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7"/>
  </p:notesMasterIdLst>
  <p:sldIdLst>
    <p:sldId id="256" r:id="rId2"/>
    <p:sldId id="258" r:id="rId3"/>
    <p:sldId id="260" r:id="rId4"/>
    <p:sldId id="292" r:id="rId5"/>
    <p:sldId id="265" r:id="rId6"/>
    <p:sldId id="261" r:id="rId7"/>
    <p:sldId id="262" r:id="rId8"/>
    <p:sldId id="263" r:id="rId9"/>
    <p:sldId id="264"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Lst>
  <p:sldSz cx="12192000" cy="6858000"/>
  <p:notesSz cx="6858000" cy="9144000"/>
  <p:embeddedFontLst>
    <p:embeddedFont>
      <p:font typeface="Open Sans" panose="020B0606030504020204" pitchFamily="34" charset="0"/>
      <p:regular r:id="rId38"/>
      <p:bold r:id="rId39"/>
      <p:italic r:id="rId40"/>
      <p:boldItalic r:id="rId41"/>
    </p:embeddedFont>
    <p:embeddedFont>
      <p:font typeface="Pacifico" panose="00000500000000000000" pitchFamily="2" charset="0"/>
      <p:regular r:id="rId42"/>
      <p:bold r:id="rId43"/>
    </p:embeddedFont>
    <p:embeddedFont>
      <p:font typeface="Poppins" panose="00000500000000000000" pitchFamily="2" charset="0"/>
      <p:regular r:id="rId44"/>
      <p:bold r:id="rId45"/>
      <p:italic r:id="rId46"/>
      <p:boldItalic r:id="rId47"/>
    </p:embeddedFont>
    <p:embeddedFont>
      <p:font typeface="Poppins Medium" panose="00000600000000000000" pitchFamily="2" charset="0"/>
      <p:regular r:id="rId48"/>
      <p:bold r:id="rId49"/>
      <p:italic r:id="rId50"/>
      <p:boldItalic r:id="rId51"/>
    </p:embeddedFont>
    <p:embeddedFont>
      <p:font typeface="Poppins SemiBold" panose="00000700000000000000" pitchFamily="2"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5" roundtripDataSignature="AMtx7mjFCq3ilzYEn2FMK5REpeDlIW6pB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765F"/>
    <a:srgbClr val="D7D5C9"/>
    <a:srgbClr val="C39E81"/>
    <a:srgbClr val="ABB1A2"/>
    <a:srgbClr val="D8CBB9"/>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 d="100"/>
          <a:sy n="10" d="100"/>
        </p:scale>
        <p:origin x="-132" y="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font" Target="fonts/font18.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66" Type="http://schemas.openxmlformats.org/officeDocument/2006/relationships/presProps" Target="pres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 Id="rId65" Type="http://customschemas.google.com/relationships/presentationmetadata" Target="metadata"/></Relationships>
</file>

<file path=ppt/media/image1.png>
</file>

<file path=ppt/media/image10.jpg>
</file>

<file path=ppt/media/image11.jpg>
</file>

<file path=ppt/media/image12.jp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 name="Google Shape;17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0" name="Google Shape;700;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1" name="Google Shape;701;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3" name="Google Shape;743;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4" name="Google Shape;744;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8" name="Google Shape;788;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9" name="Google Shape;789;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4" name="Google Shape;844;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45" name="Google Shape;845;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9" name="Google Shape;889;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0" name="Google Shape;890;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
        <p:cNvGrpSpPr/>
        <p:nvPr/>
      </p:nvGrpSpPr>
      <p:grpSpPr>
        <a:xfrm>
          <a:off x="0" y="0"/>
          <a:ext cx="0" cy="0"/>
          <a:chOff x="0" y="0"/>
          <a:chExt cx="0" cy="0"/>
        </a:xfrm>
      </p:grpSpPr>
      <p:sp>
        <p:nvSpPr>
          <p:cNvPr id="947" name="Google Shape;947;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8" name="Google Shape;948;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9" name="Google Shape;949;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1" name="Google Shape;1001;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2" name="Google Shape;1002;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
        <p:cNvGrpSpPr/>
        <p:nvPr/>
      </p:nvGrpSpPr>
      <p:grpSpPr>
        <a:xfrm>
          <a:off x="0" y="0"/>
          <a:ext cx="0" cy="0"/>
          <a:chOff x="0" y="0"/>
          <a:chExt cx="0" cy="0"/>
        </a:xfrm>
      </p:grpSpPr>
      <p:sp>
        <p:nvSpPr>
          <p:cNvPr id="1048" name="Google Shape;1048;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9" name="Google Shape;1049;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0" name="Google Shape;1050;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6" name="Google Shape;1126;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7" name="Google Shape;1127;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9"/>
        <p:cNvGrpSpPr/>
        <p:nvPr/>
      </p:nvGrpSpPr>
      <p:grpSpPr>
        <a:xfrm>
          <a:off x="0" y="0"/>
          <a:ext cx="0" cy="0"/>
          <a:chOff x="0" y="0"/>
          <a:chExt cx="0" cy="0"/>
        </a:xfrm>
      </p:grpSpPr>
      <p:sp>
        <p:nvSpPr>
          <p:cNvPr id="1180" name="Google Shape;1180;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1" name="Google Shape;1181;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2" name="Google Shape;1182;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4" name="Google Shape;26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5" name="Google Shape;265;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
        <p:cNvGrpSpPr/>
        <p:nvPr/>
      </p:nvGrpSpPr>
      <p:grpSpPr>
        <a:xfrm>
          <a:off x="0" y="0"/>
          <a:ext cx="0" cy="0"/>
          <a:chOff x="0" y="0"/>
          <a:chExt cx="0" cy="0"/>
        </a:xfrm>
      </p:grpSpPr>
      <p:sp>
        <p:nvSpPr>
          <p:cNvPr id="1238" name="Google Shape;1238;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9" name="Google Shape;1239;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0" name="Google Shape;1240;p2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2"/>
        <p:cNvGrpSpPr/>
        <p:nvPr/>
      </p:nvGrpSpPr>
      <p:grpSpPr>
        <a:xfrm>
          <a:off x="0" y="0"/>
          <a:ext cx="0" cy="0"/>
          <a:chOff x="0" y="0"/>
          <a:chExt cx="0" cy="0"/>
        </a:xfrm>
      </p:grpSpPr>
      <p:sp>
        <p:nvSpPr>
          <p:cNvPr id="1303" name="Google Shape;1303;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4" name="Google Shape;1304;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5" name="Google Shape;1305;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4"/>
        <p:cNvGrpSpPr/>
        <p:nvPr/>
      </p:nvGrpSpPr>
      <p:grpSpPr>
        <a:xfrm>
          <a:off x="0" y="0"/>
          <a:ext cx="0" cy="0"/>
          <a:chOff x="0" y="0"/>
          <a:chExt cx="0" cy="0"/>
        </a:xfrm>
      </p:grpSpPr>
      <p:sp>
        <p:nvSpPr>
          <p:cNvPr id="1365" name="Google Shape;1365;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6" name="Google Shape;1366;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7" name="Google Shape;1367;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0" name="Google Shape;1430;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1" name="Google Shape;1431;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9" name="Google Shape;1499;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0" name="Google Shape;1500;p2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6"/>
        <p:cNvGrpSpPr/>
        <p:nvPr/>
      </p:nvGrpSpPr>
      <p:grpSpPr>
        <a:xfrm>
          <a:off x="0" y="0"/>
          <a:ext cx="0" cy="0"/>
          <a:chOff x="0" y="0"/>
          <a:chExt cx="0" cy="0"/>
        </a:xfrm>
      </p:grpSpPr>
      <p:sp>
        <p:nvSpPr>
          <p:cNvPr id="1587" name="Google Shape;1587;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88" name="Google Shape;1588;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9" name="Google Shape;1589;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5"/>
        <p:cNvGrpSpPr/>
        <p:nvPr/>
      </p:nvGrpSpPr>
      <p:grpSpPr>
        <a:xfrm>
          <a:off x="0" y="0"/>
          <a:ext cx="0" cy="0"/>
          <a:chOff x="0" y="0"/>
          <a:chExt cx="0" cy="0"/>
        </a:xfrm>
      </p:grpSpPr>
      <p:sp>
        <p:nvSpPr>
          <p:cNvPr id="1676" name="Google Shape;1676;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77" name="Google Shape;1677;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8" name="Google Shape;1678;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3"/>
        <p:cNvGrpSpPr/>
        <p:nvPr/>
      </p:nvGrpSpPr>
      <p:grpSpPr>
        <a:xfrm>
          <a:off x="0" y="0"/>
          <a:ext cx="0" cy="0"/>
          <a:chOff x="0" y="0"/>
          <a:chExt cx="0" cy="0"/>
        </a:xfrm>
      </p:grpSpPr>
      <p:sp>
        <p:nvSpPr>
          <p:cNvPr id="1734" name="Google Shape;1734;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35" name="Google Shape;1735;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6" name="Google Shape;1736;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2"/>
        <p:cNvGrpSpPr/>
        <p:nvPr/>
      </p:nvGrpSpPr>
      <p:grpSpPr>
        <a:xfrm>
          <a:off x="0" y="0"/>
          <a:ext cx="0" cy="0"/>
          <a:chOff x="0" y="0"/>
          <a:chExt cx="0" cy="0"/>
        </a:xfrm>
      </p:grpSpPr>
      <p:sp>
        <p:nvSpPr>
          <p:cNvPr id="1803" name="Google Shape;1803;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4" name="Google Shape;1804;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5" name="Google Shape;1805;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
        <p:cNvGrpSpPr/>
        <p:nvPr/>
      </p:nvGrpSpPr>
      <p:grpSpPr>
        <a:xfrm>
          <a:off x="0" y="0"/>
          <a:ext cx="0" cy="0"/>
          <a:chOff x="0" y="0"/>
          <a:chExt cx="0" cy="0"/>
        </a:xfrm>
      </p:grpSpPr>
      <p:sp>
        <p:nvSpPr>
          <p:cNvPr id="1865" name="Google Shape;1865;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66" name="Google Shape;1866;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67" name="Google Shape;1867;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0" name="Google Shape;380;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1" name="Google Shape;381;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7"/>
        <p:cNvGrpSpPr/>
        <p:nvPr/>
      </p:nvGrpSpPr>
      <p:grpSpPr>
        <a:xfrm>
          <a:off x="0" y="0"/>
          <a:ext cx="0" cy="0"/>
          <a:chOff x="0" y="0"/>
          <a:chExt cx="0" cy="0"/>
        </a:xfrm>
      </p:grpSpPr>
      <p:sp>
        <p:nvSpPr>
          <p:cNvPr id="1938" name="Google Shape;1938;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9" name="Google Shape;1939;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0" name="Google Shape;1940;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8"/>
        <p:cNvGrpSpPr/>
        <p:nvPr/>
      </p:nvGrpSpPr>
      <p:grpSpPr>
        <a:xfrm>
          <a:off x="0" y="0"/>
          <a:ext cx="0" cy="0"/>
          <a:chOff x="0" y="0"/>
          <a:chExt cx="0" cy="0"/>
        </a:xfrm>
      </p:grpSpPr>
      <p:sp>
        <p:nvSpPr>
          <p:cNvPr id="1989" name="Google Shape;1989;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0" name="Google Shape;1990;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1"/>
        <p:cNvGrpSpPr/>
        <p:nvPr/>
      </p:nvGrpSpPr>
      <p:grpSpPr>
        <a:xfrm>
          <a:off x="0" y="0"/>
          <a:ext cx="0" cy="0"/>
          <a:chOff x="0" y="0"/>
          <a:chExt cx="0" cy="0"/>
        </a:xfrm>
      </p:grpSpPr>
      <p:sp>
        <p:nvSpPr>
          <p:cNvPr id="2032" name="Google Shape;2032;p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3" name="Google Shape;2033;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1"/>
        <p:cNvGrpSpPr/>
        <p:nvPr/>
      </p:nvGrpSpPr>
      <p:grpSpPr>
        <a:xfrm>
          <a:off x="0" y="0"/>
          <a:ext cx="0" cy="0"/>
          <a:chOff x="0" y="0"/>
          <a:chExt cx="0" cy="0"/>
        </a:xfrm>
      </p:grpSpPr>
      <p:sp>
        <p:nvSpPr>
          <p:cNvPr id="2082" name="Google Shape;2082;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3" name="Google Shape;2083;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8"/>
        <p:cNvGrpSpPr/>
        <p:nvPr/>
      </p:nvGrpSpPr>
      <p:grpSpPr>
        <a:xfrm>
          <a:off x="0" y="0"/>
          <a:ext cx="0" cy="0"/>
          <a:chOff x="0" y="0"/>
          <a:chExt cx="0" cy="0"/>
        </a:xfrm>
      </p:grpSpPr>
      <p:sp>
        <p:nvSpPr>
          <p:cNvPr id="2129" name="Google Shape;2129;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30" name="Google Shape;2130;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0"/>
        <p:cNvGrpSpPr/>
        <p:nvPr/>
      </p:nvGrpSpPr>
      <p:grpSpPr>
        <a:xfrm>
          <a:off x="0" y="0"/>
          <a:ext cx="0" cy="0"/>
          <a:chOff x="0" y="0"/>
          <a:chExt cx="0" cy="0"/>
        </a:xfrm>
      </p:grpSpPr>
      <p:sp>
        <p:nvSpPr>
          <p:cNvPr id="2171" name="Google Shape;2171;p3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72" name="Google Shape;2172;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a:extLst>
            <a:ext uri="{FF2B5EF4-FFF2-40B4-BE49-F238E27FC236}">
              <a16:creationId xmlns:a16="http://schemas.microsoft.com/office/drawing/2014/main" id="{BB833887-7C34-3C91-C0DE-B347B79332B4}"/>
            </a:ext>
          </a:extLst>
        </p:cNvPr>
        <p:cNvGrpSpPr/>
        <p:nvPr/>
      </p:nvGrpSpPr>
      <p:grpSpPr>
        <a:xfrm>
          <a:off x="0" y="0"/>
          <a:ext cx="0" cy="0"/>
          <a:chOff x="0" y="0"/>
          <a:chExt cx="0" cy="0"/>
        </a:xfrm>
      </p:grpSpPr>
      <p:sp>
        <p:nvSpPr>
          <p:cNvPr id="379" name="Google Shape;379;p5:notes">
            <a:extLst>
              <a:ext uri="{FF2B5EF4-FFF2-40B4-BE49-F238E27FC236}">
                <a16:creationId xmlns:a16="http://schemas.microsoft.com/office/drawing/2014/main" id="{FDDECA1E-EDBD-8FC1-04AB-0975BE388AC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0" name="Google Shape;380;p5:notes">
            <a:extLst>
              <a:ext uri="{FF2B5EF4-FFF2-40B4-BE49-F238E27FC236}">
                <a16:creationId xmlns:a16="http://schemas.microsoft.com/office/drawing/2014/main" id="{5C318B0C-1496-4582-205C-B47091D0F78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1" name="Google Shape;381;p5:notes">
            <a:extLst>
              <a:ext uri="{FF2B5EF4-FFF2-40B4-BE49-F238E27FC236}">
                <a16:creationId xmlns:a16="http://schemas.microsoft.com/office/drawing/2014/main" id="{8C4D7487-4B8B-44F2-E8FF-965F83968A4E}"/>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36899128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1" name="Google Shape;641;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2" name="Google Shape;642;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1" name="Google Shape;43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2" name="Google Shape;432;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1" name="Google Shape;48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2" name="Google Shape;48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6" name="Google Shape;536;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7" name="Google Shape;537;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8" name="Google Shape;588;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9" name="Google Shape;589;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5"/>
        <p:cNvGrpSpPr/>
        <p:nvPr/>
      </p:nvGrpSpPr>
      <p:grpSpPr>
        <a:xfrm>
          <a:off x="0" y="0"/>
          <a:ext cx="0" cy="0"/>
          <a:chOff x="0" y="0"/>
          <a:chExt cx="0" cy="0"/>
        </a:xfrm>
      </p:grpSpPr>
      <p:sp>
        <p:nvSpPr>
          <p:cNvPr id="16" name="Google Shape;16;p38"/>
          <p:cNvSpPr>
            <a:spLocks noGrp="1"/>
          </p:cNvSpPr>
          <p:nvPr>
            <p:ph type="pic" idx="2"/>
          </p:nvPr>
        </p:nvSpPr>
        <p:spPr>
          <a:xfrm>
            <a:off x="5549898" y="3195068"/>
            <a:ext cx="1549912" cy="970219"/>
          </a:xfrm>
          <a:prstGeom prst="rect">
            <a:avLst/>
          </a:prstGeom>
          <a:noFill/>
          <a:ln>
            <a:noFill/>
          </a:ln>
        </p:spPr>
      </p:sp>
      <p:sp>
        <p:nvSpPr>
          <p:cNvPr id="17" name="Google Shape;17;p38"/>
          <p:cNvSpPr>
            <a:spLocks noGrp="1"/>
          </p:cNvSpPr>
          <p:nvPr>
            <p:ph type="pic" idx="3"/>
          </p:nvPr>
        </p:nvSpPr>
        <p:spPr>
          <a:xfrm>
            <a:off x="8479942" y="1564534"/>
            <a:ext cx="2679691" cy="3101616"/>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9_Title Slide">
  <p:cSld name="19_Title Slide">
    <p:spTree>
      <p:nvGrpSpPr>
        <p:cNvPr id="1" name="Shape 42"/>
        <p:cNvGrpSpPr/>
        <p:nvPr/>
      </p:nvGrpSpPr>
      <p:grpSpPr>
        <a:xfrm>
          <a:off x="0" y="0"/>
          <a:ext cx="0" cy="0"/>
          <a:chOff x="0" y="0"/>
          <a:chExt cx="0" cy="0"/>
        </a:xfrm>
      </p:grpSpPr>
      <p:sp>
        <p:nvSpPr>
          <p:cNvPr id="43" name="Google Shape;43;p48"/>
          <p:cNvSpPr>
            <a:spLocks noGrp="1"/>
          </p:cNvSpPr>
          <p:nvPr>
            <p:ph type="pic" idx="2"/>
          </p:nvPr>
        </p:nvSpPr>
        <p:spPr>
          <a:xfrm>
            <a:off x="6612076" y="2055997"/>
            <a:ext cx="2265222" cy="1466776"/>
          </a:xfrm>
          <a:prstGeom prst="rect">
            <a:avLst/>
          </a:prstGeom>
          <a:noFill/>
          <a:ln>
            <a:noFill/>
          </a:ln>
        </p:spPr>
      </p:sp>
      <p:sp>
        <p:nvSpPr>
          <p:cNvPr id="44" name="Google Shape;44;p48"/>
          <p:cNvSpPr>
            <a:spLocks noGrp="1"/>
          </p:cNvSpPr>
          <p:nvPr>
            <p:ph type="pic" idx="3"/>
          </p:nvPr>
        </p:nvSpPr>
        <p:spPr>
          <a:xfrm>
            <a:off x="6612076" y="3795897"/>
            <a:ext cx="4300483" cy="1466776"/>
          </a:xfrm>
          <a:prstGeom prst="rect">
            <a:avLst/>
          </a:prstGeom>
          <a:noFill/>
          <a:ln>
            <a:noFill/>
          </a:ln>
        </p:spPr>
      </p:sp>
      <p:sp>
        <p:nvSpPr>
          <p:cNvPr id="45" name="Google Shape;45;p48"/>
          <p:cNvSpPr>
            <a:spLocks noGrp="1"/>
          </p:cNvSpPr>
          <p:nvPr>
            <p:ph type="pic" idx="4"/>
          </p:nvPr>
        </p:nvSpPr>
        <p:spPr>
          <a:xfrm>
            <a:off x="9128659" y="2055997"/>
            <a:ext cx="1783900" cy="1466775"/>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8_Title Slide">
  <p:cSld name="38_Title Slide">
    <p:spTree>
      <p:nvGrpSpPr>
        <p:cNvPr id="1" name="Shape 46"/>
        <p:cNvGrpSpPr/>
        <p:nvPr/>
      </p:nvGrpSpPr>
      <p:grpSpPr>
        <a:xfrm>
          <a:off x="0" y="0"/>
          <a:ext cx="0" cy="0"/>
          <a:chOff x="0" y="0"/>
          <a:chExt cx="0" cy="0"/>
        </a:xfrm>
      </p:grpSpPr>
      <p:sp>
        <p:nvSpPr>
          <p:cNvPr id="47" name="Google Shape;47;p49"/>
          <p:cNvSpPr>
            <a:spLocks noGrp="1"/>
          </p:cNvSpPr>
          <p:nvPr>
            <p:ph type="pic" idx="2"/>
          </p:nvPr>
        </p:nvSpPr>
        <p:spPr>
          <a:xfrm>
            <a:off x="5791201" y="2534550"/>
            <a:ext cx="1291772" cy="1501539"/>
          </a:xfrm>
          <a:prstGeom prst="rect">
            <a:avLst/>
          </a:prstGeom>
          <a:noFill/>
          <a:ln>
            <a:noFill/>
          </a:ln>
        </p:spPr>
      </p:sp>
      <p:sp>
        <p:nvSpPr>
          <p:cNvPr id="48" name="Google Shape;48;p49"/>
          <p:cNvSpPr>
            <a:spLocks noGrp="1"/>
          </p:cNvSpPr>
          <p:nvPr>
            <p:ph type="pic" idx="3"/>
          </p:nvPr>
        </p:nvSpPr>
        <p:spPr>
          <a:xfrm>
            <a:off x="7663545" y="2534550"/>
            <a:ext cx="1291772" cy="1501539"/>
          </a:xfrm>
          <a:prstGeom prst="rect">
            <a:avLst/>
          </a:prstGeom>
          <a:noFill/>
          <a:ln>
            <a:noFill/>
          </a:ln>
        </p:spPr>
      </p:sp>
      <p:sp>
        <p:nvSpPr>
          <p:cNvPr id="49" name="Google Shape;49;p49"/>
          <p:cNvSpPr>
            <a:spLocks noGrp="1"/>
          </p:cNvSpPr>
          <p:nvPr>
            <p:ph type="pic" idx="4"/>
          </p:nvPr>
        </p:nvSpPr>
        <p:spPr>
          <a:xfrm>
            <a:off x="9608458" y="2534550"/>
            <a:ext cx="1291772" cy="1501539"/>
          </a:xfrm>
          <a:prstGeom prst="rect">
            <a:avLst/>
          </a:prstGeom>
          <a:noFill/>
          <a:ln>
            <a:noFill/>
          </a:ln>
        </p:spPr>
      </p:sp>
      <p:sp>
        <p:nvSpPr>
          <p:cNvPr id="50" name="Google Shape;50;p49"/>
          <p:cNvSpPr>
            <a:spLocks noGrp="1"/>
          </p:cNvSpPr>
          <p:nvPr>
            <p:ph type="pic" idx="5"/>
          </p:nvPr>
        </p:nvSpPr>
        <p:spPr>
          <a:xfrm>
            <a:off x="1580567" y="3340676"/>
            <a:ext cx="3077932" cy="1501539"/>
          </a:xfrm>
          <a:prstGeom prst="rect">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2_Title Slide" userDrawn="1">
  <p:cSld name="42_Title Slide">
    <p:spTree>
      <p:nvGrpSpPr>
        <p:cNvPr id="1" name="Shape 51"/>
        <p:cNvGrpSpPr/>
        <p:nvPr/>
      </p:nvGrpSpPr>
      <p:grpSpPr>
        <a:xfrm>
          <a:off x="0" y="0"/>
          <a:ext cx="0" cy="0"/>
          <a:chOff x="0" y="0"/>
          <a:chExt cx="0" cy="0"/>
        </a:xfrm>
      </p:grpSpPr>
      <p:sp>
        <p:nvSpPr>
          <p:cNvPr id="4" name="Google Shape;52;p50">
            <a:extLst>
              <a:ext uri="{FF2B5EF4-FFF2-40B4-BE49-F238E27FC236}">
                <a16:creationId xmlns:a16="http://schemas.microsoft.com/office/drawing/2014/main" id="{CB965C8A-6920-10E6-D5EE-53DC422F054C}"/>
              </a:ext>
            </a:extLst>
          </p:cNvPr>
          <p:cNvSpPr>
            <a:spLocks noGrp="1"/>
          </p:cNvSpPr>
          <p:nvPr>
            <p:ph type="pic" idx="10"/>
          </p:nvPr>
        </p:nvSpPr>
        <p:spPr>
          <a:xfrm>
            <a:off x="7073898" y="1658023"/>
            <a:ext cx="4120815" cy="3777577"/>
          </a:xfrm>
          <a:prstGeom prst="rect">
            <a:avLst/>
          </a:prstGeom>
          <a:noFill/>
          <a:ln>
            <a:noFill/>
          </a:ln>
        </p:spPr>
      </p:sp>
      <p:sp>
        <p:nvSpPr>
          <p:cNvPr id="52" name="Google Shape;52;p50"/>
          <p:cNvSpPr>
            <a:spLocks noGrp="1"/>
          </p:cNvSpPr>
          <p:nvPr>
            <p:ph type="pic" idx="2"/>
          </p:nvPr>
        </p:nvSpPr>
        <p:spPr>
          <a:xfrm>
            <a:off x="1565065" y="3497609"/>
            <a:ext cx="4120814" cy="1937991"/>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4_Title Slide">
  <p:cSld name="24_Title Slide">
    <p:spTree>
      <p:nvGrpSpPr>
        <p:cNvPr id="1" name="Shape 56"/>
        <p:cNvGrpSpPr/>
        <p:nvPr/>
      </p:nvGrpSpPr>
      <p:grpSpPr>
        <a:xfrm>
          <a:off x="0" y="0"/>
          <a:ext cx="0" cy="0"/>
          <a:chOff x="0" y="0"/>
          <a:chExt cx="0" cy="0"/>
        </a:xfrm>
      </p:grpSpPr>
      <p:sp>
        <p:nvSpPr>
          <p:cNvPr id="57" name="Google Shape;57;p51"/>
          <p:cNvSpPr>
            <a:spLocks noGrp="1"/>
          </p:cNvSpPr>
          <p:nvPr>
            <p:ph type="pic" idx="2"/>
          </p:nvPr>
        </p:nvSpPr>
        <p:spPr>
          <a:xfrm>
            <a:off x="7388972" y="2579047"/>
            <a:ext cx="1247030" cy="1396053"/>
          </a:xfrm>
          <a:prstGeom prst="rect">
            <a:avLst/>
          </a:prstGeom>
          <a:noFill/>
          <a:ln>
            <a:noFill/>
          </a:ln>
        </p:spPr>
      </p:sp>
      <p:sp>
        <p:nvSpPr>
          <p:cNvPr id="58" name="Google Shape;58;p51"/>
          <p:cNvSpPr>
            <a:spLocks noGrp="1"/>
          </p:cNvSpPr>
          <p:nvPr>
            <p:ph type="pic" idx="3"/>
          </p:nvPr>
        </p:nvSpPr>
        <p:spPr>
          <a:xfrm>
            <a:off x="5541122" y="2579047"/>
            <a:ext cx="1247030" cy="1396053"/>
          </a:xfrm>
          <a:prstGeom prst="rect">
            <a:avLst/>
          </a:prstGeom>
          <a:noFill/>
          <a:ln>
            <a:noFill/>
          </a:ln>
        </p:spPr>
      </p:sp>
      <p:sp>
        <p:nvSpPr>
          <p:cNvPr id="59" name="Google Shape;59;p51"/>
          <p:cNvSpPr>
            <a:spLocks noGrp="1"/>
          </p:cNvSpPr>
          <p:nvPr>
            <p:ph type="pic" idx="4"/>
          </p:nvPr>
        </p:nvSpPr>
        <p:spPr>
          <a:xfrm>
            <a:off x="9236822" y="2579047"/>
            <a:ext cx="1247030" cy="1396053"/>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9_Title Slide">
  <p:cSld name="39_Title Slide">
    <p:spTree>
      <p:nvGrpSpPr>
        <p:cNvPr id="1" name="Shape 60"/>
        <p:cNvGrpSpPr/>
        <p:nvPr/>
      </p:nvGrpSpPr>
      <p:grpSpPr>
        <a:xfrm>
          <a:off x="0" y="0"/>
          <a:ext cx="0" cy="0"/>
          <a:chOff x="0" y="0"/>
          <a:chExt cx="0" cy="0"/>
        </a:xfrm>
      </p:grpSpPr>
      <p:sp>
        <p:nvSpPr>
          <p:cNvPr id="61" name="Google Shape;61;p52"/>
          <p:cNvSpPr>
            <a:spLocks noGrp="1"/>
          </p:cNvSpPr>
          <p:nvPr>
            <p:ph type="pic" idx="2"/>
          </p:nvPr>
        </p:nvSpPr>
        <p:spPr>
          <a:xfrm>
            <a:off x="5410198" y="2627209"/>
            <a:ext cx="1346200" cy="1346200"/>
          </a:xfrm>
          <a:prstGeom prst="rect">
            <a:avLst/>
          </a:prstGeom>
          <a:noFill/>
          <a:ln>
            <a:noFill/>
          </a:ln>
        </p:spPr>
      </p:sp>
      <p:sp>
        <p:nvSpPr>
          <p:cNvPr id="62" name="Google Shape;62;p52"/>
          <p:cNvSpPr>
            <a:spLocks noGrp="1"/>
          </p:cNvSpPr>
          <p:nvPr>
            <p:ph type="pic" idx="3"/>
          </p:nvPr>
        </p:nvSpPr>
        <p:spPr>
          <a:xfrm>
            <a:off x="7445375" y="2627209"/>
            <a:ext cx="1346200" cy="1346200"/>
          </a:xfrm>
          <a:prstGeom prst="rect">
            <a:avLst/>
          </a:prstGeom>
          <a:noFill/>
          <a:ln>
            <a:noFill/>
          </a:ln>
        </p:spPr>
      </p:sp>
      <p:sp>
        <p:nvSpPr>
          <p:cNvPr id="63" name="Google Shape;63;p52"/>
          <p:cNvSpPr>
            <a:spLocks noGrp="1"/>
          </p:cNvSpPr>
          <p:nvPr>
            <p:ph type="pic" idx="4"/>
          </p:nvPr>
        </p:nvSpPr>
        <p:spPr>
          <a:xfrm>
            <a:off x="9464675" y="2627209"/>
            <a:ext cx="1346200" cy="13462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41_Title Slide">
  <p:cSld name="41_Title Slide">
    <p:spTree>
      <p:nvGrpSpPr>
        <p:cNvPr id="1" name="Shape 64"/>
        <p:cNvGrpSpPr/>
        <p:nvPr/>
      </p:nvGrpSpPr>
      <p:grpSpPr>
        <a:xfrm>
          <a:off x="0" y="0"/>
          <a:ext cx="0" cy="0"/>
          <a:chOff x="0" y="0"/>
          <a:chExt cx="0" cy="0"/>
        </a:xfrm>
      </p:grpSpPr>
      <p:sp>
        <p:nvSpPr>
          <p:cNvPr id="65" name="Google Shape;65;p53"/>
          <p:cNvSpPr>
            <a:spLocks noGrp="1"/>
          </p:cNvSpPr>
          <p:nvPr>
            <p:ph type="pic" idx="2"/>
          </p:nvPr>
        </p:nvSpPr>
        <p:spPr>
          <a:xfrm>
            <a:off x="7383815" y="2385943"/>
            <a:ext cx="1638852" cy="2258630"/>
          </a:xfrm>
          <a:prstGeom prst="rect">
            <a:avLst/>
          </a:prstGeom>
          <a:noFill/>
          <a:ln>
            <a:noFill/>
          </a:ln>
        </p:spPr>
      </p:sp>
      <p:sp>
        <p:nvSpPr>
          <p:cNvPr id="66" name="Google Shape;66;p53"/>
          <p:cNvSpPr>
            <a:spLocks noGrp="1"/>
          </p:cNvSpPr>
          <p:nvPr>
            <p:ph type="pic" idx="3"/>
          </p:nvPr>
        </p:nvSpPr>
        <p:spPr>
          <a:xfrm>
            <a:off x="5402616" y="2385943"/>
            <a:ext cx="1637315" cy="2258630"/>
          </a:xfrm>
          <a:prstGeom prst="rect">
            <a:avLst/>
          </a:prstGeom>
          <a:noFill/>
          <a:ln>
            <a:noFill/>
          </a:ln>
        </p:spPr>
      </p:sp>
      <p:sp>
        <p:nvSpPr>
          <p:cNvPr id="67" name="Google Shape;67;p53"/>
          <p:cNvSpPr>
            <a:spLocks noGrp="1"/>
          </p:cNvSpPr>
          <p:nvPr>
            <p:ph type="pic" idx="4"/>
          </p:nvPr>
        </p:nvSpPr>
        <p:spPr>
          <a:xfrm>
            <a:off x="9363478" y="2385943"/>
            <a:ext cx="1638852" cy="225863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6_Title Slide" userDrawn="1">
  <p:cSld name="6_Title Slide">
    <p:spTree>
      <p:nvGrpSpPr>
        <p:cNvPr id="1" name="Shape 68"/>
        <p:cNvGrpSpPr/>
        <p:nvPr/>
      </p:nvGrpSpPr>
      <p:grpSpPr>
        <a:xfrm>
          <a:off x="0" y="0"/>
          <a:ext cx="0" cy="0"/>
          <a:chOff x="0" y="0"/>
          <a:chExt cx="0" cy="0"/>
        </a:xfrm>
      </p:grpSpPr>
      <p:sp>
        <p:nvSpPr>
          <p:cNvPr id="70" name="Google Shape;70;p54"/>
          <p:cNvSpPr>
            <a:spLocks noGrp="1"/>
          </p:cNvSpPr>
          <p:nvPr>
            <p:ph type="pic" idx="3"/>
          </p:nvPr>
        </p:nvSpPr>
        <p:spPr>
          <a:xfrm>
            <a:off x="9372600" y="2997198"/>
            <a:ext cx="1318823" cy="1582739"/>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3_Title Slide">
  <p:cSld name="3_Title Slide">
    <p:spTree>
      <p:nvGrpSpPr>
        <p:cNvPr id="1" name="Shape 71"/>
        <p:cNvGrpSpPr/>
        <p:nvPr/>
      </p:nvGrpSpPr>
      <p:grpSpPr>
        <a:xfrm>
          <a:off x="0" y="0"/>
          <a:ext cx="0" cy="0"/>
          <a:chOff x="0" y="0"/>
          <a:chExt cx="0" cy="0"/>
        </a:xfrm>
      </p:grpSpPr>
      <p:sp>
        <p:nvSpPr>
          <p:cNvPr id="72" name="Google Shape;72;p55"/>
          <p:cNvSpPr>
            <a:spLocks noGrp="1"/>
          </p:cNvSpPr>
          <p:nvPr>
            <p:ph type="pic" idx="2"/>
          </p:nvPr>
        </p:nvSpPr>
        <p:spPr>
          <a:xfrm>
            <a:off x="6894124" y="2996566"/>
            <a:ext cx="1301546" cy="1583824"/>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8_Title Slide">
  <p:cSld name="8_Title Slide">
    <p:spTree>
      <p:nvGrpSpPr>
        <p:cNvPr id="1" name="Shape 73"/>
        <p:cNvGrpSpPr/>
        <p:nvPr/>
      </p:nvGrpSpPr>
      <p:grpSpPr>
        <a:xfrm>
          <a:off x="0" y="0"/>
          <a:ext cx="0" cy="0"/>
          <a:chOff x="0" y="0"/>
          <a:chExt cx="0" cy="0"/>
        </a:xfrm>
      </p:grpSpPr>
      <p:sp>
        <p:nvSpPr>
          <p:cNvPr id="74" name="Google Shape;74;p56"/>
          <p:cNvSpPr>
            <a:spLocks noGrp="1"/>
          </p:cNvSpPr>
          <p:nvPr>
            <p:ph type="pic" idx="2"/>
          </p:nvPr>
        </p:nvSpPr>
        <p:spPr>
          <a:xfrm>
            <a:off x="9214005" y="3140072"/>
            <a:ext cx="1179290" cy="1179290"/>
          </a:xfrm>
          <a:prstGeom prst="rect">
            <a:avLst/>
          </a:prstGeom>
          <a:noFill/>
          <a:ln>
            <a:noFill/>
          </a:ln>
        </p:spPr>
      </p:sp>
      <p:sp>
        <p:nvSpPr>
          <p:cNvPr id="75" name="Google Shape;75;p56"/>
          <p:cNvSpPr>
            <a:spLocks noGrp="1"/>
          </p:cNvSpPr>
          <p:nvPr>
            <p:ph type="pic" idx="3"/>
          </p:nvPr>
        </p:nvSpPr>
        <p:spPr>
          <a:xfrm>
            <a:off x="6869415" y="3140072"/>
            <a:ext cx="1179290" cy="1179290"/>
          </a:xfrm>
          <a:prstGeom prst="rect">
            <a:avLst/>
          </a:prstGeom>
          <a:noFill/>
          <a:ln>
            <a:noFill/>
          </a:ln>
        </p:spPr>
      </p:sp>
      <p:sp>
        <p:nvSpPr>
          <p:cNvPr id="76" name="Google Shape;76;p56"/>
          <p:cNvSpPr>
            <a:spLocks noGrp="1"/>
          </p:cNvSpPr>
          <p:nvPr>
            <p:ph type="pic" idx="4"/>
          </p:nvPr>
        </p:nvSpPr>
        <p:spPr>
          <a:xfrm>
            <a:off x="4524824" y="3140072"/>
            <a:ext cx="1179290" cy="117929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9_Title Slide">
  <p:cSld name="9_Title Slide">
    <p:spTree>
      <p:nvGrpSpPr>
        <p:cNvPr id="1" name="Shape 77"/>
        <p:cNvGrpSpPr/>
        <p:nvPr/>
      </p:nvGrpSpPr>
      <p:grpSpPr>
        <a:xfrm>
          <a:off x="0" y="0"/>
          <a:ext cx="0" cy="0"/>
          <a:chOff x="0" y="0"/>
          <a:chExt cx="0" cy="0"/>
        </a:xfrm>
      </p:grpSpPr>
      <p:sp>
        <p:nvSpPr>
          <p:cNvPr id="78" name="Google Shape;78;p57"/>
          <p:cNvSpPr>
            <a:spLocks noGrp="1"/>
          </p:cNvSpPr>
          <p:nvPr>
            <p:ph type="pic" idx="2"/>
          </p:nvPr>
        </p:nvSpPr>
        <p:spPr>
          <a:xfrm>
            <a:off x="1752600" y="2886076"/>
            <a:ext cx="2990560" cy="1962148"/>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5_Title Slide">
  <p:cSld name="15_Title Slide">
    <p:spTree>
      <p:nvGrpSpPr>
        <p:cNvPr id="1" name="Shape 18"/>
        <p:cNvGrpSpPr/>
        <p:nvPr/>
      </p:nvGrpSpPr>
      <p:grpSpPr>
        <a:xfrm>
          <a:off x="0" y="0"/>
          <a:ext cx="0" cy="0"/>
          <a:chOff x="0" y="0"/>
          <a:chExt cx="0" cy="0"/>
        </a:xfrm>
      </p:grpSpPr>
      <p:sp>
        <p:nvSpPr>
          <p:cNvPr id="19" name="Google Shape;19;p39"/>
          <p:cNvSpPr>
            <a:spLocks noGrp="1"/>
          </p:cNvSpPr>
          <p:nvPr>
            <p:ph type="pic" idx="2"/>
          </p:nvPr>
        </p:nvSpPr>
        <p:spPr>
          <a:xfrm>
            <a:off x="6041060" y="2152282"/>
            <a:ext cx="1511300" cy="1446638"/>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4_Title Slide">
  <p:cSld name="14_Title Slide">
    <p:spTree>
      <p:nvGrpSpPr>
        <p:cNvPr id="1" name="Shape 79"/>
        <p:cNvGrpSpPr/>
        <p:nvPr/>
      </p:nvGrpSpPr>
      <p:grpSpPr>
        <a:xfrm>
          <a:off x="0" y="0"/>
          <a:ext cx="0" cy="0"/>
          <a:chOff x="0" y="0"/>
          <a:chExt cx="0" cy="0"/>
        </a:xfrm>
      </p:grpSpPr>
      <p:sp>
        <p:nvSpPr>
          <p:cNvPr id="80" name="Google Shape;80;p58"/>
          <p:cNvSpPr>
            <a:spLocks noGrp="1"/>
          </p:cNvSpPr>
          <p:nvPr>
            <p:ph type="pic" idx="2"/>
          </p:nvPr>
        </p:nvSpPr>
        <p:spPr>
          <a:xfrm>
            <a:off x="6506231" y="2196258"/>
            <a:ext cx="968027" cy="958020"/>
          </a:xfrm>
          <a:prstGeom prst="rect">
            <a:avLst/>
          </a:prstGeom>
          <a:noFill/>
          <a:ln>
            <a:noFill/>
          </a:ln>
        </p:spPr>
      </p:sp>
      <p:sp>
        <p:nvSpPr>
          <p:cNvPr id="81" name="Google Shape;81;p58"/>
          <p:cNvSpPr>
            <a:spLocks noGrp="1"/>
          </p:cNvSpPr>
          <p:nvPr>
            <p:ph type="pic" idx="3"/>
          </p:nvPr>
        </p:nvSpPr>
        <p:spPr>
          <a:xfrm>
            <a:off x="8735743" y="2196258"/>
            <a:ext cx="968027" cy="958020"/>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3_Title Slide">
  <p:cSld name="43_Title Slide">
    <p:spTree>
      <p:nvGrpSpPr>
        <p:cNvPr id="1" name="Shape 82"/>
        <p:cNvGrpSpPr/>
        <p:nvPr/>
      </p:nvGrpSpPr>
      <p:grpSpPr>
        <a:xfrm>
          <a:off x="0" y="0"/>
          <a:ext cx="0" cy="0"/>
          <a:chOff x="0" y="0"/>
          <a:chExt cx="0" cy="0"/>
        </a:xfrm>
      </p:grpSpPr>
      <p:sp>
        <p:nvSpPr>
          <p:cNvPr id="83" name="Google Shape;83;p59"/>
          <p:cNvSpPr>
            <a:spLocks noGrp="1"/>
          </p:cNvSpPr>
          <p:nvPr>
            <p:ph type="pic" idx="2"/>
          </p:nvPr>
        </p:nvSpPr>
        <p:spPr>
          <a:xfrm>
            <a:off x="1740228" y="2993140"/>
            <a:ext cx="968027" cy="958020"/>
          </a:xfrm>
          <a:prstGeom prst="rect">
            <a:avLst/>
          </a:prstGeom>
          <a:noFill/>
          <a:ln>
            <a:noFill/>
          </a:ln>
        </p:spPr>
      </p:sp>
      <p:sp>
        <p:nvSpPr>
          <p:cNvPr id="84" name="Google Shape;84;p59"/>
          <p:cNvSpPr>
            <a:spLocks noGrp="1"/>
          </p:cNvSpPr>
          <p:nvPr>
            <p:ph type="pic" idx="3"/>
          </p:nvPr>
        </p:nvSpPr>
        <p:spPr>
          <a:xfrm>
            <a:off x="5016828" y="2993140"/>
            <a:ext cx="968027" cy="958020"/>
          </a:xfrm>
          <a:prstGeom prst="rect">
            <a:avLst/>
          </a:prstGeom>
          <a:noFill/>
          <a:ln>
            <a:noFill/>
          </a:ln>
        </p:spPr>
      </p:sp>
      <p:sp>
        <p:nvSpPr>
          <p:cNvPr id="85" name="Google Shape;85;p59"/>
          <p:cNvSpPr>
            <a:spLocks noGrp="1"/>
          </p:cNvSpPr>
          <p:nvPr>
            <p:ph type="pic" idx="4"/>
          </p:nvPr>
        </p:nvSpPr>
        <p:spPr>
          <a:xfrm>
            <a:off x="8264853" y="2993140"/>
            <a:ext cx="968027" cy="958020"/>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4_Title Slide">
  <p:cSld name="44_Title Slide">
    <p:spTree>
      <p:nvGrpSpPr>
        <p:cNvPr id="1" name="Shape 86"/>
        <p:cNvGrpSpPr/>
        <p:nvPr/>
      </p:nvGrpSpPr>
      <p:grpSpPr>
        <a:xfrm>
          <a:off x="0" y="0"/>
          <a:ext cx="0" cy="0"/>
          <a:chOff x="0" y="0"/>
          <a:chExt cx="0" cy="0"/>
        </a:xfrm>
      </p:grpSpPr>
      <p:sp>
        <p:nvSpPr>
          <p:cNvPr id="87" name="Google Shape;87;p60"/>
          <p:cNvSpPr>
            <a:spLocks noGrp="1"/>
          </p:cNvSpPr>
          <p:nvPr>
            <p:ph type="pic" idx="2"/>
          </p:nvPr>
        </p:nvSpPr>
        <p:spPr>
          <a:xfrm>
            <a:off x="3173613" y="2773737"/>
            <a:ext cx="3845422" cy="2198314"/>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0_Title Slide" userDrawn="1">
  <p:cSld name="20_Title Slide">
    <p:spTree>
      <p:nvGrpSpPr>
        <p:cNvPr id="1" name="Shape 88"/>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DF38C1A-0BEF-24BB-FEF1-CE8375D565F3}"/>
              </a:ext>
            </a:extLst>
          </p:cNvPr>
          <p:cNvSpPr>
            <a:spLocks noGrp="1"/>
          </p:cNvSpPr>
          <p:nvPr>
            <p:ph type="pic" sz="quarter" idx="11"/>
          </p:nvPr>
        </p:nvSpPr>
        <p:spPr>
          <a:xfrm>
            <a:off x="9553575" y="1613389"/>
            <a:ext cx="1392665" cy="3024871"/>
          </a:xfrm>
          <a:custGeom>
            <a:avLst/>
            <a:gdLst>
              <a:gd name="connsiteX0" fmla="*/ 232115 w 1392665"/>
              <a:gd name="connsiteY0" fmla="*/ 0 h 3024871"/>
              <a:gd name="connsiteX1" fmla="*/ 1160550 w 1392665"/>
              <a:gd name="connsiteY1" fmla="*/ 0 h 3024871"/>
              <a:gd name="connsiteX2" fmla="*/ 1392665 w 1392665"/>
              <a:gd name="connsiteY2" fmla="*/ 232115 h 3024871"/>
              <a:gd name="connsiteX3" fmla="*/ 1392665 w 1392665"/>
              <a:gd name="connsiteY3" fmla="*/ 2792756 h 3024871"/>
              <a:gd name="connsiteX4" fmla="*/ 1160550 w 1392665"/>
              <a:gd name="connsiteY4" fmla="*/ 3024871 h 3024871"/>
              <a:gd name="connsiteX5" fmla="*/ 232115 w 1392665"/>
              <a:gd name="connsiteY5" fmla="*/ 3024871 h 3024871"/>
              <a:gd name="connsiteX6" fmla="*/ 0 w 1392665"/>
              <a:gd name="connsiteY6" fmla="*/ 2792756 h 3024871"/>
              <a:gd name="connsiteX7" fmla="*/ 0 w 1392665"/>
              <a:gd name="connsiteY7" fmla="*/ 232115 h 3024871"/>
              <a:gd name="connsiteX8" fmla="*/ 232115 w 1392665"/>
              <a:gd name="connsiteY8" fmla="*/ 0 h 3024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2665" h="3024871">
                <a:moveTo>
                  <a:pt x="232115" y="0"/>
                </a:moveTo>
                <a:lnTo>
                  <a:pt x="1160550" y="0"/>
                </a:lnTo>
                <a:cubicBezTo>
                  <a:pt x="1288744" y="0"/>
                  <a:pt x="1392665" y="103921"/>
                  <a:pt x="1392665" y="232115"/>
                </a:cubicBezTo>
                <a:lnTo>
                  <a:pt x="1392665" y="2792756"/>
                </a:lnTo>
                <a:cubicBezTo>
                  <a:pt x="1392665" y="2920950"/>
                  <a:pt x="1288744" y="3024871"/>
                  <a:pt x="1160550" y="3024871"/>
                </a:cubicBezTo>
                <a:lnTo>
                  <a:pt x="232115" y="3024871"/>
                </a:lnTo>
                <a:cubicBezTo>
                  <a:pt x="103921" y="3024871"/>
                  <a:pt x="0" y="2920950"/>
                  <a:pt x="0" y="2792756"/>
                </a:cubicBezTo>
                <a:lnTo>
                  <a:pt x="0" y="232115"/>
                </a:lnTo>
                <a:cubicBezTo>
                  <a:pt x="0" y="103921"/>
                  <a:pt x="103921" y="0"/>
                  <a:pt x="232115" y="0"/>
                </a:cubicBezTo>
                <a:close/>
              </a:path>
            </a:pathLst>
          </a:custGeom>
          <a:noFill/>
          <a:ln>
            <a:noFill/>
          </a:ln>
        </p:spPr>
        <p:txBody>
          <a:bodyPr wrap="square">
            <a:noAutofit/>
          </a:bodyPr>
          <a:lstStyle>
            <a:lvl1pPr>
              <a:defRPr sz="800"/>
            </a:lvl1pPr>
          </a:lstStyle>
          <a:p>
            <a:endParaRPr lang="en-US"/>
          </a:p>
        </p:txBody>
      </p:sp>
      <p:sp>
        <p:nvSpPr>
          <p:cNvPr id="6" name="Picture Placeholder 5">
            <a:extLst>
              <a:ext uri="{FF2B5EF4-FFF2-40B4-BE49-F238E27FC236}">
                <a16:creationId xmlns:a16="http://schemas.microsoft.com/office/drawing/2014/main" id="{5022370B-E061-A43C-AD9D-CCC16D868E5C}"/>
              </a:ext>
            </a:extLst>
          </p:cNvPr>
          <p:cNvSpPr>
            <a:spLocks noGrp="1"/>
          </p:cNvSpPr>
          <p:nvPr>
            <p:ph type="pic" sz="quarter" idx="10"/>
          </p:nvPr>
        </p:nvSpPr>
        <p:spPr>
          <a:xfrm>
            <a:off x="7502526" y="1613389"/>
            <a:ext cx="1392665" cy="3024871"/>
          </a:xfrm>
          <a:custGeom>
            <a:avLst/>
            <a:gdLst>
              <a:gd name="connsiteX0" fmla="*/ 232115 w 1392665"/>
              <a:gd name="connsiteY0" fmla="*/ 0 h 3024871"/>
              <a:gd name="connsiteX1" fmla="*/ 1160550 w 1392665"/>
              <a:gd name="connsiteY1" fmla="*/ 0 h 3024871"/>
              <a:gd name="connsiteX2" fmla="*/ 1392665 w 1392665"/>
              <a:gd name="connsiteY2" fmla="*/ 232115 h 3024871"/>
              <a:gd name="connsiteX3" fmla="*/ 1392665 w 1392665"/>
              <a:gd name="connsiteY3" fmla="*/ 2792756 h 3024871"/>
              <a:gd name="connsiteX4" fmla="*/ 1160550 w 1392665"/>
              <a:gd name="connsiteY4" fmla="*/ 3024871 h 3024871"/>
              <a:gd name="connsiteX5" fmla="*/ 232115 w 1392665"/>
              <a:gd name="connsiteY5" fmla="*/ 3024871 h 3024871"/>
              <a:gd name="connsiteX6" fmla="*/ 0 w 1392665"/>
              <a:gd name="connsiteY6" fmla="*/ 2792756 h 3024871"/>
              <a:gd name="connsiteX7" fmla="*/ 0 w 1392665"/>
              <a:gd name="connsiteY7" fmla="*/ 232115 h 3024871"/>
              <a:gd name="connsiteX8" fmla="*/ 232115 w 1392665"/>
              <a:gd name="connsiteY8" fmla="*/ 0 h 3024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2665" h="3024871">
                <a:moveTo>
                  <a:pt x="232115" y="0"/>
                </a:moveTo>
                <a:lnTo>
                  <a:pt x="1160550" y="0"/>
                </a:lnTo>
                <a:cubicBezTo>
                  <a:pt x="1288744" y="0"/>
                  <a:pt x="1392665" y="103921"/>
                  <a:pt x="1392665" y="232115"/>
                </a:cubicBezTo>
                <a:lnTo>
                  <a:pt x="1392665" y="2792756"/>
                </a:lnTo>
                <a:cubicBezTo>
                  <a:pt x="1392665" y="2920950"/>
                  <a:pt x="1288744" y="3024871"/>
                  <a:pt x="1160550" y="3024871"/>
                </a:cubicBezTo>
                <a:lnTo>
                  <a:pt x="232115" y="3024871"/>
                </a:lnTo>
                <a:cubicBezTo>
                  <a:pt x="103921" y="3024871"/>
                  <a:pt x="0" y="2920950"/>
                  <a:pt x="0" y="2792756"/>
                </a:cubicBezTo>
                <a:lnTo>
                  <a:pt x="0" y="232115"/>
                </a:lnTo>
                <a:cubicBezTo>
                  <a:pt x="0" y="103921"/>
                  <a:pt x="103921" y="0"/>
                  <a:pt x="232115" y="0"/>
                </a:cubicBezTo>
                <a:close/>
              </a:path>
            </a:pathLst>
          </a:custGeom>
          <a:noFill/>
          <a:ln>
            <a:noFill/>
          </a:ln>
        </p:spPr>
        <p:txBody>
          <a:bodyPr wrap="square">
            <a:noAutofit/>
          </a:bodyPr>
          <a:lstStyle>
            <a:lvl1pPr>
              <a:defRPr sz="800"/>
            </a:lvl1pPr>
          </a:lstStyle>
          <a:p>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26_Title Slide">
  <p:cSld name="26_Title Slide">
    <p:spTree>
      <p:nvGrpSpPr>
        <p:cNvPr id="1" name="Shape 91"/>
        <p:cNvGrpSpPr/>
        <p:nvPr/>
      </p:nvGrpSpPr>
      <p:grpSpPr>
        <a:xfrm>
          <a:off x="0" y="0"/>
          <a:ext cx="0" cy="0"/>
          <a:chOff x="0" y="0"/>
          <a:chExt cx="0" cy="0"/>
        </a:xfrm>
      </p:grpSpPr>
      <p:sp>
        <p:nvSpPr>
          <p:cNvPr id="92" name="Google Shape;92;p62"/>
          <p:cNvSpPr>
            <a:spLocks noGrp="1"/>
          </p:cNvSpPr>
          <p:nvPr>
            <p:ph type="pic" idx="2"/>
          </p:nvPr>
        </p:nvSpPr>
        <p:spPr>
          <a:xfrm>
            <a:off x="7724776" y="2402199"/>
            <a:ext cx="2752726" cy="1855936"/>
          </a:xfrm>
          <a:prstGeom prst="rect">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3"/>
        <p:cNvGrpSpPr/>
        <p:nvPr/>
      </p:nvGrpSpPr>
      <p:grpSpPr>
        <a:xfrm>
          <a:off x="0" y="0"/>
          <a:ext cx="0" cy="0"/>
          <a:chOff x="0" y="0"/>
          <a:chExt cx="0" cy="0"/>
        </a:xfrm>
      </p:grpSpPr>
      <p:sp>
        <p:nvSpPr>
          <p:cNvPr id="94" name="Google Shape;94;p6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5" name="Google Shape;95;p6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96" name="Google Shape;96;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9"/>
        <p:cNvGrpSpPr/>
        <p:nvPr/>
      </p:nvGrpSpPr>
      <p:grpSpPr>
        <a:xfrm>
          <a:off x="0" y="0"/>
          <a:ext cx="0" cy="0"/>
          <a:chOff x="0" y="0"/>
          <a:chExt cx="0" cy="0"/>
        </a:xfrm>
      </p:grpSpPr>
      <p:sp>
        <p:nvSpPr>
          <p:cNvPr id="100" name="Google Shape;100;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6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5"/>
        <p:cNvGrpSpPr/>
        <p:nvPr/>
      </p:nvGrpSpPr>
      <p:grpSpPr>
        <a:xfrm>
          <a:off x="0" y="0"/>
          <a:ext cx="0" cy="0"/>
          <a:chOff x="0" y="0"/>
          <a:chExt cx="0" cy="0"/>
        </a:xfrm>
      </p:grpSpPr>
      <p:sp>
        <p:nvSpPr>
          <p:cNvPr id="106" name="Google Shape;106;p6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7" name="Google Shape;107;p6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08" name="Google Shape;108;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1"/>
        <p:cNvGrpSpPr/>
        <p:nvPr/>
      </p:nvGrpSpPr>
      <p:grpSpPr>
        <a:xfrm>
          <a:off x="0" y="0"/>
          <a:ext cx="0" cy="0"/>
          <a:chOff x="0" y="0"/>
          <a:chExt cx="0" cy="0"/>
        </a:xfrm>
      </p:grpSpPr>
      <p:sp>
        <p:nvSpPr>
          <p:cNvPr id="112" name="Google Shape;112;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6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4" name="Google Shape;114;p6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 name="Google Shape;115;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8"/>
        <p:cNvGrpSpPr/>
        <p:nvPr/>
      </p:nvGrpSpPr>
      <p:grpSpPr>
        <a:xfrm>
          <a:off x="0" y="0"/>
          <a:ext cx="0" cy="0"/>
          <a:chOff x="0" y="0"/>
          <a:chExt cx="0" cy="0"/>
        </a:xfrm>
      </p:grpSpPr>
      <p:sp>
        <p:nvSpPr>
          <p:cNvPr id="119" name="Google Shape;119;p6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0" name="Google Shape;120;p6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1" name="Google Shape;121;p6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2" name="Google Shape;122;p6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3" name="Google Shape;123;p6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2_Title Slide">
  <p:cSld name="22_Title Slide">
    <p:spTree>
      <p:nvGrpSpPr>
        <p:cNvPr id="1" name="Shape 22"/>
        <p:cNvGrpSpPr/>
        <p:nvPr/>
      </p:nvGrpSpPr>
      <p:grpSpPr>
        <a:xfrm>
          <a:off x="0" y="0"/>
          <a:ext cx="0" cy="0"/>
          <a:chOff x="0" y="0"/>
          <a:chExt cx="0" cy="0"/>
        </a:xfrm>
      </p:grpSpPr>
      <p:sp>
        <p:nvSpPr>
          <p:cNvPr id="23" name="Google Shape;23;p41"/>
          <p:cNvSpPr>
            <a:spLocks noGrp="1"/>
          </p:cNvSpPr>
          <p:nvPr>
            <p:ph type="pic" idx="2"/>
          </p:nvPr>
        </p:nvSpPr>
        <p:spPr>
          <a:xfrm>
            <a:off x="8468127" y="1758568"/>
            <a:ext cx="2560250" cy="3238500"/>
          </a:xfrm>
          <a:prstGeom prst="rect">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7"/>
        <p:cNvGrpSpPr/>
        <p:nvPr/>
      </p:nvGrpSpPr>
      <p:grpSpPr>
        <a:xfrm>
          <a:off x="0" y="0"/>
          <a:ext cx="0" cy="0"/>
          <a:chOff x="0" y="0"/>
          <a:chExt cx="0" cy="0"/>
        </a:xfrm>
      </p:grpSpPr>
      <p:sp>
        <p:nvSpPr>
          <p:cNvPr id="128" name="Google Shape;128;p6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9" name="Google Shape;129;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2"/>
        <p:cNvGrpSpPr/>
        <p:nvPr/>
      </p:nvGrpSpPr>
      <p:grpSpPr>
        <a:xfrm>
          <a:off x="0" y="0"/>
          <a:ext cx="0" cy="0"/>
          <a:chOff x="0" y="0"/>
          <a:chExt cx="0" cy="0"/>
        </a:xfrm>
      </p:grpSpPr>
      <p:sp>
        <p:nvSpPr>
          <p:cNvPr id="133" name="Google Shape;133;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6"/>
        <p:cNvGrpSpPr/>
        <p:nvPr/>
      </p:nvGrpSpPr>
      <p:grpSpPr>
        <a:xfrm>
          <a:off x="0" y="0"/>
          <a:ext cx="0" cy="0"/>
          <a:chOff x="0" y="0"/>
          <a:chExt cx="0" cy="0"/>
        </a:xfrm>
      </p:grpSpPr>
      <p:sp>
        <p:nvSpPr>
          <p:cNvPr id="137" name="Google Shape;137;p7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8" name="Google Shape;138;p7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39" name="Google Shape;139;p7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40" name="Google Shape;140;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43"/>
        <p:cNvGrpSpPr/>
        <p:nvPr/>
      </p:nvGrpSpPr>
      <p:grpSpPr>
        <a:xfrm>
          <a:off x="0" y="0"/>
          <a:ext cx="0" cy="0"/>
          <a:chOff x="0" y="0"/>
          <a:chExt cx="0" cy="0"/>
        </a:xfrm>
      </p:grpSpPr>
      <p:sp>
        <p:nvSpPr>
          <p:cNvPr id="144" name="Google Shape;144;p7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5" name="Google Shape;145;p71"/>
          <p:cNvSpPr>
            <a:spLocks noGrp="1"/>
          </p:cNvSpPr>
          <p:nvPr>
            <p:ph type="pic" idx="2"/>
          </p:nvPr>
        </p:nvSpPr>
        <p:spPr>
          <a:xfrm>
            <a:off x="5183188" y="987425"/>
            <a:ext cx="6172200" cy="4873625"/>
          </a:xfrm>
          <a:prstGeom prst="rect">
            <a:avLst/>
          </a:prstGeom>
          <a:noFill/>
          <a:ln>
            <a:noFill/>
          </a:ln>
        </p:spPr>
      </p:sp>
      <p:sp>
        <p:nvSpPr>
          <p:cNvPr id="146" name="Google Shape;146;p7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47" name="Google Shape;147;p7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7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7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50"/>
        <p:cNvGrpSpPr/>
        <p:nvPr/>
      </p:nvGrpSpPr>
      <p:grpSpPr>
        <a:xfrm>
          <a:off x="0" y="0"/>
          <a:ext cx="0" cy="0"/>
          <a:chOff x="0" y="0"/>
          <a:chExt cx="0" cy="0"/>
        </a:xfrm>
      </p:grpSpPr>
      <p:sp>
        <p:nvSpPr>
          <p:cNvPr id="151" name="Google Shape;151;p7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2" name="Google Shape;152;p7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3" name="Google Shape;153;p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p7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5" name="Google Shape;155;p7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6"/>
        <p:cNvGrpSpPr/>
        <p:nvPr/>
      </p:nvGrpSpPr>
      <p:grpSpPr>
        <a:xfrm>
          <a:off x="0" y="0"/>
          <a:ext cx="0" cy="0"/>
          <a:chOff x="0" y="0"/>
          <a:chExt cx="0" cy="0"/>
        </a:xfrm>
      </p:grpSpPr>
      <p:sp>
        <p:nvSpPr>
          <p:cNvPr id="157" name="Google Shape;157;p7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8" name="Google Shape;158;p7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9" name="Google Shape;159;p7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0" name="Google Shape;160;p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7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Title Slide">
  <p:cSld name="2_Title Slide">
    <p:spTree>
      <p:nvGrpSpPr>
        <p:cNvPr id="1" name="Shape 162"/>
        <p:cNvGrpSpPr/>
        <p:nvPr/>
      </p:nvGrpSpPr>
      <p:grpSpPr>
        <a:xfrm>
          <a:off x="0" y="0"/>
          <a:ext cx="0" cy="0"/>
          <a:chOff x="0" y="0"/>
          <a:chExt cx="0" cy="0"/>
        </a:xfrm>
      </p:grpSpPr>
      <p:sp>
        <p:nvSpPr>
          <p:cNvPr id="163" name="Google Shape;163;p74"/>
          <p:cNvSpPr>
            <a:spLocks noGrp="1"/>
          </p:cNvSpPr>
          <p:nvPr>
            <p:ph type="pic" idx="2"/>
          </p:nvPr>
        </p:nvSpPr>
        <p:spPr>
          <a:xfrm>
            <a:off x="5549898" y="3195068"/>
            <a:ext cx="1549912" cy="970219"/>
          </a:xfrm>
          <a:prstGeom prst="rect">
            <a:avLst/>
          </a:prstGeom>
          <a:noFill/>
          <a:ln>
            <a:noFill/>
          </a:ln>
        </p:spPr>
      </p:sp>
      <p:sp>
        <p:nvSpPr>
          <p:cNvPr id="164" name="Google Shape;164;p74"/>
          <p:cNvSpPr>
            <a:spLocks noGrp="1"/>
          </p:cNvSpPr>
          <p:nvPr>
            <p:ph type="pic" idx="3"/>
          </p:nvPr>
        </p:nvSpPr>
        <p:spPr>
          <a:xfrm>
            <a:off x="8479942" y="1564534"/>
            <a:ext cx="2679691" cy="3101616"/>
          </a:xfrm>
          <a:prstGeom prst="rect">
            <a:avLst/>
          </a:prstGeom>
          <a:noFill/>
          <a:ln>
            <a:noFill/>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27_Title Slide">
  <p:cSld name="27_Title Slide">
    <p:spTree>
      <p:nvGrpSpPr>
        <p:cNvPr id="1" name="Shape 165"/>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166"/>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23_Title Slide">
  <p:cSld name="23_Title Slide">
    <p:spTree>
      <p:nvGrpSpPr>
        <p:cNvPr id="1" name="Shape 167"/>
        <p:cNvGrpSpPr/>
        <p:nvPr/>
      </p:nvGrpSpPr>
      <p:grpSpPr>
        <a:xfrm>
          <a:off x="0" y="0"/>
          <a:ext cx="0" cy="0"/>
          <a:chOff x="0" y="0"/>
          <a:chExt cx="0" cy="0"/>
        </a:xfrm>
      </p:grpSpPr>
      <p:sp>
        <p:nvSpPr>
          <p:cNvPr id="168" name="Google Shape;168;p77"/>
          <p:cNvSpPr>
            <a:spLocks noGrp="1"/>
          </p:cNvSpPr>
          <p:nvPr>
            <p:ph type="pic" idx="2"/>
          </p:nvPr>
        </p:nvSpPr>
        <p:spPr>
          <a:xfrm>
            <a:off x="6670542" y="2531639"/>
            <a:ext cx="4213595" cy="2574359"/>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0_Title Slide">
  <p:cSld name="10_Title Slide">
    <p:spTree>
      <p:nvGrpSpPr>
        <p:cNvPr id="1" name="Shape 24"/>
        <p:cNvGrpSpPr/>
        <p:nvPr/>
      </p:nvGrpSpPr>
      <p:grpSpPr>
        <a:xfrm>
          <a:off x="0" y="0"/>
          <a:ext cx="0" cy="0"/>
          <a:chOff x="0" y="0"/>
          <a:chExt cx="0" cy="0"/>
        </a:xfrm>
      </p:grpSpPr>
      <p:sp>
        <p:nvSpPr>
          <p:cNvPr id="25" name="Google Shape;25;p42"/>
          <p:cNvSpPr>
            <a:spLocks noGrp="1"/>
          </p:cNvSpPr>
          <p:nvPr>
            <p:ph type="pic" idx="2"/>
          </p:nvPr>
        </p:nvSpPr>
        <p:spPr>
          <a:xfrm>
            <a:off x="7234717" y="1913571"/>
            <a:ext cx="2781385" cy="3030857"/>
          </a:xfrm>
          <a:prstGeom prst="rect">
            <a:avLst/>
          </a:prstGeom>
          <a:noFill/>
          <a:ln>
            <a:noFill/>
          </a:ln>
        </p:spPr>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16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1_Title Slide">
  <p:cSld name="11_Title Slide">
    <p:spTree>
      <p:nvGrpSpPr>
        <p:cNvPr id="1" name="Shape 26"/>
        <p:cNvGrpSpPr/>
        <p:nvPr/>
      </p:nvGrpSpPr>
      <p:grpSpPr>
        <a:xfrm>
          <a:off x="0" y="0"/>
          <a:ext cx="0" cy="0"/>
          <a:chOff x="0" y="0"/>
          <a:chExt cx="0" cy="0"/>
        </a:xfrm>
      </p:grpSpPr>
      <p:sp>
        <p:nvSpPr>
          <p:cNvPr id="27" name="Google Shape;27;p43"/>
          <p:cNvSpPr>
            <a:spLocks noGrp="1"/>
          </p:cNvSpPr>
          <p:nvPr>
            <p:ph type="pic" idx="2"/>
          </p:nvPr>
        </p:nvSpPr>
        <p:spPr>
          <a:xfrm>
            <a:off x="5772394" y="2673135"/>
            <a:ext cx="960862" cy="539783"/>
          </a:xfrm>
          <a:prstGeom prst="rect">
            <a:avLst/>
          </a:prstGeom>
          <a:noFill/>
          <a:ln>
            <a:noFill/>
          </a:ln>
        </p:spPr>
      </p:sp>
      <p:sp>
        <p:nvSpPr>
          <p:cNvPr id="28" name="Google Shape;28;p43"/>
          <p:cNvSpPr>
            <a:spLocks noGrp="1"/>
          </p:cNvSpPr>
          <p:nvPr>
            <p:ph type="pic" idx="3"/>
          </p:nvPr>
        </p:nvSpPr>
        <p:spPr>
          <a:xfrm>
            <a:off x="5772394" y="3362292"/>
            <a:ext cx="960862" cy="539783"/>
          </a:xfrm>
          <a:prstGeom prst="rect">
            <a:avLst/>
          </a:prstGeom>
          <a:noFill/>
          <a:ln>
            <a:noFill/>
          </a:ln>
        </p:spPr>
      </p:sp>
      <p:sp>
        <p:nvSpPr>
          <p:cNvPr id="29" name="Google Shape;29;p43"/>
          <p:cNvSpPr>
            <a:spLocks noGrp="1"/>
          </p:cNvSpPr>
          <p:nvPr>
            <p:ph type="pic" idx="4"/>
          </p:nvPr>
        </p:nvSpPr>
        <p:spPr>
          <a:xfrm>
            <a:off x="5772394" y="4114767"/>
            <a:ext cx="960862" cy="539783"/>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2_Title Slide">
  <p:cSld name="12_Title Slide">
    <p:spTree>
      <p:nvGrpSpPr>
        <p:cNvPr id="1" name="Shape 30"/>
        <p:cNvGrpSpPr/>
        <p:nvPr/>
      </p:nvGrpSpPr>
      <p:grpSpPr>
        <a:xfrm>
          <a:off x="0" y="0"/>
          <a:ext cx="0" cy="0"/>
          <a:chOff x="0" y="0"/>
          <a:chExt cx="0" cy="0"/>
        </a:xfrm>
      </p:grpSpPr>
      <p:sp>
        <p:nvSpPr>
          <p:cNvPr id="31" name="Google Shape;31;p44"/>
          <p:cNvSpPr>
            <a:spLocks noGrp="1"/>
          </p:cNvSpPr>
          <p:nvPr>
            <p:ph type="pic" idx="2"/>
          </p:nvPr>
        </p:nvSpPr>
        <p:spPr>
          <a:xfrm>
            <a:off x="1567542" y="3270249"/>
            <a:ext cx="3131457" cy="1625601"/>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3_Title Slide">
  <p:cSld name="13_Title Slide">
    <p:spTree>
      <p:nvGrpSpPr>
        <p:cNvPr id="1" name="Shape 32"/>
        <p:cNvGrpSpPr/>
        <p:nvPr/>
      </p:nvGrpSpPr>
      <p:grpSpPr>
        <a:xfrm>
          <a:off x="0" y="0"/>
          <a:ext cx="0" cy="0"/>
          <a:chOff x="0" y="0"/>
          <a:chExt cx="0" cy="0"/>
        </a:xfrm>
      </p:grpSpPr>
      <p:sp>
        <p:nvSpPr>
          <p:cNvPr id="33" name="Google Shape;33;p45"/>
          <p:cNvSpPr>
            <a:spLocks noGrp="1"/>
          </p:cNvSpPr>
          <p:nvPr>
            <p:ph type="pic" idx="2"/>
          </p:nvPr>
        </p:nvSpPr>
        <p:spPr>
          <a:xfrm>
            <a:off x="5790674" y="2728002"/>
            <a:ext cx="1126510" cy="1199906"/>
          </a:xfrm>
          <a:prstGeom prst="rect">
            <a:avLst/>
          </a:prstGeom>
          <a:noFill/>
          <a:ln>
            <a:noFill/>
          </a:ln>
        </p:spPr>
      </p:sp>
      <p:sp>
        <p:nvSpPr>
          <p:cNvPr id="34" name="Google Shape;34;p45"/>
          <p:cNvSpPr>
            <a:spLocks noGrp="1"/>
          </p:cNvSpPr>
          <p:nvPr>
            <p:ph type="pic" idx="3"/>
          </p:nvPr>
        </p:nvSpPr>
        <p:spPr>
          <a:xfrm>
            <a:off x="7718444" y="2728003"/>
            <a:ext cx="1126510" cy="1199906"/>
          </a:xfrm>
          <a:prstGeom prst="rect">
            <a:avLst/>
          </a:prstGeom>
          <a:noFill/>
          <a:ln>
            <a:noFill/>
          </a:ln>
        </p:spPr>
      </p:sp>
      <p:sp>
        <p:nvSpPr>
          <p:cNvPr id="35" name="Google Shape;35;p45"/>
          <p:cNvSpPr>
            <a:spLocks noGrp="1"/>
          </p:cNvSpPr>
          <p:nvPr>
            <p:ph type="pic" idx="4"/>
          </p:nvPr>
        </p:nvSpPr>
        <p:spPr>
          <a:xfrm>
            <a:off x="9624259" y="2728002"/>
            <a:ext cx="1126510" cy="1199906"/>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6_Title Slide">
  <p:cSld name="16_Title Slide">
    <p:spTree>
      <p:nvGrpSpPr>
        <p:cNvPr id="1" name="Shape 36"/>
        <p:cNvGrpSpPr/>
        <p:nvPr/>
      </p:nvGrpSpPr>
      <p:grpSpPr>
        <a:xfrm>
          <a:off x="0" y="0"/>
          <a:ext cx="0" cy="0"/>
          <a:chOff x="0" y="0"/>
          <a:chExt cx="0" cy="0"/>
        </a:xfrm>
      </p:grpSpPr>
      <p:sp>
        <p:nvSpPr>
          <p:cNvPr id="37" name="Google Shape;37;p46"/>
          <p:cNvSpPr>
            <a:spLocks noGrp="1"/>
          </p:cNvSpPr>
          <p:nvPr>
            <p:ph type="pic" idx="2"/>
          </p:nvPr>
        </p:nvSpPr>
        <p:spPr>
          <a:xfrm>
            <a:off x="7736875" y="2565214"/>
            <a:ext cx="966025" cy="1087590"/>
          </a:xfrm>
          <a:prstGeom prst="rect">
            <a:avLst/>
          </a:prstGeom>
          <a:noFill/>
          <a:ln>
            <a:noFill/>
          </a:ln>
        </p:spPr>
      </p:sp>
      <p:sp>
        <p:nvSpPr>
          <p:cNvPr id="38" name="Google Shape;38;p46"/>
          <p:cNvSpPr>
            <a:spLocks noGrp="1"/>
          </p:cNvSpPr>
          <p:nvPr>
            <p:ph type="pic" idx="3"/>
          </p:nvPr>
        </p:nvSpPr>
        <p:spPr>
          <a:xfrm>
            <a:off x="9596854" y="2565214"/>
            <a:ext cx="966025" cy="1087590"/>
          </a:xfrm>
          <a:prstGeom prst="rect">
            <a:avLst/>
          </a:prstGeom>
          <a:noFill/>
          <a:ln>
            <a:noFill/>
          </a:ln>
        </p:spPr>
      </p:sp>
      <p:sp>
        <p:nvSpPr>
          <p:cNvPr id="39" name="Google Shape;39;p46"/>
          <p:cNvSpPr>
            <a:spLocks noGrp="1"/>
          </p:cNvSpPr>
          <p:nvPr>
            <p:ph type="pic" idx="4"/>
          </p:nvPr>
        </p:nvSpPr>
        <p:spPr>
          <a:xfrm>
            <a:off x="5901154" y="2565214"/>
            <a:ext cx="966025" cy="108759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5_Title Slide">
  <p:cSld name="5_Title Slide">
    <p:spTree>
      <p:nvGrpSpPr>
        <p:cNvPr id="1" name="Shape 40"/>
        <p:cNvGrpSpPr/>
        <p:nvPr/>
      </p:nvGrpSpPr>
      <p:grpSpPr>
        <a:xfrm>
          <a:off x="0" y="0"/>
          <a:ext cx="0" cy="0"/>
          <a:chOff x="0" y="0"/>
          <a:chExt cx="0" cy="0"/>
        </a:xfrm>
      </p:grpSpPr>
      <p:sp>
        <p:nvSpPr>
          <p:cNvPr id="41" name="Google Shape;41;p47"/>
          <p:cNvSpPr>
            <a:spLocks noGrp="1"/>
          </p:cNvSpPr>
          <p:nvPr>
            <p:ph type="pic" idx="2"/>
          </p:nvPr>
        </p:nvSpPr>
        <p:spPr>
          <a:xfrm>
            <a:off x="5734049" y="1791372"/>
            <a:ext cx="4877066" cy="3009901"/>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3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14.xml"/><Relationship Id="rId5" Type="http://schemas.openxmlformats.org/officeDocument/2006/relationships/image" Target="../media/image9.jpg"/><Relationship Id="rId4" Type="http://schemas.openxmlformats.org/officeDocument/2006/relationships/image" Target="../media/image8.jpg"/></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15.xml"/><Relationship Id="rId5" Type="http://schemas.openxmlformats.org/officeDocument/2006/relationships/image" Target="../media/image12.jpg"/><Relationship Id="rId4" Type="http://schemas.openxmlformats.org/officeDocument/2006/relationships/image" Target="../media/image11.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image" Target="../media/image6.jp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
          <p:cNvSpPr/>
          <p:nvPr/>
        </p:nvSpPr>
        <p:spPr>
          <a:xfrm>
            <a:off x="0" y="-6444"/>
            <a:ext cx="12192000" cy="320151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6" name="Google Shape;176;p1"/>
          <p:cNvSpPr txBox="1"/>
          <p:nvPr/>
        </p:nvSpPr>
        <p:spPr>
          <a:xfrm>
            <a:off x="1804789" y="1818671"/>
            <a:ext cx="5597496"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7200" b="0" i="0" u="none" strike="noStrike" cap="none" dirty="0">
                <a:solidFill>
                  <a:schemeClr val="dk1"/>
                </a:solidFill>
                <a:latin typeface="思源宋体 Heavy" panose="02020900000000000000" pitchFamily="18" charset="-122"/>
                <a:ea typeface="思源宋体 Heavy" panose="02020900000000000000" pitchFamily="18" charset="-122"/>
                <a:cs typeface="Poppins Medium"/>
                <a:sym typeface="Poppins Medium"/>
              </a:rPr>
              <a:t>Python</a:t>
            </a:r>
            <a:r>
              <a:rPr lang="zh-CN" altLang="en-US" sz="7200" b="0" i="0" u="none" strike="noStrike" cap="none" dirty="0">
                <a:solidFill>
                  <a:schemeClr val="dk1"/>
                </a:solidFill>
                <a:latin typeface="思源宋体 Heavy" panose="02020900000000000000" pitchFamily="18" charset="-122"/>
                <a:ea typeface="思源宋体 Heavy" panose="02020900000000000000" pitchFamily="18" charset="-122"/>
                <a:cs typeface="Poppins Medium"/>
                <a:sym typeface="Poppins Medium"/>
              </a:rPr>
              <a:t>入门</a:t>
            </a:r>
          </a:p>
        </p:txBody>
      </p:sp>
      <p:sp>
        <p:nvSpPr>
          <p:cNvPr id="177" name="Google Shape;177;p1"/>
          <p:cNvSpPr txBox="1"/>
          <p:nvPr/>
        </p:nvSpPr>
        <p:spPr>
          <a:xfrm>
            <a:off x="1832708" y="3134094"/>
            <a:ext cx="3608343" cy="95406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800" b="0" i="0" u="none" strike="noStrike" cap="none" dirty="0">
                <a:solidFill>
                  <a:schemeClr val="dk1"/>
                </a:solidFill>
                <a:latin typeface="Poppins Medium"/>
                <a:ea typeface="Poppins Medium"/>
                <a:cs typeface="Poppins Medium"/>
                <a:sym typeface="Poppins Medium"/>
              </a:rPr>
              <a:t>Python Beginner's Tutorial</a:t>
            </a:r>
          </a:p>
        </p:txBody>
      </p:sp>
      <p:sp>
        <p:nvSpPr>
          <p:cNvPr id="178" name="Google Shape;178;p1"/>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1" name="Google Shape;201;p1"/>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211" name="Google Shape;211;p1"/>
          <p:cNvSpPr/>
          <p:nvPr/>
        </p:nvSpPr>
        <p:spPr>
          <a:xfrm>
            <a:off x="8115300" y="2335017"/>
            <a:ext cx="1866900" cy="2555125"/>
          </a:xfrm>
          <a:prstGeom prst="rect">
            <a:avLst/>
          </a:prstGeom>
          <a:no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 name="Picture Placeholder 2">
            <a:extLst>
              <a:ext uri="{FF2B5EF4-FFF2-40B4-BE49-F238E27FC236}">
                <a16:creationId xmlns:a16="http://schemas.microsoft.com/office/drawing/2014/main" id="{D4D1CB82-BAAE-2AD8-0D3D-AC08655E8F2E}"/>
              </a:ext>
            </a:extLst>
          </p:cNvPr>
          <p:cNvSpPr>
            <a:spLocks noGrp="1"/>
          </p:cNvSpPr>
          <p:nvPr>
            <p:ph type="pic" idx="3"/>
          </p:nvPr>
        </p:nvSpPr>
        <p:spPr/>
        <p:txBody>
          <a:bodyPr/>
          <a:lstStyle/>
          <a:p>
            <a:endParaRPr lang="zh-CN" altLang="en-US"/>
          </a:p>
        </p:txBody>
      </p:sp>
      <p:pic>
        <p:nvPicPr>
          <p:cNvPr id="2" name="图片占位符 12" descr="徽标, 公司名称&#10;&#10;描述已自动生成">
            <a:extLst>
              <a:ext uri="{FF2B5EF4-FFF2-40B4-BE49-F238E27FC236}">
                <a16:creationId xmlns:a16="http://schemas.microsoft.com/office/drawing/2014/main" id="{D8779B50-5CCE-AF19-36A6-5BCA6461F1C0}"/>
              </a:ext>
            </a:extLst>
          </p:cNvPr>
          <p:cNvPicPr>
            <a:picLocks noGrp="1" noChangeAspect="1"/>
          </p:cNvPicPr>
          <p:nvPr>
            <p:ph type="pic" idx="2"/>
          </p:nvPr>
        </p:nvPicPr>
        <p:blipFill rotWithShape="1">
          <a:blip r:embed="rId3"/>
          <a:srcRect l="8386" r="4301"/>
          <a:stretch/>
        </p:blipFill>
        <p:spPr>
          <a:xfrm>
            <a:off x="5129561" y="3195638"/>
            <a:ext cx="2507389" cy="969962"/>
          </a:xfrm>
        </p:spPr>
      </p:pic>
      <p:sp>
        <p:nvSpPr>
          <p:cNvPr id="4" name="Google Shape;202;p1">
            <a:extLst>
              <a:ext uri="{FF2B5EF4-FFF2-40B4-BE49-F238E27FC236}">
                <a16:creationId xmlns:a16="http://schemas.microsoft.com/office/drawing/2014/main" id="{5E3BEDB5-6AF1-DB8D-D0E9-6628C1005A69}"/>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altLang="zh-CN" sz="1500" dirty="0">
                <a:solidFill>
                  <a:schemeClr val="dk1"/>
                </a:solidFill>
                <a:latin typeface="Open Sans"/>
                <a:ea typeface="Open Sans"/>
                <a:cs typeface="Open Sans"/>
                <a:sym typeface="Open Sans"/>
              </a:rPr>
              <a:t>Sidney Zhang</a:t>
            </a:r>
            <a:endParaRPr sz="1500" b="0" i="0" u="none" strike="noStrike" cap="none" dirty="0">
              <a:solidFill>
                <a:schemeClr val="dk1"/>
              </a:solidFill>
              <a:latin typeface="Open Sans"/>
              <a:ea typeface="Open Sans"/>
              <a:cs typeface="Open Sans"/>
              <a:sym typeface="Open Sans"/>
            </a:endParaRPr>
          </a:p>
        </p:txBody>
      </p:sp>
      <p:sp>
        <p:nvSpPr>
          <p:cNvPr id="6" name="Google Shape;203;p1">
            <a:extLst>
              <a:ext uri="{FF2B5EF4-FFF2-40B4-BE49-F238E27FC236}">
                <a16:creationId xmlns:a16="http://schemas.microsoft.com/office/drawing/2014/main" id="{10332457-7903-DB69-2850-4EAD7EC2A773}"/>
              </a:ext>
            </a:extLst>
          </p:cNvPr>
          <p:cNvSpPr txBox="1"/>
          <p:nvPr/>
        </p:nvSpPr>
        <p:spPr>
          <a:xfrm>
            <a:off x="293567" y="6120294"/>
            <a:ext cx="1805280" cy="276959"/>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https://lyzhang.me</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688" name="Rectangle 12">
            <a:extLst>
              <a:ext uri="{FF2B5EF4-FFF2-40B4-BE49-F238E27FC236}">
                <a16:creationId xmlns:a16="http://schemas.microsoft.com/office/drawing/2014/main" id="{77136968-0E4F-12BD-6059-83E8FA11B22C}"/>
              </a:ext>
            </a:extLst>
          </p:cNvPr>
          <p:cNvSpPr>
            <a:spLocks noChangeArrowheads="1"/>
          </p:cNvSpPr>
          <p:nvPr/>
        </p:nvSpPr>
        <p:spPr bwMode="auto">
          <a:xfrm>
            <a:off x="0" y="1"/>
            <a:ext cx="12191999" cy="6857999"/>
          </a:xfrm>
          <a:prstGeom prst="rect">
            <a:avLst/>
          </a:prstGeom>
          <a:solidFill>
            <a:srgbClr val="EBE3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4" name="Google Shape;704;p11"/>
          <p:cNvSpPr txBox="1"/>
          <p:nvPr/>
        </p:nvSpPr>
        <p:spPr>
          <a:xfrm>
            <a:off x="1460701" y="1658023"/>
            <a:ext cx="2701724"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Portfolio</a:t>
            </a:r>
            <a:endParaRPr dirty="0">
              <a:latin typeface="Poppins SemiBold" panose="00000700000000000000" pitchFamily="2" charset="0"/>
              <a:cs typeface="Poppins SemiBold" panose="00000700000000000000" pitchFamily="2" charset="0"/>
            </a:endParaRPr>
          </a:p>
        </p:txBody>
      </p:sp>
      <p:sp>
        <p:nvSpPr>
          <p:cNvPr id="705" name="Google Shape;705;p11"/>
          <p:cNvSpPr txBox="1"/>
          <p:nvPr/>
        </p:nvSpPr>
        <p:spPr>
          <a:xfrm>
            <a:off x="1459211" y="2473027"/>
            <a:ext cx="2827039" cy="4620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a:solidFill>
                  <a:srgbClr val="000000"/>
                </a:solidFill>
                <a:latin typeface="Open Sans"/>
                <a:ea typeface="Open Sans"/>
                <a:cs typeface="Open Sans"/>
                <a:sym typeface="Open Sans"/>
              </a:rPr>
              <a:t>Lorem ipsum a met, consectetur adipescent </a:t>
            </a:r>
            <a:endParaRPr sz="1000">
              <a:solidFill>
                <a:srgbClr val="000000"/>
              </a:solidFill>
              <a:latin typeface="Open Sans"/>
              <a:ea typeface="Open Sans"/>
              <a:cs typeface="Open Sans"/>
              <a:sym typeface="Open Sans"/>
            </a:endParaRPr>
          </a:p>
          <a:p>
            <a:pPr marL="0" marR="0" lvl="0" indent="0" algn="l" rtl="0">
              <a:lnSpc>
                <a:spcPct val="150000"/>
              </a:lnSpc>
              <a:spcBef>
                <a:spcPts val="0"/>
              </a:spcBef>
              <a:spcAft>
                <a:spcPts val="0"/>
              </a:spcAft>
              <a:buNone/>
            </a:pPr>
            <a:r>
              <a:rPr lang="en-US" sz="1000" b="0" i="0">
                <a:solidFill>
                  <a:srgbClr val="000000"/>
                </a:solidFill>
                <a:latin typeface="Open Sans"/>
                <a:ea typeface="Open Sans"/>
                <a:cs typeface="Open Sans"/>
                <a:sym typeface="Open Sans"/>
              </a:rPr>
              <a:t> ac Viramas Bibendum</a:t>
            </a:r>
            <a:endParaRPr sz="1000" b="1" i="0">
              <a:solidFill>
                <a:schemeClr val="dk1"/>
              </a:solidFill>
              <a:latin typeface="Open Sans"/>
              <a:ea typeface="Open Sans"/>
              <a:cs typeface="Open Sans"/>
              <a:sym typeface="Open Sans"/>
            </a:endParaRPr>
          </a:p>
        </p:txBody>
      </p:sp>
      <p:sp>
        <p:nvSpPr>
          <p:cNvPr id="707" name="Google Shape;707;p11"/>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BA9190B5-9B6E-FFE0-05D7-4DA6AAAAAC48}"/>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A005EA83-EE9C-4705-2077-160F55E83412}"/>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F0357C29-4515-29AA-6EF4-DE9C164BB494}"/>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01FF8AC8-D217-126C-3BB0-A5CDB209C6BF}"/>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5440B8AE-E83B-AB61-8D61-AC77E08C0A68}"/>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3AC7EAC3-5D95-B339-8D52-F35C3077F79B}"/>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3E1A64F4-A811-3A73-F340-558248083183}"/>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1226F13F-F4FC-71C2-B74C-A847464225D3}"/>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37730374-12C2-053E-4654-C1CED45E4BF1}"/>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24EE8E01-D7F2-98BA-4386-6C5AE29FE4C2}"/>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69C39666-6E7B-927C-191E-58C0D8B0BE59}"/>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A4DAC1B3-E156-8BD8-EFBF-697681C867F9}"/>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44F2D7EE-F6AC-50A4-DF30-C40C932F3C28}"/>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48318034-156E-35BE-25D4-12CA76A722D4}"/>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BF8F101E-0BC1-D3CA-CB81-A18283CB20CD}"/>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EE87B687-2A8C-B17A-9165-FC231D21F507}"/>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4096977B-258F-44F4-8FEE-CCFD23FC20C2}"/>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F0B5954E-5799-C022-1545-55932766C07E}"/>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E019868E-4F59-ECAA-22D0-E84BD6DBDD69}"/>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928E6A50-960D-99BF-D889-6A9FDCBD1A21}"/>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672" name="Google Shape;199;p1">
              <a:extLst>
                <a:ext uri="{FF2B5EF4-FFF2-40B4-BE49-F238E27FC236}">
                  <a16:creationId xmlns:a16="http://schemas.microsoft.com/office/drawing/2014/main" id="{ED3BC752-B508-FF88-49CC-99661E18E11C}"/>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96D82491-A59C-8DF3-C7B1-E08A9C03C042}"/>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39683809-1456-D1D6-2330-6FAF2AC96F04}"/>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BEA6AFB6-3250-B99C-6A55-11B7E08B1357}"/>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A0B00E43-9CCD-A0DD-6D3C-B5A041E3C1CA}"/>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2C2D7319-A9C9-605B-8305-B5DCDE1CBC01}"/>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47A77D8F-A78E-3613-81BE-1B370D4AF0C9}"/>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372B14C6-0579-0138-8BA1-689EAF5737FF}"/>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675" name="Google Shape;202;p1">
            <a:extLst>
              <a:ext uri="{FF2B5EF4-FFF2-40B4-BE49-F238E27FC236}">
                <a16:creationId xmlns:a16="http://schemas.microsoft.com/office/drawing/2014/main" id="{3C706488-D457-D9AC-6995-63D709DD67FA}"/>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676" name="Google Shape;203;p1">
            <a:extLst>
              <a:ext uri="{FF2B5EF4-FFF2-40B4-BE49-F238E27FC236}">
                <a16:creationId xmlns:a16="http://schemas.microsoft.com/office/drawing/2014/main" id="{DC11B2F0-8E2E-CE8C-7ED5-C0AF5FEEA202}"/>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7" name="Picture Placeholder 6">
            <a:extLst>
              <a:ext uri="{FF2B5EF4-FFF2-40B4-BE49-F238E27FC236}">
                <a16:creationId xmlns:a16="http://schemas.microsoft.com/office/drawing/2014/main" id="{C957C533-3137-2207-8B0F-CE1C4C47D0CC}"/>
              </a:ext>
            </a:extLst>
          </p:cNvPr>
          <p:cNvSpPr>
            <a:spLocks noGrp="1"/>
          </p:cNvSpPr>
          <p:nvPr>
            <p:ph type="pic" idx="2"/>
          </p:nvPr>
        </p:nvSpPr>
        <p:spPr/>
        <p:txBody>
          <a:bodyPr/>
          <a:lstStyle/>
          <a:p>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74" name="Rectangle 7">
            <a:extLst>
              <a:ext uri="{FF2B5EF4-FFF2-40B4-BE49-F238E27FC236}">
                <a16:creationId xmlns:a16="http://schemas.microsoft.com/office/drawing/2014/main" id="{55A4FA10-F1BC-1E96-6B6F-D412C8F83CBD}"/>
              </a:ext>
            </a:extLst>
          </p:cNvPr>
          <p:cNvSpPr>
            <a:spLocks noChangeArrowheads="1"/>
          </p:cNvSpPr>
          <p:nvPr/>
        </p:nvSpPr>
        <p:spPr bwMode="auto">
          <a:xfrm>
            <a:off x="1" y="-1"/>
            <a:ext cx="12192000" cy="6858001"/>
          </a:xfrm>
          <a:prstGeom prst="rect">
            <a:avLst/>
          </a:prstGeom>
          <a:solidFill>
            <a:srgbClr val="C39E8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7" name="Google Shape;747;p12"/>
          <p:cNvSpPr txBox="1"/>
          <p:nvPr/>
        </p:nvSpPr>
        <p:spPr>
          <a:xfrm>
            <a:off x="1460700" y="1658023"/>
            <a:ext cx="3339899"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Portfolio</a:t>
            </a:r>
            <a:endParaRPr dirty="0">
              <a:latin typeface="Poppins SemiBold" panose="00000700000000000000" pitchFamily="2" charset="0"/>
              <a:cs typeface="Poppins SemiBold" panose="00000700000000000000" pitchFamily="2" charset="0"/>
            </a:endParaRPr>
          </a:p>
        </p:txBody>
      </p:sp>
      <p:sp>
        <p:nvSpPr>
          <p:cNvPr id="748" name="Google Shape;748;p12"/>
          <p:cNvSpPr txBox="1"/>
          <p:nvPr/>
        </p:nvSpPr>
        <p:spPr>
          <a:xfrm>
            <a:off x="1459211" y="2473027"/>
            <a:ext cx="3493789" cy="731611"/>
          </a:xfrm>
          <a:prstGeom prst="rect">
            <a:avLst/>
          </a:prstGeom>
          <a:noFill/>
          <a:ln>
            <a:noFill/>
          </a:ln>
        </p:spPr>
        <p:txBody>
          <a:bodyPr spcFirstLastPara="1" wrap="square" lIns="91425" tIns="45700" rIns="91425" bIns="45700" anchor="t" anchorCtr="0">
            <a:spAutoFit/>
          </a:bodyPr>
          <a:lstStyle/>
          <a:p>
            <a:pPr marL="0" marR="0" lvl="0" indent="0" algn="l" rtl="0">
              <a:lnSpc>
                <a:spcPct val="141666"/>
              </a:lnSpc>
              <a:spcBef>
                <a:spcPts val="0"/>
              </a:spcBef>
              <a:spcAft>
                <a:spcPts val="0"/>
              </a:spcAft>
              <a:buNone/>
            </a:pPr>
            <a:r>
              <a:rPr lang="en-US" sz="1200" b="0" i="0">
                <a:solidFill>
                  <a:srgbClr val="000000"/>
                </a:solidFill>
                <a:latin typeface="Open Sans"/>
                <a:ea typeface="Open Sans"/>
                <a:cs typeface="Open Sans"/>
                <a:sym typeface="Open Sans"/>
              </a:rPr>
              <a:t>Lorem ipsum dolor sit a met, connecter egret meatus impediment accusant. Felis, facilizes magna.</a:t>
            </a:r>
            <a:endParaRPr/>
          </a:p>
        </p:txBody>
      </p:sp>
      <p:sp>
        <p:nvSpPr>
          <p:cNvPr id="750" name="Google Shape;750;p12"/>
          <p:cNvSpPr/>
          <p:nvPr/>
        </p:nvSpPr>
        <p:spPr>
          <a:xfrm>
            <a:off x="1" y="1496175"/>
            <a:ext cx="241300" cy="2555125"/>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D5DCC103-3B17-72F1-3B76-28BC84E26C21}"/>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03836AC1-0AEB-A431-4770-BED6A65435E4}"/>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panose="00000500000000000000" pitchFamily="2" charset="0"/>
                <a:cs typeface="Poppins" panose="00000500000000000000" pitchFamily="2" charset="0"/>
                <a:sym typeface="Arial"/>
              </a:rPr>
              <a:t>PLAN BY:</a:t>
            </a:r>
            <a:endParaRPr sz="1500" b="0" i="0" u="none" strike="noStrike" cap="none" dirty="0">
              <a:solidFill>
                <a:schemeClr val="dk1"/>
              </a:solidFill>
              <a:latin typeface="Poppins" panose="00000500000000000000" pitchFamily="2" charset="0"/>
              <a:cs typeface="Poppins" panose="00000500000000000000" pitchFamily="2" charset="0"/>
              <a:sym typeface="Arial"/>
            </a:endParaRPr>
          </a:p>
        </p:txBody>
      </p:sp>
      <p:grpSp>
        <p:nvGrpSpPr>
          <p:cNvPr id="5" name="Google Shape;181;p1">
            <a:extLst>
              <a:ext uri="{FF2B5EF4-FFF2-40B4-BE49-F238E27FC236}">
                <a16:creationId xmlns:a16="http://schemas.microsoft.com/office/drawing/2014/main" id="{7264D14B-B742-99FD-4D23-8791B6C925F3}"/>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DE1863C0-8253-3F5B-32D6-2B49FEB5E2CF}"/>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2D9A3DE2-65E4-868B-3EC9-85A7C180CB04}"/>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C996244A-A7D8-C506-0CC8-B1797E02523C}"/>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A0D37303-EC78-B1A5-5C04-9706F6C6080E}"/>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4BDE2E2A-596A-7E34-6560-5735780F0D54}"/>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1AA9F182-3F75-1F88-C75D-62A288CA5AA7}"/>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87424D42-4C55-ECAE-600E-8F74E46453EE}"/>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545BB556-D8E5-7DC5-ECC0-29764089BC15}"/>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6BF91A76-00A0-7CE2-6716-3B625591777A}"/>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9236533D-C554-FFF8-5BC9-D971C933FDEE}"/>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85EEDA99-C49F-F04D-A6A3-A9D2F1F0BADA}"/>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26F1385A-7B9D-5F5D-0613-27C3BC36E748}"/>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9BD54513-F373-DE68-1EE3-73DCE50A0EA4}"/>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4B166CE3-4BF3-BE53-1BEF-C378736DD1FA}"/>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BD737CEC-DF78-E9AF-A508-11C35303A4AE}"/>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9E6DA679-36B5-4206-6405-C2BB8DAFCEAB}"/>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2DA78F22-6D75-3BC3-5C9E-31EA2CB11DC4}"/>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736" name="Google Shape;199;p1">
              <a:extLst>
                <a:ext uri="{FF2B5EF4-FFF2-40B4-BE49-F238E27FC236}">
                  <a16:creationId xmlns:a16="http://schemas.microsoft.com/office/drawing/2014/main" id="{0F64CD95-DA56-B97A-683B-BA063A930D69}"/>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9A04D6A0-66C2-D451-F921-1C1738175334}"/>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40F05512-1133-DB5C-6526-899D1634D442}"/>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566B35BF-5413-626D-8C57-240BB02D2FE0}"/>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D25C307D-0141-1A24-4756-C918213D3EC6}"/>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27F55B29-0C79-4389-0230-D6472D5886D1}"/>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A30CB0F5-0881-8CDA-D088-1C41154B38EB}"/>
              </a:ext>
            </a:extLst>
          </p:cNvPr>
          <p:cNvCxnSpPr/>
          <p:nvPr/>
        </p:nvCxnSpPr>
        <p:spPr>
          <a:xfrm>
            <a:off x="3480289" y="258972"/>
            <a:ext cx="0" cy="393699"/>
          </a:xfrm>
          <a:prstGeom prst="straightConnector1">
            <a:avLst/>
          </a:prstGeom>
          <a:noFill/>
          <a:ln w="9525" cap="flat" cmpd="sng">
            <a:solidFill>
              <a:schemeClr val="tx1">
                <a:lumMod val="65000"/>
                <a:lumOff val="35000"/>
              </a:schemeClr>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93699CE5-96F8-3DC8-E648-3F031BB05387}"/>
              </a:ext>
            </a:extLst>
          </p:cNvPr>
          <p:cNvCxnSpPr/>
          <p:nvPr/>
        </p:nvCxnSpPr>
        <p:spPr>
          <a:xfrm>
            <a:off x="8415969" y="258972"/>
            <a:ext cx="0" cy="393699"/>
          </a:xfrm>
          <a:prstGeom prst="straightConnector1">
            <a:avLst/>
          </a:prstGeom>
          <a:noFill/>
          <a:ln w="9525" cap="flat" cmpd="sng">
            <a:solidFill>
              <a:schemeClr val="tx1">
                <a:lumMod val="65000"/>
                <a:lumOff val="35000"/>
              </a:schemeClr>
            </a:solidFill>
            <a:prstDash val="solid"/>
            <a:miter lim="800000"/>
            <a:headEnd type="none" w="sm" len="sm"/>
            <a:tailEnd type="none" w="sm" len="sm"/>
          </a:ln>
        </p:spPr>
      </p:cxnSp>
      <p:sp>
        <p:nvSpPr>
          <p:cNvPr id="761" name="Google Shape;202;p1">
            <a:extLst>
              <a:ext uri="{FF2B5EF4-FFF2-40B4-BE49-F238E27FC236}">
                <a16:creationId xmlns:a16="http://schemas.microsoft.com/office/drawing/2014/main" id="{15BBD5D3-2F3F-989A-8D23-8E7E69845E6E}"/>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762" name="Google Shape;203;p1">
            <a:extLst>
              <a:ext uri="{FF2B5EF4-FFF2-40B4-BE49-F238E27FC236}">
                <a16:creationId xmlns:a16="http://schemas.microsoft.com/office/drawing/2014/main" id="{1BA65576-3D0F-8E49-15F5-6627309E3787}"/>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7" name="Picture Placeholder 6">
            <a:extLst>
              <a:ext uri="{FF2B5EF4-FFF2-40B4-BE49-F238E27FC236}">
                <a16:creationId xmlns:a16="http://schemas.microsoft.com/office/drawing/2014/main" id="{4F68EAB0-58FA-C5F5-9DDE-A2F95893A56F}"/>
              </a:ext>
            </a:extLst>
          </p:cNvPr>
          <p:cNvSpPr>
            <a:spLocks noGrp="1"/>
          </p:cNvSpPr>
          <p:nvPr>
            <p:ph type="pic" idx="3"/>
          </p:nvPr>
        </p:nvSpPr>
        <p:spPr/>
        <p:txBody>
          <a:bodyPr/>
          <a:lstStyle/>
          <a:p>
            <a:endParaRPr lang="zh-CN" altLang="en-US"/>
          </a:p>
        </p:txBody>
      </p:sp>
      <p:sp>
        <p:nvSpPr>
          <p:cNvPr id="737" name="Picture Placeholder 736">
            <a:extLst>
              <a:ext uri="{FF2B5EF4-FFF2-40B4-BE49-F238E27FC236}">
                <a16:creationId xmlns:a16="http://schemas.microsoft.com/office/drawing/2014/main" id="{E199879B-CDFA-AF3C-56E2-5C98A5370FA3}"/>
              </a:ext>
            </a:extLst>
          </p:cNvPr>
          <p:cNvSpPr>
            <a:spLocks noGrp="1"/>
          </p:cNvSpPr>
          <p:nvPr>
            <p:ph type="pic" idx="2"/>
          </p:nvPr>
        </p:nvSpPr>
        <p:spPr/>
        <p:txBody>
          <a:bodyPr/>
          <a:lstStyle/>
          <a:p>
            <a:endParaRPr lang="zh-CN" altLang="en-US"/>
          </a:p>
        </p:txBody>
      </p:sp>
      <p:sp>
        <p:nvSpPr>
          <p:cNvPr id="739" name="Picture Placeholder 738">
            <a:extLst>
              <a:ext uri="{FF2B5EF4-FFF2-40B4-BE49-F238E27FC236}">
                <a16:creationId xmlns:a16="http://schemas.microsoft.com/office/drawing/2014/main" id="{182819FF-9971-C111-3176-A147F6AB1DAD}"/>
              </a:ext>
            </a:extLst>
          </p:cNvPr>
          <p:cNvSpPr>
            <a:spLocks noGrp="1"/>
          </p:cNvSpPr>
          <p:nvPr>
            <p:ph type="pic" idx="4"/>
          </p:nvPr>
        </p:nvSpPr>
        <p:spPr/>
        <p:txBody>
          <a:bodyPr/>
          <a:lstStyle/>
          <a:p>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816" name="Rectangle 10">
            <a:extLst>
              <a:ext uri="{FF2B5EF4-FFF2-40B4-BE49-F238E27FC236}">
                <a16:creationId xmlns:a16="http://schemas.microsoft.com/office/drawing/2014/main" id="{F6B9B7E8-A5AC-AECD-608A-E99E69115C50}"/>
              </a:ext>
            </a:extLst>
          </p:cNvPr>
          <p:cNvSpPr>
            <a:spLocks noChangeArrowheads="1"/>
          </p:cNvSpPr>
          <p:nvPr/>
        </p:nvSpPr>
        <p:spPr bwMode="auto">
          <a:xfrm>
            <a:off x="0" y="0"/>
            <a:ext cx="12192000" cy="6857999"/>
          </a:xfrm>
          <a:prstGeom prst="rect">
            <a:avLst/>
          </a:prstGeom>
          <a:solidFill>
            <a:srgbClr val="CCBF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1" name="Google Shape;791;p13"/>
          <p:cNvSpPr txBox="1"/>
          <p:nvPr/>
        </p:nvSpPr>
        <p:spPr>
          <a:xfrm>
            <a:off x="1459211" y="2471054"/>
            <a:ext cx="3329807" cy="4620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a:solidFill>
                  <a:srgbClr val="000000"/>
                </a:solidFill>
                <a:latin typeface="Open Sans"/>
                <a:ea typeface="Open Sans"/>
                <a:cs typeface="Open Sans"/>
                <a:sym typeface="Open Sans"/>
              </a:rPr>
              <a:t>Lorem ipsum dolor sit a met, consectetur adipescent abaculis ac Viramas Bibendum</a:t>
            </a:r>
            <a:endParaRPr sz="1000" b="1" i="0">
              <a:solidFill>
                <a:schemeClr val="dk1"/>
              </a:solidFill>
              <a:latin typeface="Open Sans"/>
              <a:ea typeface="Open Sans"/>
              <a:cs typeface="Open Sans"/>
              <a:sym typeface="Open Sans"/>
            </a:endParaRPr>
          </a:p>
        </p:txBody>
      </p:sp>
      <p:sp>
        <p:nvSpPr>
          <p:cNvPr id="792" name="Google Shape;792;p13"/>
          <p:cNvSpPr txBox="1"/>
          <p:nvPr/>
        </p:nvSpPr>
        <p:spPr>
          <a:xfrm>
            <a:off x="5703308" y="1618594"/>
            <a:ext cx="908768" cy="41545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70%</a:t>
            </a:r>
            <a:endParaRPr sz="2100">
              <a:solidFill>
                <a:schemeClr val="dk1"/>
              </a:solidFill>
              <a:latin typeface="Arial"/>
              <a:ea typeface="Arial"/>
              <a:cs typeface="Arial"/>
              <a:sym typeface="Arial"/>
            </a:endParaRPr>
          </a:p>
        </p:txBody>
      </p:sp>
      <p:sp>
        <p:nvSpPr>
          <p:cNvPr id="793" name="Google Shape;793;p13"/>
          <p:cNvSpPr txBox="1"/>
          <p:nvPr/>
        </p:nvSpPr>
        <p:spPr>
          <a:xfrm>
            <a:off x="6319868" y="1673410"/>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dirty="0">
                <a:solidFill>
                  <a:srgbClr val="000000"/>
                </a:solidFill>
                <a:latin typeface="Open Sans"/>
                <a:ea typeface="Open Sans"/>
                <a:cs typeface="Open Sans"/>
                <a:sym typeface="Open Sans"/>
              </a:rPr>
              <a:t>Thousand</a:t>
            </a:r>
            <a:endParaRPr sz="1000" b="1" i="0" dirty="0">
              <a:solidFill>
                <a:schemeClr val="dk1"/>
              </a:solidFill>
              <a:latin typeface="Open Sans"/>
              <a:ea typeface="Open Sans"/>
              <a:cs typeface="Open Sans"/>
              <a:sym typeface="Open Sans"/>
            </a:endParaRPr>
          </a:p>
        </p:txBody>
      </p:sp>
      <p:sp>
        <p:nvSpPr>
          <p:cNvPr id="794" name="Google Shape;794;p13"/>
          <p:cNvSpPr txBox="1"/>
          <p:nvPr/>
        </p:nvSpPr>
        <p:spPr>
          <a:xfrm>
            <a:off x="7566466" y="1618594"/>
            <a:ext cx="774712" cy="41545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85%</a:t>
            </a:r>
            <a:endParaRPr sz="2100">
              <a:solidFill>
                <a:schemeClr val="dk1"/>
              </a:solidFill>
              <a:latin typeface="Arial"/>
              <a:ea typeface="Arial"/>
              <a:cs typeface="Arial"/>
              <a:sym typeface="Arial"/>
            </a:endParaRPr>
          </a:p>
        </p:txBody>
      </p:sp>
      <p:sp>
        <p:nvSpPr>
          <p:cNvPr id="795" name="Google Shape;795;p13"/>
          <p:cNvSpPr txBox="1"/>
          <p:nvPr/>
        </p:nvSpPr>
        <p:spPr>
          <a:xfrm>
            <a:off x="8183026" y="1689649"/>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Thousand</a:t>
            </a:r>
            <a:endParaRPr sz="1000" b="1" i="0">
              <a:solidFill>
                <a:schemeClr val="dk1"/>
              </a:solidFill>
              <a:latin typeface="Open Sans"/>
              <a:ea typeface="Open Sans"/>
              <a:cs typeface="Open Sans"/>
              <a:sym typeface="Open Sans"/>
            </a:endParaRPr>
          </a:p>
        </p:txBody>
      </p:sp>
      <p:sp>
        <p:nvSpPr>
          <p:cNvPr id="796" name="Google Shape;796;p13"/>
          <p:cNvSpPr txBox="1"/>
          <p:nvPr/>
        </p:nvSpPr>
        <p:spPr>
          <a:xfrm>
            <a:off x="9525021" y="1618594"/>
            <a:ext cx="782523" cy="41545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50%</a:t>
            </a:r>
            <a:endParaRPr sz="2100">
              <a:solidFill>
                <a:schemeClr val="dk1"/>
              </a:solidFill>
              <a:latin typeface="Arial"/>
              <a:ea typeface="Arial"/>
              <a:cs typeface="Arial"/>
              <a:sym typeface="Arial"/>
            </a:endParaRPr>
          </a:p>
        </p:txBody>
      </p:sp>
      <p:sp>
        <p:nvSpPr>
          <p:cNvPr id="797" name="Google Shape;797;p13"/>
          <p:cNvSpPr txBox="1"/>
          <p:nvPr/>
        </p:nvSpPr>
        <p:spPr>
          <a:xfrm>
            <a:off x="10141582" y="1673411"/>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Thousand</a:t>
            </a:r>
            <a:endParaRPr sz="1000" b="1" i="0">
              <a:solidFill>
                <a:schemeClr val="dk1"/>
              </a:solidFill>
              <a:latin typeface="Open Sans"/>
              <a:ea typeface="Open Sans"/>
              <a:cs typeface="Open Sans"/>
              <a:sym typeface="Open Sans"/>
            </a:endParaRPr>
          </a:p>
        </p:txBody>
      </p:sp>
      <p:sp>
        <p:nvSpPr>
          <p:cNvPr id="799" name="Google Shape;799;p13"/>
          <p:cNvSpPr txBox="1"/>
          <p:nvPr/>
        </p:nvSpPr>
        <p:spPr>
          <a:xfrm>
            <a:off x="5749516" y="4413975"/>
            <a:ext cx="1291772" cy="323125"/>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500" dirty="0">
                <a:solidFill>
                  <a:schemeClr val="dk1"/>
                </a:solidFill>
                <a:latin typeface="Arial"/>
                <a:ea typeface="Arial"/>
                <a:cs typeface="Arial"/>
                <a:sym typeface="Arial"/>
              </a:rPr>
              <a:t>Jones Smith</a:t>
            </a:r>
            <a:endParaRPr sz="1500" b="0" i="0" dirty="0">
              <a:solidFill>
                <a:schemeClr val="dk1"/>
              </a:solidFill>
              <a:latin typeface="Arial"/>
              <a:ea typeface="Arial"/>
              <a:cs typeface="Arial"/>
              <a:sym typeface="Arial"/>
            </a:endParaRPr>
          </a:p>
        </p:txBody>
      </p:sp>
      <p:sp>
        <p:nvSpPr>
          <p:cNvPr id="800" name="Google Shape;800;p13"/>
          <p:cNvSpPr txBox="1"/>
          <p:nvPr/>
        </p:nvSpPr>
        <p:spPr>
          <a:xfrm>
            <a:off x="7631486" y="4413975"/>
            <a:ext cx="1291773" cy="323125"/>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500">
                <a:solidFill>
                  <a:schemeClr val="dk1"/>
                </a:solidFill>
                <a:latin typeface="Arial"/>
                <a:ea typeface="Arial"/>
                <a:cs typeface="Arial"/>
                <a:sym typeface="Arial"/>
              </a:rPr>
              <a:t>Johns Smith</a:t>
            </a:r>
            <a:endParaRPr sz="1500" b="0" i="0">
              <a:solidFill>
                <a:schemeClr val="dk1"/>
              </a:solidFill>
              <a:latin typeface="Arial"/>
              <a:ea typeface="Arial"/>
              <a:cs typeface="Arial"/>
              <a:sym typeface="Arial"/>
            </a:endParaRPr>
          </a:p>
        </p:txBody>
      </p:sp>
      <p:sp>
        <p:nvSpPr>
          <p:cNvPr id="801" name="Google Shape;801;p13"/>
          <p:cNvSpPr txBox="1"/>
          <p:nvPr/>
        </p:nvSpPr>
        <p:spPr>
          <a:xfrm>
            <a:off x="9501137" y="4413975"/>
            <a:ext cx="1372958" cy="323125"/>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500">
                <a:solidFill>
                  <a:schemeClr val="dk1"/>
                </a:solidFill>
                <a:latin typeface="Arial"/>
                <a:ea typeface="Arial"/>
                <a:cs typeface="Arial"/>
                <a:sym typeface="Arial"/>
              </a:rPr>
              <a:t>Marry Smith</a:t>
            </a:r>
            <a:endParaRPr sz="1500" b="0" i="0">
              <a:solidFill>
                <a:schemeClr val="dk1"/>
              </a:solidFill>
              <a:latin typeface="Arial"/>
              <a:ea typeface="Arial"/>
              <a:cs typeface="Arial"/>
              <a:sym typeface="Arial"/>
            </a:endParaRPr>
          </a:p>
        </p:txBody>
      </p:sp>
      <p:sp>
        <p:nvSpPr>
          <p:cNvPr id="802" name="Google Shape;802;p13"/>
          <p:cNvSpPr txBox="1"/>
          <p:nvPr/>
        </p:nvSpPr>
        <p:spPr>
          <a:xfrm>
            <a:off x="1460700" y="1658023"/>
            <a:ext cx="3102119"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Portfolio</a:t>
            </a:r>
            <a:endParaRPr dirty="0">
              <a:latin typeface="Poppins SemiBold" panose="00000700000000000000" pitchFamily="2" charset="0"/>
              <a:cs typeface="Poppins SemiBold" panose="00000700000000000000" pitchFamily="2" charset="0"/>
            </a:endParaRPr>
          </a:p>
        </p:txBody>
      </p:sp>
      <p:cxnSp>
        <p:nvCxnSpPr>
          <p:cNvPr id="803" name="Google Shape;803;p13"/>
          <p:cNvCxnSpPr/>
          <p:nvPr/>
        </p:nvCxnSpPr>
        <p:spPr>
          <a:xfrm>
            <a:off x="5180903" y="1496175"/>
            <a:ext cx="0" cy="3148396"/>
          </a:xfrm>
          <a:prstGeom prst="straightConnector1">
            <a:avLst/>
          </a:prstGeom>
          <a:noFill/>
          <a:ln w="9525" cap="flat" cmpd="sng">
            <a:solidFill>
              <a:schemeClr val="bg1">
                <a:lumMod val="65000"/>
              </a:schemeClr>
            </a:solidFill>
            <a:prstDash val="solid"/>
            <a:miter lim="800000"/>
            <a:headEnd type="none" w="sm" len="sm"/>
            <a:tailEnd type="none" w="sm" len="sm"/>
          </a:ln>
        </p:spPr>
      </p:cxnSp>
      <p:sp>
        <p:nvSpPr>
          <p:cNvPr id="804" name="Google Shape;804;p13"/>
          <p:cNvSpPr/>
          <p:nvPr/>
        </p:nvSpPr>
        <p:spPr>
          <a:xfrm>
            <a:off x="0" y="1496175"/>
            <a:ext cx="241300" cy="2555125"/>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0B2CD8B3-4984-ED56-FC26-4554DBDF1736}"/>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2E6DB4F1-8E66-820C-9993-66F8B425CD77}"/>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a:solidFill>
                  <a:schemeClr val="dk1"/>
                </a:solidFill>
                <a:latin typeface="Arial"/>
                <a:ea typeface="Arial"/>
                <a:cs typeface="Arial"/>
                <a:sym typeface="Arial"/>
              </a:rPr>
              <a:t>PLAN BY:</a:t>
            </a:r>
            <a:endParaRPr sz="1500" b="0" i="0" u="none" strike="noStrike" cap="none">
              <a:solidFill>
                <a:schemeClr val="dk1"/>
              </a:solidFill>
              <a:latin typeface="Arial"/>
              <a:ea typeface="Arial"/>
              <a:cs typeface="Arial"/>
              <a:sym typeface="Arial"/>
            </a:endParaRPr>
          </a:p>
        </p:txBody>
      </p:sp>
      <p:grpSp>
        <p:nvGrpSpPr>
          <p:cNvPr id="5" name="Google Shape;181;p1">
            <a:extLst>
              <a:ext uri="{FF2B5EF4-FFF2-40B4-BE49-F238E27FC236}">
                <a16:creationId xmlns:a16="http://schemas.microsoft.com/office/drawing/2014/main" id="{62EC5CE8-85A2-8D3A-9109-6881320BF3D8}"/>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8597DA17-4A58-D5E0-E0FA-8FCB3592E708}"/>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4B8D2818-0F94-6363-7D0B-B993DBE4E809}"/>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BC22D648-C941-A8FE-A5A5-3F3CD51B915E}"/>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3EE98C76-4430-2F87-2389-B2EF1BE62D81}"/>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97540B02-64BB-C8FC-F0D1-50FAA50721AB}"/>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3608EBFE-8E3C-A052-207B-D8519D615FA3}"/>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EA66406F-D2D8-48EA-6B3C-A5BD27A9D23A}"/>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293E1D36-55E9-2092-B420-A927BC2D25FF}"/>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A45A72F9-B561-584B-BC54-98D10B41F35C}"/>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C8380169-5CA1-F94E-FCDE-619613897C64}"/>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011DCD52-BE6F-2151-54BF-26E668334D21}"/>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7123C7F7-3BB2-26D4-55F5-0116FF2E09E2}"/>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73A4AD9F-236F-75A9-22C4-726BBEC6E843}"/>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E6DB67DF-3945-CBD9-A06A-7FB97A024D35}"/>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59CF0FA8-949D-5D91-AA48-FABE5388CA0F}"/>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4E4E2F9B-7C9B-6EC9-1E9A-E079FB93B53F}"/>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D731A529-1609-4EF1-B46E-1590523D4FE5}"/>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768" name="Google Shape;199;p1">
              <a:extLst>
                <a:ext uri="{FF2B5EF4-FFF2-40B4-BE49-F238E27FC236}">
                  <a16:creationId xmlns:a16="http://schemas.microsoft.com/office/drawing/2014/main" id="{E1A80C5C-014B-6432-7CAA-A58B8AECABB5}"/>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E4388200-BB84-3458-384E-81F6569613F6}"/>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2260216F-8A10-2D67-DF03-B299D2548DA0}"/>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98B92C70-26DF-ACF2-D27E-AC41EB3F1FAB}"/>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07B06118-3355-9A4B-79EB-1DFFE373FC87}"/>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8B6E772F-AB66-0F6C-3325-59F6878C9284}"/>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6E32032D-1878-BFF8-9AAB-61A497ECCA68}"/>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07D45F3F-21BD-DDA5-F98F-6CF1E65642F1}"/>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785" name="Google Shape;202;p1">
            <a:extLst>
              <a:ext uri="{FF2B5EF4-FFF2-40B4-BE49-F238E27FC236}">
                <a16:creationId xmlns:a16="http://schemas.microsoft.com/office/drawing/2014/main" id="{7971C0E3-2445-1989-11EA-9645FB8DD46C}"/>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786" name="Google Shape;203;p1">
            <a:extLst>
              <a:ext uri="{FF2B5EF4-FFF2-40B4-BE49-F238E27FC236}">
                <a16:creationId xmlns:a16="http://schemas.microsoft.com/office/drawing/2014/main" id="{0BC7AF76-3324-72C7-A39B-3E73037D6F9F}"/>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7" name="Picture Placeholder 6">
            <a:extLst>
              <a:ext uri="{FF2B5EF4-FFF2-40B4-BE49-F238E27FC236}">
                <a16:creationId xmlns:a16="http://schemas.microsoft.com/office/drawing/2014/main" id="{9A124178-06E8-3A73-7DBC-A3B4EFFC1D0E}"/>
              </a:ext>
            </a:extLst>
          </p:cNvPr>
          <p:cNvSpPr>
            <a:spLocks noGrp="1"/>
          </p:cNvSpPr>
          <p:nvPr>
            <p:ph type="pic" idx="5"/>
          </p:nvPr>
        </p:nvSpPr>
        <p:spPr/>
        <p:txBody>
          <a:bodyPr/>
          <a:lstStyle/>
          <a:p>
            <a:endParaRPr lang="zh-CN" altLang="en-US"/>
          </a:p>
        </p:txBody>
      </p:sp>
      <p:sp>
        <p:nvSpPr>
          <p:cNvPr id="769" name="Picture Placeholder 768">
            <a:extLst>
              <a:ext uri="{FF2B5EF4-FFF2-40B4-BE49-F238E27FC236}">
                <a16:creationId xmlns:a16="http://schemas.microsoft.com/office/drawing/2014/main" id="{5883C4DF-A62B-6C1D-4990-7DE2526B4EE8}"/>
              </a:ext>
            </a:extLst>
          </p:cNvPr>
          <p:cNvSpPr>
            <a:spLocks noGrp="1"/>
          </p:cNvSpPr>
          <p:nvPr>
            <p:ph type="pic" idx="2"/>
          </p:nvPr>
        </p:nvSpPr>
        <p:spPr/>
        <p:txBody>
          <a:bodyPr/>
          <a:lstStyle/>
          <a:p>
            <a:endParaRPr lang="zh-CN" altLang="en-US"/>
          </a:p>
        </p:txBody>
      </p:sp>
      <p:sp>
        <p:nvSpPr>
          <p:cNvPr id="771" name="Picture Placeholder 770">
            <a:extLst>
              <a:ext uri="{FF2B5EF4-FFF2-40B4-BE49-F238E27FC236}">
                <a16:creationId xmlns:a16="http://schemas.microsoft.com/office/drawing/2014/main" id="{112CE4E3-9673-E605-30D7-9070B6CE823B}"/>
              </a:ext>
            </a:extLst>
          </p:cNvPr>
          <p:cNvSpPr>
            <a:spLocks noGrp="1"/>
          </p:cNvSpPr>
          <p:nvPr>
            <p:ph type="pic" idx="3"/>
          </p:nvPr>
        </p:nvSpPr>
        <p:spPr/>
        <p:txBody>
          <a:bodyPr/>
          <a:lstStyle/>
          <a:p>
            <a:endParaRPr lang="zh-CN" altLang="en-US"/>
          </a:p>
        </p:txBody>
      </p:sp>
      <p:sp>
        <p:nvSpPr>
          <p:cNvPr id="773" name="Picture Placeholder 772">
            <a:extLst>
              <a:ext uri="{FF2B5EF4-FFF2-40B4-BE49-F238E27FC236}">
                <a16:creationId xmlns:a16="http://schemas.microsoft.com/office/drawing/2014/main" id="{B1A86901-25AB-926E-151E-65E6195E2DBC}"/>
              </a:ext>
            </a:extLst>
          </p:cNvPr>
          <p:cNvSpPr>
            <a:spLocks noGrp="1"/>
          </p:cNvSpPr>
          <p:nvPr>
            <p:ph type="pic" idx="4"/>
          </p:nvPr>
        </p:nvSpPr>
        <p:spPr/>
        <p:txBody>
          <a:bodyPr/>
          <a:lstStyle/>
          <a:p>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63" name="Rectangle 5">
            <a:extLst>
              <a:ext uri="{FF2B5EF4-FFF2-40B4-BE49-F238E27FC236}">
                <a16:creationId xmlns:a16="http://schemas.microsoft.com/office/drawing/2014/main" id="{E2F0DA6B-E98D-D015-F08D-5525D15EFAEA}"/>
              </a:ext>
            </a:extLst>
          </p:cNvPr>
          <p:cNvSpPr>
            <a:spLocks noChangeArrowheads="1"/>
          </p:cNvSpPr>
          <p:nvPr/>
        </p:nvSpPr>
        <p:spPr bwMode="auto">
          <a:xfrm>
            <a:off x="1" y="0"/>
            <a:ext cx="12192000" cy="6857999"/>
          </a:xfrm>
          <a:prstGeom prst="rect">
            <a:avLst/>
          </a:prstGeom>
          <a:solidFill>
            <a:srgbClr val="D8CBB9">
              <a:alpha val="3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47" name="Google Shape;847;p14"/>
          <p:cNvSpPr txBox="1"/>
          <p:nvPr/>
        </p:nvSpPr>
        <p:spPr>
          <a:xfrm>
            <a:off x="1460701" y="2492015"/>
            <a:ext cx="3128968" cy="4620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dirty="0">
                <a:solidFill>
                  <a:srgbClr val="000000"/>
                </a:solidFill>
                <a:latin typeface="Open Sans"/>
                <a:ea typeface="Open Sans"/>
                <a:cs typeface="Open Sans"/>
                <a:sym typeface="Open Sans"/>
              </a:rPr>
              <a:t>Lorem ipsum dolor sit a </a:t>
            </a:r>
            <a:r>
              <a:rPr lang="en-US" sz="1000" b="0" i="0" dirty="0" err="1">
                <a:solidFill>
                  <a:srgbClr val="000000"/>
                </a:solidFill>
                <a:latin typeface="Open Sans"/>
                <a:ea typeface="Open Sans"/>
                <a:cs typeface="Open Sans"/>
                <a:sym typeface="Open Sans"/>
              </a:rPr>
              <a:t>consectetur</a:t>
            </a:r>
            <a:r>
              <a:rPr lang="en-US" sz="1000" b="0" i="0" dirty="0">
                <a:solidFill>
                  <a:srgbClr val="000000"/>
                </a:solidFill>
                <a:latin typeface="Open Sans"/>
                <a:ea typeface="Open Sans"/>
                <a:cs typeface="Open Sans"/>
                <a:sym typeface="Open Sans"/>
              </a:rPr>
              <a:t> adipescent abaculis ac Viramas Bibendum</a:t>
            </a:r>
            <a:endParaRPr sz="1000" b="1" i="0" dirty="0">
              <a:solidFill>
                <a:schemeClr val="dk1"/>
              </a:solidFill>
              <a:latin typeface="Open Sans"/>
              <a:ea typeface="Open Sans"/>
              <a:cs typeface="Open Sans"/>
              <a:sym typeface="Open Sans"/>
            </a:endParaRPr>
          </a:p>
        </p:txBody>
      </p:sp>
      <p:sp>
        <p:nvSpPr>
          <p:cNvPr id="848" name="Google Shape;848;p14"/>
          <p:cNvSpPr txBox="1"/>
          <p:nvPr/>
        </p:nvSpPr>
        <p:spPr>
          <a:xfrm>
            <a:off x="1446186" y="1658023"/>
            <a:ext cx="3047799"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Portfolio</a:t>
            </a:r>
            <a:endParaRPr dirty="0">
              <a:latin typeface="Poppins SemiBold" panose="00000700000000000000" pitchFamily="2" charset="0"/>
              <a:cs typeface="Poppins SemiBold" panose="00000700000000000000" pitchFamily="2" charset="0"/>
            </a:endParaRPr>
          </a:p>
        </p:txBody>
      </p:sp>
      <p:sp>
        <p:nvSpPr>
          <p:cNvPr id="849" name="Google Shape;849;p14"/>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8A180670-7D3C-6DC6-223C-1584E794F6C0}"/>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2FAD51E1-5BEE-867C-C3D8-002D446B75F0}"/>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a:solidFill>
                  <a:schemeClr val="dk1"/>
                </a:solidFill>
                <a:latin typeface="Arial"/>
                <a:ea typeface="Arial"/>
                <a:cs typeface="Arial"/>
                <a:sym typeface="Arial"/>
              </a:rPr>
              <a:t>PLAN BY:</a:t>
            </a:r>
            <a:endParaRPr sz="1500" b="0" i="0" u="none" strike="noStrike" cap="none">
              <a:solidFill>
                <a:schemeClr val="dk1"/>
              </a:solidFill>
              <a:latin typeface="Arial"/>
              <a:ea typeface="Arial"/>
              <a:cs typeface="Arial"/>
              <a:sym typeface="Arial"/>
            </a:endParaRPr>
          </a:p>
        </p:txBody>
      </p:sp>
      <p:grpSp>
        <p:nvGrpSpPr>
          <p:cNvPr id="5" name="Google Shape;181;p1">
            <a:extLst>
              <a:ext uri="{FF2B5EF4-FFF2-40B4-BE49-F238E27FC236}">
                <a16:creationId xmlns:a16="http://schemas.microsoft.com/office/drawing/2014/main" id="{9D41CBE6-4416-30A2-7A95-9AA6E9E7B34D}"/>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4408D721-FC67-4E46-1D1D-A741540D5505}"/>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C585B300-C0D5-6D4D-6E7C-DF041CFE63E0}"/>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467C6852-E76D-7D1B-ECDE-295305FD2A9A}"/>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4B668414-63C0-C142-5530-0E9BEB73AB14}"/>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C6F5BCE0-1370-4190-3AE0-93BE3301E607}"/>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E0B2B573-9E3A-D870-088A-ED3D81C1332B}"/>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FB8DBCF4-6B93-ABF5-F73F-ABA72AB34911}"/>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6958AABD-B58F-1D1B-AA91-ECFAC702D33B}"/>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0C09EAB2-55C0-CEBB-08AF-76B153C9BF89}"/>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912CB72B-7800-44E4-B798-F84A9C690E45}"/>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FD5FED1A-4A30-5417-7E51-AD5DD1121F45}"/>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F8CAEAC8-8455-079A-4EE7-701A89294AA6}"/>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73D69372-86F9-BBD0-8409-2ECDC7520BEA}"/>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821FEF65-BAFB-37B1-6BE6-EEDE257EE2B1}"/>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BB2F758B-F583-2A6B-71A7-8AD6E886FDE5}"/>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3D345576-F30C-3EBB-18A2-2F89C3E4C8D7}"/>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7986C0BD-6343-9E50-792F-EDAF73DD7746}"/>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832" name="Google Shape;199;p1">
              <a:extLst>
                <a:ext uri="{FF2B5EF4-FFF2-40B4-BE49-F238E27FC236}">
                  <a16:creationId xmlns:a16="http://schemas.microsoft.com/office/drawing/2014/main" id="{0AA89E34-8A09-9FB0-0D23-C200DC64276D}"/>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56536234-0ECA-1F2B-7FF1-EFAB7F65804E}"/>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113DB86A-F279-8DCC-0CC9-7B1C0FEF91F0}"/>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A122C835-91D6-4B70-2ACF-26BF0102C1FE}"/>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3E17FBF1-D3B9-0EF9-4197-C7380E5D7B8A}"/>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E37C0D08-B9F0-B7D8-EFC5-21112C6B2D74}"/>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F06EF27D-37FA-71F3-582D-9F28F32C688B}"/>
              </a:ext>
            </a:extLst>
          </p:cNvPr>
          <p:cNvCxnSpPr/>
          <p:nvPr/>
        </p:nvCxnSpPr>
        <p:spPr>
          <a:xfrm>
            <a:off x="3480289" y="258972"/>
            <a:ext cx="0" cy="393699"/>
          </a:xfrm>
          <a:prstGeom prst="straightConnector1">
            <a:avLst/>
          </a:prstGeom>
          <a:noFill/>
          <a:ln w="9525" cap="flat" cmpd="sng">
            <a:solidFill>
              <a:schemeClr val="bg1">
                <a:lumMod val="50000"/>
              </a:schemeClr>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3D33D316-D515-048D-090B-931C2536D402}"/>
              </a:ext>
            </a:extLst>
          </p:cNvPr>
          <p:cNvCxnSpPr/>
          <p:nvPr/>
        </p:nvCxnSpPr>
        <p:spPr>
          <a:xfrm>
            <a:off x="8415969" y="258972"/>
            <a:ext cx="0" cy="393699"/>
          </a:xfrm>
          <a:prstGeom prst="straightConnector1">
            <a:avLst/>
          </a:prstGeom>
          <a:noFill/>
          <a:ln w="9525" cap="flat" cmpd="sng">
            <a:solidFill>
              <a:schemeClr val="bg1">
                <a:lumMod val="50000"/>
              </a:schemeClr>
            </a:solidFill>
            <a:prstDash val="solid"/>
            <a:miter lim="800000"/>
            <a:headEnd type="none" w="sm" len="sm"/>
            <a:tailEnd type="none" w="sm" len="sm"/>
          </a:ln>
        </p:spPr>
      </p:cxnSp>
      <p:sp>
        <p:nvSpPr>
          <p:cNvPr id="843" name="Google Shape;202;p1">
            <a:extLst>
              <a:ext uri="{FF2B5EF4-FFF2-40B4-BE49-F238E27FC236}">
                <a16:creationId xmlns:a16="http://schemas.microsoft.com/office/drawing/2014/main" id="{BD36C585-2CA5-74F2-82D6-180F5FE06456}"/>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844" name="Google Shape;203;p1">
            <a:extLst>
              <a:ext uri="{FF2B5EF4-FFF2-40B4-BE49-F238E27FC236}">
                <a16:creationId xmlns:a16="http://schemas.microsoft.com/office/drawing/2014/main" id="{76F6800A-473C-20BA-CCBA-C737E8A33440}"/>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7" name="Picture Placeholder 6">
            <a:extLst>
              <a:ext uri="{FF2B5EF4-FFF2-40B4-BE49-F238E27FC236}">
                <a16:creationId xmlns:a16="http://schemas.microsoft.com/office/drawing/2014/main" id="{8009DB18-A2E2-3A8F-4E46-CC8E3911DFA0}"/>
              </a:ext>
            </a:extLst>
          </p:cNvPr>
          <p:cNvSpPr>
            <a:spLocks noGrp="1"/>
          </p:cNvSpPr>
          <p:nvPr>
            <p:ph type="pic" idx="2"/>
          </p:nvPr>
        </p:nvSpPr>
        <p:spPr/>
        <p:txBody>
          <a:bodyPr/>
          <a:lstStyle/>
          <a:p>
            <a:endParaRPr lang="zh-CN" altLang="en-US"/>
          </a:p>
        </p:txBody>
      </p:sp>
      <p:sp>
        <p:nvSpPr>
          <p:cNvPr id="833" name="Picture Placeholder 832">
            <a:extLst>
              <a:ext uri="{FF2B5EF4-FFF2-40B4-BE49-F238E27FC236}">
                <a16:creationId xmlns:a16="http://schemas.microsoft.com/office/drawing/2014/main" id="{E7AE3832-F02A-22D2-B6F1-E0BBE60D4E88}"/>
              </a:ext>
            </a:extLst>
          </p:cNvPr>
          <p:cNvSpPr>
            <a:spLocks noGrp="1"/>
          </p:cNvSpPr>
          <p:nvPr>
            <p:ph type="pic" idx="10"/>
          </p:nvPr>
        </p:nvSpPr>
        <p:spPr/>
        <p:txBody>
          <a:bodyPr/>
          <a:lstStyle/>
          <a:p>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932" name="Rectangle 13">
            <a:extLst>
              <a:ext uri="{FF2B5EF4-FFF2-40B4-BE49-F238E27FC236}">
                <a16:creationId xmlns:a16="http://schemas.microsoft.com/office/drawing/2014/main" id="{863BA50F-0302-2A22-50F9-8B4F6C066AC8}"/>
              </a:ext>
            </a:extLst>
          </p:cNvPr>
          <p:cNvSpPr>
            <a:spLocks noChangeArrowheads="1"/>
          </p:cNvSpPr>
          <p:nvPr/>
        </p:nvSpPr>
        <p:spPr bwMode="auto">
          <a:xfrm>
            <a:off x="1" y="0"/>
            <a:ext cx="12192000" cy="6872513"/>
          </a:xfrm>
          <a:prstGeom prst="rect">
            <a:avLst/>
          </a:prstGeom>
          <a:solidFill>
            <a:srgbClr val="B06728">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92" name="Google Shape;892;p15"/>
          <p:cNvSpPr txBox="1"/>
          <p:nvPr/>
        </p:nvSpPr>
        <p:spPr>
          <a:xfrm>
            <a:off x="1460701" y="2456993"/>
            <a:ext cx="3128968" cy="4620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dirty="0">
                <a:solidFill>
                  <a:srgbClr val="000000"/>
                </a:solidFill>
                <a:latin typeface="Open Sans"/>
                <a:ea typeface="Open Sans"/>
                <a:cs typeface="Open Sans"/>
                <a:sym typeface="Open Sans"/>
              </a:rPr>
              <a:t>Lorem ipsum dolor sit a </a:t>
            </a:r>
            <a:r>
              <a:rPr lang="en-US" sz="1000" b="0" i="0" dirty="0" err="1">
                <a:solidFill>
                  <a:srgbClr val="000000"/>
                </a:solidFill>
                <a:latin typeface="Open Sans"/>
                <a:ea typeface="Open Sans"/>
                <a:cs typeface="Open Sans"/>
                <a:sym typeface="Open Sans"/>
              </a:rPr>
              <a:t>consectetur</a:t>
            </a:r>
            <a:r>
              <a:rPr lang="en-US" sz="1000" b="0" i="0" dirty="0">
                <a:solidFill>
                  <a:srgbClr val="000000"/>
                </a:solidFill>
                <a:latin typeface="Open Sans"/>
                <a:ea typeface="Open Sans"/>
                <a:cs typeface="Open Sans"/>
                <a:sym typeface="Open Sans"/>
              </a:rPr>
              <a:t> adipescent abaculis ac Viramas Bibendum</a:t>
            </a:r>
            <a:endParaRPr sz="1000" b="1" i="0" dirty="0">
              <a:solidFill>
                <a:schemeClr val="dk1"/>
              </a:solidFill>
              <a:latin typeface="Open Sans"/>
              <a:ea typeface="Open Sans"/>
              <a:cs typeface="Open Sans"/>
              <a:sym typeface="Open Sans"/>
            </a:endParaRPr>
          </a:p>
        </p:txBody>
      </p:sp>
      <p:sp>
        <p:nvSpPr>
          <p:cNvPr id="893" name="Google Shape;893;p15"/>
          <p:cNvSpPr txBox="1"/>
          <p:nvPr/>
        </p:nvSpPr>
        <p:spPr>
          <a:xfrm>
            <a:off x="1460701" y="1658023"/>
            <a:ext cx="2962714"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Product</a:t>
            </a:r>
            <a:endParaRPr dirty="0">
              <a:latin typeface="Poppins SemiBold" panose="00000700000000000000" pitchFamily="2" charset="0"/>
              <a:cs typeface="Poppins SemiBold" panose="00000700000000000000" pitchFamily="2" charset="0"/>
            </a:endParaRPr>
          </a:p>
        </p:txBody>
      </p:sp>
      <p:sp>
        <p:nvSpPr>
          <p:cNvPr id="894" name="Google Shape;894;p15"/>
          <p:cNvSpPr txBox="1"/>
          <p:nvPr/>
        </p:nvSpPr>
        <p:spPr>
          <a:xfrm>
            <a:off x="5439521" y="2069528"/>
            <a:ext cx="1172554" cy="3231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dirty="0">
                <a:solidFill>
                  <a:schemeClr val="dk1"/>
                </a:solidFill>
                <a:latin typeface="Arial"/>
                <a:ea typeface="Arial"/>
                <a:cs typeface="Arial"/>
                <a:sym typeface="Arial"/>
              </a:rPr>
              <a:t>Product 1#</a:t>
            </a:r>
            <a:endParaRPr sz="1500" b="0" i="0" dirty="0">
              <a:solidFill>
                <a:schemeClr val="dk1"/>
              </a:solidFill>
              <a:latin typeface="Arial"/>
              <a:ea typeface="Arial"/>
              <a:cs typeface="Arial"/>
              <a:sym typeface="Arial"/>
            </a:endParaRPr>
          </a:p>
        </p:txBody>
      </p:sp>
      <p:sp>
        <p:nvSpPr>
          <p:cNvPr id="895" name="Google Shape;895;p15"/>
          <p:cNvSpPr txBox="1"/>
          <p:nvPr/>
        </p:nvSpPr>
        <p:spPr>
          <a:xfrm>
            <a:off x="7296896" y="2069528"/>
            <a:ext cx="1143978" cy="3231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dirty="0">
                <a:solidFill>
                  <a:schemeClr val="dk1"/>
                </a:solidFill>
                <a:latin typeface="Arial"/>
                <a:ea typeface="Arial"/>
                <a:cs typeface="Arial"/>
                <a:sym typeface="Arial"/>
              </a:rPr>
              <a:t>Product 2#</a:t>
            </a:r>
            <a:endParaRPr sz="1500" b="0" i="0" dirty="0">
              <a:solidFill>
                <a:schemeClr val="dk1"/>
              </a:solidFill>
              <a:latin typeface="Arial"/>
              <a:ea typeface="Arial"/>
              <a:cs typeface="Arial"/>
              <a:sym typeface="Arial"/>
            </a:endParaRPr>
          </a:p>
        </p:txBody>
      </p:sp>
      <p:sp>
        <p:nvSpPr>
          <p:cNvPr id="896" name="Google Shape;896;p15"/>
          <p:cNvSpPr txBox="1"/>
          <p:nvPr/>
        </p:nvSpPr>
        <p:spPr>
          <a:xfrm>
            <a:off x="9138396" y="2069528"/>
            <a:ext cx="1243854" cy="3231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dirty="0">
                <a:solidFill>
                  <a:schemeClr val="dk1"/>
                </a:solidFill>
                <a:latin typeface="Arial"/>
                <a:ea typeface="Arial"/>
                <a:cs typeface="Arial"/>
                <a:sym typeface="Arial"/>
              </a:rPr>
              <a:t>Product 3#</a:t>
            </a:r>
            <a:endParaRPr sz="1500" b="0" i="0" dirty="0">
              <a:solidFill>
                <a:schemeClr val="dk1"/>
              </a:solidFill>
              <a:latin typeface="Arial"/>
              <a:ea typeface="Arial"/>
              <a:cs typeface="Arial"/>
              <a:sym typeface="Arial"/>
            </a:endParaRPr>
          </a:p>
        </p:txBody>
      </p:sp>
      <p:sp>
        <p:nvSpPr>
          <p:cNvPr id="897" name="Google Shape;897;p15"/>
          <p:cNvSpPr txBox="1"/>
          <p:nvPr/>
        </p:nvSpPr>
        <p:spPr>
          <a:xfrm>
            <a:off x="5436252" y="4238139"/>
            <a:ext cx="748420" cy="41545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70%</a:t>
            </a:r>
            <a:endParaRPr sz="2100">
              <a:solidFill>
                <a:schemeClr val="dk1"/>
              </a:solidFill>
              <a:latin typeface="Arial"/>
              <a:ea typeface="Arial"/>
              <a:cs typeface="Arial"/>
              <a:sym typeface="Arial"/>
            </a:endParaRPr>
          </a:p>
        </p:txBody>
      </p:sp>
      <p:sp>
        <p:nvSpPr>
          <p:cNvPr id="898" name="Google Shape;898;p15"/>
          <p:cNvSpPr txBox="1"/>
          <p:nvPr/>
        </p:nvSpPr>
        <p:spPr>
          <a:xfrm>
            <a:off x="6002012" y="4283430"/>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Thousand</a:t>
            </a:r>
            <a:endParaRPr sz="1000" b="1" i="0">
              <a:solidFill>
                <a:schemeClr val="dk1"/>
              </a:solidFill>
              <a:latin typeface="Open Sans"/>
              <a:ea typeface="Open Sans"/>
              <a:cs typeface="Open Sans"/>
              <a:sym typeface="Open Sans"/>
            </a:endParaRPr>
          </a:p>
        </p:txBody>
      </p:sp>
      <p:sp>
        <p:nvSpPr>
          <p:cNvPr id="899" name="Google Shape;899;p15"/>
          <p:cNvSpPr txBox="1"/>
          <p:nvPr/>
        </p:nvSpPr>
        <p:spPr>
          <a:xfrm>
            <a:off x="7307693" y="4238139"/>
            <a:ext cx="724825" cy="41545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85%</a:t>
            </a:r>
            <a:endParaRPr sz="2100">
              <a:solidFill>
                <a:schemeClr val="dk1"/>
              </a:solidFill>
              <a:latin typeface="Arial"/>
              <a:ea typeface="Arial"/>
              <a:cs typeface="Arial"/>
              <a:sym typeface="Arial"/>
            </a:endParaRPr>
          </a:p>
        </p:txBody>
      </p:sp>
      <p:sp>
        <p:nvSpPr>
          <p:cNvPr id="900" name="Google Shape;900;p15"/>
          <p:cNvSpPr txBox="1"/>
          <p:nvPr/>
        </p:nvSpPr>
        <p:spPr>
          <a:xfrm>
            <a:off x="7873454" y="4299669"/>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Thousand</a:t>
            </a:r>
            <a:endParaRPr sz="1000" b="1" i="0">
              <a:solidFill>
                <a:schemeClr val="dk1"/>
              </a:solidFill>
              <a:latin typeface="Open Sans"/>
              <a:ea typeface="Open Sans"/>
              <a:cs typeface="Open Sans"/>
              <a:sym typeface="Open Sans"/>
            </a:endParaRPr>
          </a:p>
        </p:txBody>
      </p:sp>
      <p:sp>
        <p:nvSpPr>
          <p:cNvPr id="901" name="Google Shape;901;p15"/>
          <p:cNvSpPr txBox="1"/>
          <p:nvPr/>
        </p:nvSpPr>
        <p:spPr>
          <a:xfrm>
            <a:off x="9140406" y="4238139"/>
            <a:ext cx="720909" cy="41545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50%</a:t>
            </a:r>
            <a:endParaRPr sz="2100">
              <a:solidFill>
                <a:schemeClr val="dk1"/>
              </a:solidFill>
              <a:latin typeface="Arial"/>
              <a:ea typeface="Arial"/>
              <a:cs typeface="Arial"/>
              <a:sym typeface="Arial"/>
            </a:endParaRPr>
          </a:p>
        </p:txBody>
      </p:sp>
      <p:sp>
        <p:nvSpPr>
          <p:cNvPr id="902" name="Google Shape;902;p15"/>
          <p:cNvSpPr txBox="1"/>
          <p:nvPr/>
        </p:nvSpPr>
        <p:spPr>
          <a:xfrm>
            <a:off x="9706167" y="4283431"/>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Thousand</a:t>
            </a:r>
            <a:endParaRPr sz="1000" b="1" i="0">
              <a:solidFill>
                <a:schemeClr val="dk1"/>
              </a:solidFill>
              <a:latin typeface="Open Sans"/>
              <a:ea typeface="Open Sans"/>
              <a:cs typeface="Open Sans"/>
              <a:sym typeface="Open Sans"/>
            </a:endParaRPr>
          </a:p>
        </p:txBody>
      </p:sp>
      <p:cxnSp>
        <p:nvCxnSpPr>
          <p:cNvPr id="903" name="Google Shape;903;p15"/>
          <p:cNvCxnSpPr/>
          <p:nvPr/>
        </p:nvCxnSpPr>
        <p:spPr>
          <a:xfrm>
            <a:off x="5248275" y="1924050"/>
            <a:ext cx="0" cy="2683886"/>
          </a:xfrm>
          <a:prstGeom prst="straightConnector1">
            <a:avLst/>
          </a:prstGeom>
          <a:noFill/>
          <a:ln w="9525" cap="flat" cmpd="sng">
            <a:solidFill>
              <a:schemeClr val="tx1">
                <a:alpha val="5000"/>
              </a:schemeClr>
            </a:solidFill>
            <a:prstDash val="solid"/>
            <a:miter lim="800000"/>
            <a:headEnd type="none" w="sm" len="sm"/>
            <a:tailEnd type="none" w="sm" len="sm"/>
          </a:ln>
        </p:spPr>
      </p:cxnSp>
      <p:cxnSp>
        <p:nvCxnSpPr>
          <p:cNvPr id="904" name="Google Shape;904;p15"/>
          <p:cNvCxnSpPr/>
          <p:nvPr/>
        </p:nvCxnSpPr>
        <p:spPr>
          <a:xfrm>
            <a:off x="5248275" y="2414064"/>
            <a:ext cx="5515240" cy="0"/>
          </a:xfrm>
          <a:prstGeom prst="straightConnector1">
            <a:avLst/>
          </a:prstGeom>
          <a:noFill/>
          <a:ln w="9525" cap="flat" cmpd="sng">
            <a:solidFill>
              <a:schemeClr val="tx1">
                <a:alpha val="5000"/>
              </a:schemeClr>
            </a:solidFill>
            <a:prstDash val="solid"/>
            <a:miter lim="800000"/>
            <a:headEnd type="none" w="sm" len="sm"/>
            <a:tailEnd type="none" w="sm" len="sm"/>
          </a:ln>
        </p:spPr>
      </p:cxnSp>
      <p:cxnSp>
        <p:nvCxnSpPr>
          <p:cNvPr id="905" name="Google Shape;905;p15"/>
          <p:cNvCxnSpPr/>
          <p:nvPr/>
        </p:nvCxnSpPr>
        <p:spPr>
          <a:xfrm>
            <a:off x="5248275" y="4119039"/>
            <a:ext cx="5515240" cy="0"/>
          </a:xfrm>
          <a:prstGeom prst="straightConnector1">
            <a:avLst/>
          </a:prstGeom>
          <a:noFill/>
          <a:ln w="9525" cap="flat" cmpd="sng">
            <a:solidFill>
              <a:schemeClr val="tx1">
                <a:alpha val="5000"/>
              </a:schemeClr>
            </a:solidFill>
            <a:prstDash val="solid"/>
            <a:miter lim="800000"/>
            <a:headEnd type="none" w="sm" len="sm"/>
            <a:tailEnd type="none" w="sm" len="sm"/>
          </a:ln>
        </p:spPr>
      </p:cxnSp>
      <p:cxnSp>
        <p:nvCxnSpPr>
          <p:cNvPr id="906" name="Google Shape;906;p15"/>
          <p:cNvCxnSpPr/>
          <p:nvPr/>
        </p:nvCxnSpPr>
        <p:spPr>
          <a:xfrm>
            <a:off x="7096125" y="1924050"/>
            <a:ext cx="0" cy="2683886"/>
          </a:xfrm>
          <a:prstGeom prst="straightConnector1">
            <a:avLst/>
          </a:prstGeom>
          <a:noFill/>
          <a:ln w="9525" cap="flat" cmpd="sng">
            <a:solidFill>
              <a:schemeClr val="tx1">
                <a:alpha val="5000"/>
              </a:schemeClr>
            </a:solidFill>
            <a:prstDash val="solid"/>
            <a:miter lim="800000"/>
            <a:headEnd type="none" w="sm" len="sm"/>
            <a:tailEnd type="none" w="sm" len="sm"/>
          </a:ln>
        </p:spPr>
      </p:cxnSp>
      <p:cxnSp>
        <p:nvCxnSpPr>
          <p:cNvPr id="907" name="Google Shape;907;p15"/>
          <p:cNvCxnSpPr/>
          <p:nvPr/>
        </p:nvCxnSpPr>
        <p:spPr>
          <a:xfrm>
            <a:off x="8924925" y="1924050"/>
            <a:ext cx="0" cy="2683886"/>
          </a:xfrm>
          <a:prstGeom prst="straightConnector1">
            <a:avLst/>
          </a:prstGeom>
          <a:noFill/>
          <a:ln w="9525" cap="flat" cmpd="sng">
            <a:solidFill>
              <a:schemeClr val="tx1">
                <a:alpha val="5000"/>
              </a:schemeClr>
            </a:solidFill>
            <a:prstDash val="solid"/>
            <a:miter lim="800000"/>
            <a:headEnd type="none" w="sm" len="sm"/>
            <a:tailEnd type="none" w="sm" len="sm"/>
          </a:ln>
        </p:spPr>
      </p:cxnSp>
      <p:cxnSp>
        <p:nvCxnSpPr>
          <p:cNvPr id="908" name="Google Shape;908;p15"/>
          <p:cNvCxnSpPr/>
          <p:nvPr/>
        </p:nvCxnSpPr>
        <p:spPr>
          <a:xfrm>
            <a:off x="10753725" y="1924050"/>
            <a:ext cx="0" cy="2683886"/>
          </a:xfrm>
          <a:prstGeom prst="straightConnector1">
            <a:avLst/>
          </a:prstGeom>
          <a:noFill/>
          <a:ln w="9525" cap="flat" cmpd="sng">
            <a:solidFill>
              <a:schemeClr val="tx1">
                <a:alpha val="5000"/>
              </a:schemeClr>
            </a:solidFill>
            <a:prstDash val="solid"/>
            <a:miter lim="800000"/>
            <a:headEnd type="none" w="sm" len="sm"/>
            <a:tailEnd type="none" w="sm" len="sm"/>
          </a:ln>
        </p:spPr>
      </p:cxnSp>
      <p:sp>
        <p:nvSpPr>
          <p:cNvPr id="909" name="Google Shape;909;p15"/>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B91FB673-21A1-E34B-0CE7-61041E4D3219}"/>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68478E3E-ECCD-ADDD-959E-F84E87379143}"/>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a:solidFill>
                  <a:schemeClr val="dk1"/>
                </a:solidFill>
                <a:latin typeface="Arial"/>
                <a:ea typeface="Arial"/>
                <a:cs typeface="Arial"/>
                <a:sym typeface="Arial"/>
              </a:rPr>
              <a:t>PLAN BY:</a:t>
            </a:r>
            <a:endParaRPr sz="1500" b="0" i="0" u="none" strike="noStrike" cap="none">
              <a:solidFill>
                <a:schemeClr val="dk1"/>
              </a:solidFill>
              <a:latin typeface="Arial"/>
              <a:ea typeface="Arial"/>
              <a:cs typeface="Arial"/>
              <a:sym typeface="Arial"/>
            </a:endParaRPr>
          </a:p>
        </p:txBody>
      </p:sp>
      <p:grpSp>
        <p:nvGrpSpPr>
          <p:cNvPr id="5" name="Google Shape;181;p1">
            <a:extLst>
              <a:ext uri="{FF2B5EF4-FFF2-40B4-BE49-F238E27FC236}">
                <a16:creationId xmlns:a16="http://schemas.microsoft.com/office/drawing/2014/main" id="{A4F33209-F067-ABE3-F111-52CC8F6AD3C1}"/>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841CC448-449E-4D1A-72CA-EF6F5216DC39}"/>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13BC80BB-E5CA-AF34-4D22-FF9FD28B615C}"/>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9A65A172-54D9-946B-29FF-E46BBBCF191D}"/>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4465E117-5C6C-6E90-68E9-DDFBC4A9CD8D}"/>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55FDFABA-F52C-546D-BC9A-7B6D88461830}"/>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5D8C3119-7E82-4B7A-3DCA-42180D135653}"/>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39937F69-E29F-5FB8-1177-4CCF8C68DD8F}"/>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00CC1F37-C094-DA8D-22D3-EECD1899BE21}"/>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81055C5D-ECA7-89F4-79D6-8812D22FD0FC}"/>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9BCA81CF-2914-52C8-DEAE-0E05E13CB57D}"/>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8FE1EE4D-3604-7812-878C-91EC20F708F8}"/>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9B2E777E-2CC6-EBB3-B77A-AEA54ADDB86D}"/>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48A94AEE-4766-D7E4-6110-9E6EF649E041}"/>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FD307334-D1A2-8625-4ABD-9D7745DC75C1}"/>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CD78CE99-C5A1-ACC7-5841-784D1124FA40}"/>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790925AE-9BFC-E203-2083-A4ADADE4E786}"/>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E634FDB5-8800-D796-4B38-96FD2FC14A15}"/>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946" name="Google Shape;199;p1">
              <a:extLst>
                <a:ext uri="{FF2B5EF4-FFF2-40B4-BE49-F238E27FC236}">
                  <a16:creationId xmlns:a16="http://schemas.microsoft.com/office/drawing/2014/main" id="{A6DE3697-6448-8E60-45AE-CD7B690F94D8}"/>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F75B603C-F756-A006-48E4-7EE7C40E19C1}"/>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13281EFD-AE97-B916-FD40-F78E96A8CCEF}"/>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88503781-183F-6723-749D-1A81DEC2DB2F}"/>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2FA83B5B-A492-EDB9-4CC9-8F853F39BBB1}"/>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0472291A-1C82-3B0B-6489-2BE79B3A7C37}"/>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159EBD01-2378-DAFE-36B5-E11C780DDBEF}"/>
              </a:ext>
            </a:extLst>
          </p:cNvPr>
          <p:cNvCxnSpPr/>
          <p:nvPr/>
        </p:nvCxnSpPr>
        <p:spPr>
          <a:xfrm>
            <a:off x="3480289" y="258972"/>
            <a:ext cx="0" cy="393699"/>
          </a:xfrm>
          <a:prstGeom prst="straightConnector1">
            <a:avLst/>
          </a:prstGeom>
          <a:noFill/>
          <a:ln w="9525" cap="flat" cmpd="sng">
            <a:solidFill>
              <a:schemeClr val="tx1">
                <a:alpha val="5000"/>
              </a:schemeClr>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924BB2DD-8F5B-46CD-1C2E-AA52253463C9}"/>
              </a:ext>
            </a:extLst>
          </p:cNvPr>
          <p:cNvCxnSpPr/>
          <p:nvPr/>
        </p:nvCxnSpPr>
        <p:spPr>
          <a:xfrm>
            <a:off x="8415969" y="258972"/>
            <a:ext cx="0" cy="393699"/>
          </a:xfrm>
          <a:prstGeom prst="straightConnector1">
            <a:avLst/>
          </a:prstGeom>
          <a:noFill/>
          <a:ln w="9525" cap="flat" cmpd="sng">
            <a:solidFill>
              <a:schemeClr val="tx1">
                <a:alpha val="5000"/>
              </a:schemeClr>
            </a:solidFill>
            <a:prstDash val="solid"/>
            <a:miter lim="800000"/>
            <a:headEnd type="none" w="sm" len="sm"/>
            <a:tailEnd type="none" w="sm" len="sm"/>
          </a:ln>
        </p:spPr>
      </p:cxnSp>
      <p:sp>
        <p:nvSpPr>
          <p:cNvPr id="919" name="Google Shape;202;p1">
            <a:extLst>
              <a:ext uri="{FF2B5EF4-FFF2-40B4-BE49-F238E27FC236}">
                <a16:creationId xmlns:a16="http://schemas.microsoft.com/office/drawing/2014/main" id="{7B7C59A8-9E05-9E8E-A7F1-191C5EF17AD3}"/>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920" name="Google Shape;203;p1">
            <a:extLst>
              <a:ext uri="{FF2B5EF4-FFF2-40B4-BE49-F238E27FC236}">
                <a16:creationId xmlns:a16="http://schemas.microsoft.com/office/drawing/2014/main" id="{DE0CBEF7-612F-4BDB-73C1-4206654868E4}"/>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7" name="Picture Placeholder 6">
            <a:extLst>
              <a:ext uri="{FF2B5EF4-FFF2-40B4-BE49-F238E27FC236}">
                <a16:creationId xmlns:a16="http://schemas.microsoft.com/office/drawing/2014/main" id="{78289C9D-F9C4-57E3-F514-9805755B9FE1}"/>
              </a:ext>
            </a:extLst>
          </p:cNvPr>
          <p:cNvSpPr>
            <a:spLocks noGrp="1"/>
          </p:cNvSpPr>
          <p:nvPr>
            <p:ph type="pic" idx="3"/>
          </p:nvPr>
        </p:nvSpPr>
        <p:spPr/>
        <p:txBody>
          <a:bodyPr/>
          <a:lstStyle/>
          <a:p>
            <a:endParaRPr lang="zh-CN" altLang="en-US"/>
          </a:p>
        </p:txBody>
      </p:sp>
      <p:sp>
        <p:nvSpPr>
          <p:cNvPr id="910" name="Picture Placeholder 909">
            <a:extLst>
              <a:ext uri="{FF2B5EF4-FFF2-40B4-BE49-F238E27FC236}">
                <a16:creationId xmlns:a16="http://schemas.microsoft.com/office/drawing/2014/main" id="{432C1BCD-0C9F-309E-DF83-E418A7ED8E98}"/>
              </a:ext>
            </a:extLst>
          </p:cNvPr>
          <p:cNvSpPr>
            <a:spLocks noGrp="1"/>
          </p:cNvSpPr>
          <p:nvPr>
            <p:ph type="pic" idx="2"/>
          </p:nvPr>
        </p:nvSpPr>
        <p:spPr/>
        <p:txBody>
          <a:bodyPr/>
          <a:lstStyle/>
          <a:p>
            <a:endParaRPr lang="zh-CN" altLang="en-US"/>
          </a:p>
        </p:txBody>
      </p:sp>
      <p:sp>
        <p:nvSpPr>
          <p:cNvPr id="912" name="Picture Placeholder 911">
            <a:extLst>
              <a:ext uri="{FF2B5EF4-FFF2-40B4-BE49-F238E27FC236}">
                <a16:creationId xmlns:a16="http://schemas.microsoft.com/office/drawing/2014/main" id="{20610F31-B770-6D51-53E5-3B37B26A5BE4}"/>
              </a:ext>
            </a:extLst>
          </p:cNvPr>
          <p:cNvSpPr>
            <a:spLocks noGrp="1"/>
          </p:cNvSpPr>
          <p:nvPr>
            <p:ph type="pic" idx="4"/>
          </p:nvPr>
        </p:nvSpPr>
        <p:spPr/>
        <p:txBody>
          <a:bodyPr/>
          <a:lstStyle/>
          <a:p>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7" name="Rectangle 15">
            <a:extLst>
              <a:ext uri="{FF2B5EF4-FFF2-40B4-BE49-F238E27FC236}">
                <a16:creationId xmlns:a16="http://schemas.microsoft.com/office/drawing/2014/main" id="{04A5B408-53FE-9BFB-9F76-2BD04037EA48}"/>
              </a:ext>
            </a:extLst>
          </p:cNvPr>
          <p:cNvSpPr>
            <a:spLocks noChangeArrowheads="1"/>
          </p:cNvSpPr>
          <p:nvPr/>
        </p:nvSpPr>
        <p:spPr bwMode="auto">
          <a:xfrm rot="10800000" flipV="1">
            <a:off x="-1" y="0"/>
            <a:ext cx="12192000" cy="6858000"/>
          </a:xfrm>
          <a:prstGeom prst="rect">
            <a:avLst/>
          </a:prstGeom>
          <a:solidFill>
            <a:srgbClr val="EBE3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1" name="Google Shape;951;p16"/>
          <p:cNvSpPr txBox="1"/>
          <p:nvPr/>
        </p:nvSpPr>
        <p:spPr>
          <a:xfrm>
            <a:off x="1460701" y="2534035"/>
            <a:ext cx="3128968" cy="4620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dirty="0">
                <a:solidFill>
                  <a:srgbClr val="000000"/>
                </a:solidFill>
                <a:latin typeface="Open Sans"/>
                <a:ea typeface="Open Sans"/>
                <a:cs typeface="Open Sans"/>
                <a:sym typeface="Open Sans"/>
              </a:rPr>
              <a:t>Lorem ipsum dolor sit a </a:t>
            </a:r>
            <a:r>
              <a:rPr lang="en-US" sz="1000" b="0" i="0" dirty="0" err="1">
                <a:solidFill>
                  <a:srgbClr val="000000"/>
                </a:solidFill>
                <a:latin typeface="Open Sans"/>
                <a:ea typeface="Open Sans"/>
                <a:cs typeface="Open Sans"/>
                <a:sym typeface="Open Sans"/>
              </a:rPr>
              <a:t>consectetur</a:t>
            </a:r>
            <a:r>
              <a:rPr lang="en-US" sz="1000" b="0" i="0" dirty="0">
                <a:solidFill>
                  <a:srgbClr val="000000"/>
                </a:solidFill>
                <a:latin typeface="Open Sans"/>
                <a:ea typeface="Open Sans"/>
                <a:cs typeface="Open Sans"/>
                <a:sym typeface="Open Sans"/>
              </a:rPr>
              <a:t> adipescent abaculis ac Viramas Bibendum</a:t>
            </a:r>
            <a:endParaRPr sz="1000" b="1" i="0" dirty="0">
              <a:solidFill>
                <a:schemeClr val="dk1"/>
              </a:solidFill>
              <a:latin typeface="Open Sans"/>
              <a:ea typeface="Open Sans"/>
              <a:cs typeface="Open Sans"/>
              <a:sym typeface="Open Sans"/>
            </a:endParaRPr>
          </a:p>
        </p:txBody>
      </p:sp>
      <p:sp>
        <p:nvSpPr>
          <p:cNvPr id="952" name="Google Shape;952;p16"/>
          <p:cNvSpPr txBox="1"/>
          <p:nvPr/>
        </p:nvSpPr>
        <p:spPr>
          <a:xfrm>
            <a:off x="1460701" y="1658023"/>
            <a:ext cx="2987474"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Product</a:t>
            </a:r>
            <a:endParaRPr dirty="0">
              <a:latin typeface="Poppins SemiBold" panose="00000700000000000000" pitchFamily="2" charset="0"/>
              <a:cs typeface="Poppins SemiBold" panose="00000700000000000000" pitchFamily="2" charset="0"/>
            </a:endParaRPr>
          </a:p>
        </p:txBody>
      </p:sp>
      <p:sp>
        <p:nvSpPr>
          <p:cNvPr id="953" name="Google Shape;953;p16"/>
          <p:cNvSpPr txBox="1"/>
          <p:nvPr/>
        </p:nvSpPr>
        <p:spPr>
          <a:xfrm>
            <a:off x="5541122" y="2069528"/>
            <a:ext cx="1215276" cy="32312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500" dirty="0">
                <a:solidFill>
                  <a:schemeClr val="dk1"/>
                </a:solidFill>
                <a:latin typeface="Arial"/>
                <a:ea typeface="Arial"/>
                <a:cs typeface="Arial"/>
                <a:sym typeface="Arial"/>
              </a:rPr>
              <a:t>Product 1#</a:t>
            </a:r>
            <a:endParaRPr sz="1500" b="0" i="0" dirty="0">
              <a:solidFill>
                <a:schemeClr val="dk1"/>
              </a:solidFill>
              <a:latin typeface="Arial"/>
              <a:ea typeface="Arial"/>
              <a:cs typeface="Arial"/>
              <a:sym typeface="Arial"/>
            </a:endParaRPr>
          </a:p>
        </p:txBody>
      </p:sp>
      <p:sp>
        <p:nvSpPr>
          <p:cNvPr id="954" name="Google Shape;954;p16"/>
          <p:cNvSpPr txBox="1"/>
          <p:nvPr/>
        </p:nvSpPr>
        <p:spPr>
          <a:xfrm>
            <a:off x="7558834" y="2069528"/>
            <a:ext cx="1141041" cy="32312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500" dirty="0">
                <a:solidFill>
                  <a:schemeClr val="dk1"/>
                </a:solidFill>
                <a:latin typeface="Arial"/>
                <a:ea typeface="Arial"/>
                <a:cs typeface="Arial"/>
                <a:sym typeface="Arial"/>
              </a:rPr>
              <a:t>Product 2#</a:t>
            </a:r>
            <a:endParaRPr sz="1500" b="0" i="0" dirty="0">
              <a:solidFill>
                <a:schemeClr val="dk1"/>
              </a:solidFill>
              <a:latin typeface="Arial"/>
              <a:ea typeface="Arial"/>
              <a:cs typeface="Arial"/>
              <a:sym typeface="Arial"/>
            </a:endParaRPr>
          </a:p>
        </p:txBody>
      </p:sp>
      <p:sp>
        <p:nvSpPr>
          <p:cNvPr id="955" name="Google Shape;955;p16"/>
          <p:cNvSpPr txBox="1"/>
          <p:nvPr/>
        </p:nvSpPr>
        <p:spPr>
          <a:xfrm>
            <a:off x="9578134" y="2069528"/>
            <a:ext cx="1232741" cy="32312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500" dirty="0">
                <a:solidFill>
                  <a:schemeClr val="dk1"/>
                </a:solidFill>
                <a:latin typeface="Arial"/>
                <a:ea typeface="Arial"/>
                <a:cs typeface="Arial"/>
                <a:sym typeface="Arial"/>
              </a:rPr>
              <a:t>Product 3#</a:t>
            </a:r>
            <a:endParaRPr sz="1500" b="0" i="0" dirty="0">
              <a:solidFill>
                <a:schemeClr val="dk1"/>
              </a:solidFill>
              <a:latin typeface="Arial"/>
              <a:ea typeface="Arial"/>
              <a:cs typeface="Arial"/>
              <a:sym typeface="Arial"/>
            </a:endParaRPr>
          </a:p>
        </p:txBody>
      </p:sp>
      <p:sp>
        <p:nvSpPr>
          <p:cNvPr id="956" name="Google Shape;956;p16"/>
          <p:cNvSpPr txBox="1"/>
          <p:nvPr/>
        </p:nvSpPr>
        <p:spPr>
          <a:xfrm>
            <a:off x="5302997" y="4275133"/>
            <a:ext cx="1570878" cy="38812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sp>
        <p:nvSpPr>
          <p:cNvPr id="957" name="Google Shape;957;p16"/>
          <p:cNvSpPr txBox="1"/>
          <p:nvPr/>
        </p:nvSpPr>
        <p:spPr>
          <a:xfrm>
            <a:off x="7320709" y="4275133"/>
            <a:ext cx="1570878" cy="38812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800" b="0" i="0" dirty="0">
                <a:solidFill>
                  <a:srgbClr val="000000"/>
                </a:solidFill>
                <a:latin typeface="Open Sans"/>
                <a:ea typeface="Open Sans"/>
                <a:cs typeface="Open Sans"/>
                <a:sym typeface="Open Sans"/>
              </a:rPr>
              <a:t>Lorem ipsum dolor sit a met, Mauri's id Felis bandit</a:t>
            </a:r>
            <a:endParaRPr sz="800" b="1" i="0" dirty="0">
              <a:solidFill>
                <a:schemeClr val="dk1"/>
              </a:solidFill>
              <a:latin typeface="Open Sans"/>
              <a:ea typeface="Open Sans"/>
              <a:cs typeface="Open Sans"/>
              <a:sym typeface="Open Sans"/>
            </a:endParaRPr>
          </a:p>
        </p:txBody>
      </p:sp>
      <p:sp>
        <p:nvSpPr>
          <p:cNvPr id="958" name="Google Shape;958;p16"/>
          <p:cNvSpPr txBox="1"/>
          <p:nvPr/>
        </p:nvSpPr>
        <p:spPr>
          <a:xfrm>
            <a:off x="9340009" y="4275133"/>
            <a:ext cx="1570878" cy="38812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sp>
        <p:nvSpPr>
          <p:cNvPr id="959" name="Google Shape;959;p16"/>
          <p:cNvSpPr/>
          <p:nvPr/>
        </p:nvSpPr>
        <p:spPr>
          <a:xfrm>
            <a:off x="5095875" y="1496175"/>
            <a:ext cx="1924050" cy="3675900"/>
          </a:xfrm>
          <a:prstGeom prst="rect">
            <a:avLst/>
          </a:prstGeom>
          <a:noFill/>
          <a:ln w="12700" cap="flat" cmpd="sng">
            <a:solidFill>
              <a:schemeClr val="bg1">
                <a:lumMod val="6500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60" name="Google Shape;960;p16"/>
          <p:cNvSpPr/>
          <p:nvPr/>
        </p:nvSpPr>
        <p:spPr>
          <a:xfrm>
            <a:off x="7138988" y="1496175"/>
            <a:ext cx="1924050" cy="3675900"/>
          </a:xfrm>
          <a:prstGeom prst="rect">
            <a:avLst/>
          </a:prstGeom>
          <a:noFill/>
          <a:ln w="12700" cap="flat" cmpd="sng">
            <a:solidFill>
              <a:schemeClr val="bg1">
                <a:lumMod val="6500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61" name="Google Shape;961;p16"/>
          <p:cNvSpPr/>
          <p:nvPr/>
        </p:nvSpPr>
        <p:spPr>
          <a:xfrm>
            <a:off x="9182100" y="1496175"/>
            <a:ext cx="1924050" cy="3675900"/>
          </a:xfrm>
          <a:prstGeom prst="rect">
            <a:avLst/>
          </a:prstGeom>
          <a:noFill/>
          <a:ln w="12700" cap="flat" cmpd="sng">
            <a:solidFill>
              <a:schemeClr val="bg1">
                <a:lumMod val="6500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62" name="Google Shape;962;p16"/>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936" name="Picture Placeholder 935">
            <a:extLst>
              <a:ext uri="{FF2B5EF4-FFF2-40B4-BE49-F238E27FC236}">
                <a16:creationId xmlns:a16="http://schemas.microsoft.com/office/drawing/2014/main" id="{6A693DA3-5D55-379B-6FD6-5461A9644762}"/>
              </a:ext>
            </a:extLst>
          </p:cNvPr>
          <p:cNvPicPr>
            <a:picLocks noGrp="1" noChangeAspect="1"/>
          </p:cNvPicPr>
          <p:nvPr>
            <p:ph type="pic" idx="3"/>
          </p:nvPr>
        </p:nvPicPr>
        <p:blipFill>
          <a:blip r:embed="rId3"/>
          <a:srcRect t="16630" b="16630"/>
          <a:stretch>
            <a:fillRect/>
          </a:stretch>
        </p:blipFill>
        <p:spPr>
          <a:xfrm>
            <a:off x="7445375" y="2627313"/>
            <a:ext cx="1346200" cy="1346200"/>
          </a:xfrm>
          <a:prstGeom prst="rect">
            <a:avLst/>
          </a:prstGeom>
          <a:noFill/>
          <a:ln>
            <a:noFill/>
          </a:ln>
        </p:spPr>
      </p:pic>
      <p:pic>
        <p:nvPicPr>
          <p:cNvPr id="938" name="Picture Placeholder 937">
            <a:extLst>
              <a:ext uri="{FF2B5EF4-FFF2-40B4-BE49-F238E27FC236}">
                <a16:creationId xmlns:a16="http://schemas.microsoft.com/office/drawing/2014/main" id="{E263FF85-252B-F292-AE2E-C04EF83CC4F6}"/>
              </a:ext>
            </a:extLst>
          </p:cNvPr>
          <p:cNvPicPr>
            <a:picLocks noGrp="1" noChangeAspect="1"/>
          </p:cNvPicPr>
          <p:nvPr>
            <p:ph type="pic" idx="4"/>
          </p:nvPr>
        </p:nvPicPr>
        <p:blipFill rotWithShape="1">
          <a:blip r:embed="rId4"/>
          <a:srcRect l="1224" t="4416" r="37993" b="4402"/>
          <a:stretch/>
        </p:blipFill>
        <p:spPr>
          <a:xfrm>
            <a:off x="9464675" y="2627313"/>
            <a:ext cx="1346200" cy="1346200"/>
          </a:xfrm>
          <a:prstGeom prst="rect">
            <a:avLst/>
          </a:prstGeom>
          <a:noFill/>
          <a:ln>
            <a:noFill/>
          </a:ln>
        </p:spPr>
      </p:pic>
      <p:sp>
        <p:nvSpPr>
          <p:cNvPr id="3" name="Google Shape;201;p1">
            <a:extLst>
              <a:ext uri="{FF2B5EF4-FFF2-40B4-BE49-F238E27FC236}">
                <a16:creationId xmlns:a16="http://schemas.microsoft.com/office/drawing/2014/main" id="{7D8FE2EB-A54F-E1F6-08EB-5CE5AAACB00A}"/>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05882FE1-F12B-F85A-A58D-4D6F5FA99A4F}"/>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a:solidFill>
                  <a:schemeClr val="dk1"/>
                </a:solidFill>
                <a:latin typeface="Arial"/>
                <a:ea typeface="Arial"/>
                <a:cs typeface="Arial"/>
                <a:sym typeface="Arial"/>
              </a:rPr>
              <a:t>PLAN BY:</a:t>
            </a:r>
            <a:endParaRPr sz="1500" b="0" i="0" u="none" strike="noStrike" cap="none">
              <a:solidFill>
                <a:schemeClr val="dk1"/>
              </a:solidFill>
              <a:latin typeface="Arial"/>
              <a:ea typeface="Arial"/>
              <a:cs typeface="Arial"/>
              <a:sym typeface="Arial"/>
            </a:endParaRPr>
          </a:p>
        </p:txBody>
      </p:sp>
      <p:grpSp>
        <p:nvGrpSpPr>
          <p:cNvPr id="5" name="Google Shape;181;p1">
            <a:extLst>
              <a:ext uri="{FF2B5EF4-FFF2-40B4-BE49-F238E27FC236}">
                <a16:creationId xmlns:a16="http://schemas.microsoft.com/office/drawing/2014/main" id="{2EDE580B-4E9F-8297-DAAF-278277D8F380}"/>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F86FA405-C47D-7FD9-EF7A-93A01755B5D5}"/>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1CDAE727-BEF9-F9C0-40E2-E4C946F996CA}"/>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EC0CCD30-908D-A13F-1A0B-BC30882937E3}"/>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FC6F6005-28C5-56AE-6865-7F28F4FEC2AC}"/>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B8233C33-222E-A8CF-0E61-05F79C2CCD29}"/>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4211E7B0-EB18-2FF0-9E54-8352E3EDC08A}"/>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64ED16B0-C571-AC62-DD34-7824841360B8}"/>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C70841C2-A6A1-902C-6626-463CB919BB34}"/>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E0D5E585-6582-32DA-4C03-06B9A38E2FC3}"/>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3BC7A684-7AFA-950B-085A-5F65ECADEEDB}"/>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F23C6C89-E7D0-1E49-19CB-F5448773F3DA}"/>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12622AD0-94A2-8113-D114-C7D3A9CEE508}"/>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F4F8874D-28CB-B625-FCDF-3FC8447F7337}"/>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E71E6079-7BEB-E066-2650-5C4CE29945AE}"/>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41BCCD74-0C55-56A7-9575-90466BD13E25}"/>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E4057990-5ABD-5898-78B0-B81679BD20EC}"/>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4016EEC8-44BE-A2A0-021C-BB96E8C154FF}"/>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928" name="Google Shape;199;p1">
              <a:extLst>
                <a:ext uri="{FF2B5EF4-FFF2-40B4-BE49-F238E27FC236}">
                  <a16:creationId xmlns:a16="http://schemas.microsoft.com/office/drawing/2014/main" id="{387CD2F0-148A-01B8-F6FB-DA8399D15C8C}"/>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5961F139-C899-7CA7-6060-45AE5D69D754}"/>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3D17A7FC-216B-BD4D-BC60-03CAA0ABDA14}"/>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CE085C5C-CC5A-B80E-81CD-F84A7797786F}"/>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E50FFE56-16F8-7AAD-FBB7-F861E9621338}"/>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216AC7B5-79B9-409E-A968-29F6951FCEE3}"/>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4CAA98D2-B0F9-C843-7149-C8001AC12B95}"/>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341056DA-323F-F688-7ADA-4733D5610672}"/>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pic>
        <p:nvPicPr>
          <p:cNvPr id="934" name="Picture Placeholder 933">
            <a:extLst>
              <a:ext uri="{FF2B5EF4-FFF2-40B4-BE49-F238E27FC236}">
                <a16:creationId xmlns:a16="http://schemas.microsoft.com/office/drawing/2014/main" id="{B25DC9F8-72CA-D7A4-FE0D-AC17B055FC44}"/>
              </a:ext>
            </a:extLst>
          </p:cNvPr>
          <p:cNvPicPr>
            <a:picLocks noGrp="1" noChangeAspect="1"/>
          </p:cNvPicPr>
          <p:nvPr>
            <p:ph type="pic" idx="2"/>
          </p:nvPr>
        </p:nvPicPr>
        <p:blipFill>
          <a:blip r:embed="rId5"/>
          <a:srcRect l="13677" r="13677"/>
          <a:stretch>
            <a:fillRect/>
          </a:stretch>
        </p:blipFill>
        <p:spPr/>
      </p:pic>
      <p:sp>
        <p:nvSpPr>
          <p:cNvPr id="939" name="Google Shape;202;p1">
            <a:extLst>
              <a:ext uri="{FF2B5EF4-FFF2-40B4-BE49-F238E27FC236}">
                <a16:creationId xmlns:a16="http://schemas.microsoft.com/office/drawing/2014/main" id="{6EE84D6A-39CA-50EA-3DB8-B4FEB19FCFF1}"/>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940" name="Google Shape;203;p1">
            <a:extLst>
              <a:ext uri="{FF2B5EF4-FFF2-40B4-BE49-F238E27FC236}">
                <a16:creationId xmlns:a16="http://schemas.microsoft.com/office/drawing/2014/main" id="{5474769A-B174-91CA-8578-4FAF2050350D}"/>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sp>
        <p:nvSpPr>
          <p:cNvPr id="7" name="Rectangle 6">
            <a:extLst>
              <a:ext uri="{FF2B5EF4-FFF2-40B4-BE49-F238E27FC236}">
                <a16:creationId xmlns:a16="http://schemas.microsoft.com/office/drawing/2014/main" id="{3EB8AA88-CE7A-CC6B-1A09-E2BFF482EF24}"/>
              </a:ext>
            </a:extLst>
          </p:cNvPr>
          <p:cNvSpPr>
            <a:spLocks noChangeArrowheads="1"/>
          </p:cNvSpPr>
          <p:nvPr/>
        </p:nvSpPr>
        <p:spPr bwMode="auto">
          <a:xfrm rot="10800000" flipV="1">
            <a:off x="0" y="0"/>
            <a:ext cx="12192000" cy="6858000"/>
          </a:xfrm>
          <a:prstGeom prst="rect">
            <a:avLst/>
          </a:prstGeom>
          <a:solidFill>
            <a:srgbClr val="CCBFB7">
              <a:alpha val="2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04" name="Google Shape;1004;p17"/>
          <p:cNvSpPr txBox="1"/>
          <p:nvPr/>
        </p:nvSpPr>
        <p:spPr>
          <a:xfrm>
            <a:off x="1459211" y="2473027"/>
            <a:ext cx="3011189" cy="513602"/>
          </a:xfrm>
          <a:prstGeom prst="rect">
            <a:avLst/>
          </a:prstGeom>
          <a:noFill/>
          <a:ln>
            <a:noFill/>
          </a:ln>
        </p:spPr>
        <p:txBody>
          <a:bodyPr spcFirstLastPara="1" wrap="square" lIns="91425" tIns="45700" rIns="91425" bIns="45700" anchor="t" anchorCtr="0">
            <a:spAutoFit/>
          </a:bodyPr>
          <a:lstStyle/>
          <a:p>
            <a:pPr marL="0" marR="0" lvl="0" indent="0" algn="l" rtl="0">
              <a:lnSpc>
                <a:spcPct val="141666"/>
              </a:lnSpc>
              <a:spcBef>
                <a:spcPts val="0"/>
              </a:spcBef>
              <a:spcAft>
                <a:spcPts val="0"/>
              </a:spcAft>
              <a:buNone/>
            </a:pPr>
            <a:r>
              <a:rPr lang="en-US" sz="1200" b="0" i="0">
                <a:solidFill>
                  <a:srgbClr val="000000"/>
                </a:solidFill>
                <a:latin typeface="Open Sans"/>
                <a:ea typeface="Open Sans"/>
                <a:cs typeface="Open Sans"/>
                <a:sym typeface="Open Sans"/>
              </a:rPr>
              <a:t>Lorem ipsum dolor sit a met, connecter egret meatus impediment </a:t>
            </a:r>
            <a:endParaRPr/>
          </a:p>
        </p:txBody>
      </p:sp>
      <p:sp>
        <p:nvSpPr>
          <p:cNvPr id="1005" name="Google Shape;1005;p17"/>
          <p:cNvSpPr txBox="1"/>
          <p:nvPr/>
        </p:nvSpPr>
        <p:spPr>
          <a:xfrm>
            <a:off x="1460700" y="1658023"/>
            <a:ext cx="2939849"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Product</a:t>
            </a:r>
            <a:endParaRPr dirty="0">
              <a:latin typeface="Poppins SemiBold" panose="00000700000000000000" pitchFamily="2" charset="0"/>
              <a:cs typeface="Poppins SemiBold" panose="00000700000000000000" pitchFamily="2" charset="0"/>
            </a:endParaRPr>
          </a:p>
        </p:txBody>
      </p:sp>
      <p:sp>
        <p:nvSpPr>
          <p:cNvPr id="1006" name="Google Shape;1006;p17"/>
          <p:cNvSpPr txBox="1"/>
          <p:nvPr/>
        </p:nvSpPr>
        <p:spPr>
          <a:xfrm>
            <a:off x="1459211" y="3388477"/>
            <a:ext cx="3287414" cy="65441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dirty="0">
                <a:solidFill>
                  <a:srgbClr val="000000"/>
                </a:solidFill>
                <a:latin typeface="Open Sans"/>
                <a:ea typeface="Open Sans"/>
                <a:cs typeface="Open Sans"/>
                <a:sym typeface="Open Sans"/>
              </a:rPr>
              <a:t>adipescent elite. Mauri's id Felis bandit, getas nil vel, place rat sapiens. Ut vel sapiens deque. Vestibulum masa. Cur abitur Ut dolor trips, abaculis</a:t>
            </a:r>
            <a:endParaRPr sz="1000" b="1" i="0" dirty="0">
              <a:solidFill>
                <a:schemeClr val="dk1"/>
              </a:solidFill>
              <a:latin typeface="Open Sans"/>
              <a:ea typeface="Open Sans"/>
              <a:cs typeface="Open Sans"/>
              <a:sym typeface="Open Sans"/>
            </a:endParaRPr>
          </a:p>
        </p:txBody>
      </p:sp>
      <p:sp>
        <p:nvSpPr>
          <p:cNvPr id="1010" name="Google Shape;1010;p17"/>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F3755B81-83C0-438A-F2E9-A4148DB79B5A}"/>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6CA45480-E149-DFAF-54C9-69F5FA58F6E0}"/>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5F2A99FC-B4BD-CB8D-EF2B-5D5EC61DE470}"/>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7A81454E-0F71-3B17-47A1-3FD8E42F7AF1}"/>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8E3CFE57-C5F3-3195-F544-A0A167B326AE}"/>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A6A6E5BA-E587-5AFD-BDE1-B4D3CE0BFA5E}"/>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55CF26C8-6671-0FAD-070E-A1040C42A102}"/>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744BA7C2-0667-2A96-9E1B-E96E8E0A95A6}"/>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E6E9E04A-9C40-D9E8-F151-A9B6402DE535}"/>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B4B73725-F85A-A468-2859-CB13D73B308A}"/>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8AE7C118-609E-8221-55EE-BAF169D1CB27}"/>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3D53FACF-4A31-36B0-EA37-F502BBF8BAF1}"/>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175F35D8-8631-8F9C-4A46-5BCDA1FB073D}"/>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24B6F0C7-80C6-7805-B0BC-216991B69240}"/>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9AC4F0D7-6319-D204-5C0E-37788A73BAF8}"/>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26E23879-7AB2-B90D-26AD-C927D3C4C245}"/>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B3298C6D-D867-FC65-BF43-BD6BCC884EEA}"/>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C731BA14-FCB7-EE97-CAA6-A07187A4EDD6}"/>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30021738-03DF-55F6-0424-81712B94F89D}"/>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83F74117-B23D-9ECB-CC71-160EF0B918FD}"/>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992" name="Google Shape;199;p1">
              <a:extLst>
                <a:ext uri="{FF2B5EF4-FFF2-40B4-BE49-F238E27FC236}">
                  <a16:creationId xmlns:a16="http://schemas.microsoft.com/office/drawing/2014/main" id="{6E37D49B-7BA6-2A33-D6AB-D41284284252}"/>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6B42F7E3-4711-5AD1-674E-C84EC67F1636}"/>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4B9D8508-2507-551D-0ACB-8C64C4984851}"/>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D83EED00-BF83-E3D7-D8B5-9F4D2B0F7ACE}"/>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9AB733E9-515E-368C-22C3-7D3BE38433D5}"/>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22AF5797-C6DE-F8D2-34CF-403415C3E5AE}"/>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11A986DD-6D25-2E64-9985-3EB09E08C731}"/>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D7E14538-E50E-5D4B-4BDA-1EEEC2157922}"/>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pic>
        <p:nvPicPr>
          <p:cNvPr id="1018" name="Picture Placeholder 1017">
            <a:extLst>
              <a:ext uri="{FF2B5EF4-FFF2-40B4-BE49-F238E27FC236}">
                <a16:creationId xmlns:a16="http://schemas.microsoft.com/office/drawing/2014/main" id="{6053AD28-FB30-C537-8450-F73AC7963B8E}"/>
              </a:ext>
            </a:extLst>
          </p:cNvPr>
          <p:cNvPicPr>
            <a:picLocks noGrp="1" noChangeAspect="1"/>
          </p:cNvPicPr>
          <p:nvPr>
            <p:ph type="pic" idx="3"/>
          </p:nvPr>
        </p:nvPicPr>
        <p:blipFill>
          <a:blip r:embed="rId3"/>
          <a:srcRect l="25826" r="25826"/>
          <a:stretch>
            <a:fillRect/>
          </a:stretch>
        </p:blipFill>
        <p:spPr/>
      </p:pic>
      <p:pic>
        <p:nvPicPr>
          <p:cNvPr id="1026" name="Picture Placeholder 1025">
            <a:extLst>
              <a:ext uri="{FF2B5EF4-FFF2-40B4-BE49-F238E27FC236}">
                <a16:creationId xmlns:a16="http://schemas.microsoft.com/office/drawing/2014/main" id="{0ACABED1-75D3-822E-EC6D-FFAC60E3AA4B}"/>
              </a:ext>
            </a:extLst>
          </p:cNvPr>
          <p:cNvPicPr>
            <a:picLocks noGrp="1" noChangeAspect="1"/>
          </p:cNvPicPr>
          <p:nvPr>
            <p:ph type="pic" idx="2"/>
          </p:nvPr>
        </p:nvPicPr>
        <p:blipFill>
          <a:blip r:embed="rId4"/>
          <a:srcRect l="1605" r="1605"/>
          <a:stretch>
            <a:fillRect/>
          </a:stretch>
        </p:blipFill>
        <p:spPr/>
      </p:pic>
      <p:pic>
        <p:nvPicPr>
          <p:cNvPr id="1030" name="Picture Placeholder 1029">
            <a:extLst>
              <a:ext uri="{FF2B5EF4-FFF2-40B4-BE49-F238E27FC236}">
                <a16:creationId xmlns:a16="http://schemas.microsoft.com/office/drawing/2014/main" id="{3BE1DA6D-4D92-4F67-EAA4-52C2CE9729D6}"/>
              </a:ext>
            </a:extLst>
          </p:cNvPr>
          <p:cNvPicPr>
            <a:picLocks noGrp="1" noChangeAspect="1"/>
          </p:cNvPicPr>
          <p:nvPr>
            <p:ph type="pic" idx="4"/>
          </p:nvPr>
        </p:nvPicPr>
        <p:blipFill>
          <a:blip r:embed="rId5"/>
          <a:srcRect l="13703" r="13703"/>
          <a:stretch>
            <a:fillRect/>
          </a:stretch>
        </p:blipFill>
        <p:spPr/>
      </p:pic>
      <p:sp>
        <p:nvSpPr>
          <p:cNvPr id="1031" name="Google Shape;202;p1">
            <a:extLst>
              <a:ext uri="{FF2B5EF4-FFF2-40B4-BE49-F238E27FC236}">
                <a16:creationId xmlns:a16="http://schemas.microsoft.com/office/drawing/2014/main" id="{A1C20EC4-84B3-C65A-95E9-A954EE9061F8}"/>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032" name="Google Shape;203;p1">
            <a:extLst>
              <a:ext uri="{FF2B5EF4-FFF2-40B4-BE49-F238E27FC236}">
                <a16:creationId xmlns:a16="http://schemas.microsoft.com/office/drawing/2014/main" id="{EF4007E6-7246-C6D2-D1BE-1410BA07286D}"/>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2" name="Rectangle 15">
            <a:extLst>
              <a:ext uri="{FF2B5EF4-FFF2-40B4-BE49-F238E27FC236}">
                <a16:creationId xmlns:a16="http://schemas.microsoft.com/office/drawing/2014/main" id="{3FFD53BA-AB9E-523D-5685-E217AC79AE98}"/>
              </a:ext>
            </a:extLst>
          </p:cNvPr>
          <p:cNvSpPr>
            <a:spLocks noChangeArrowheads="1"/>
          </p:cNvSpPr>
          <p:nvPr/>
        </p:nvSpPr>
        <p:spPr bwMode="auto">
          <a:xfrm rot="10800000" flipV="1">
            <a:off x="8123809" y="0"/>
            <a:ext cx="4068189" cy="6858000"/>
          </a:xfrm>
          <a:prstGeom prst="rect">
            <a:avLst/>
          </a:prstGeom>
          <a:solidFill>
            <a:srgbClr val="EBE3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4" name="Google Shape;1054;p18"/>
          <p:cNvSpPr txBox="1"/>
          <p:nvPr/>
        </p:nvSpPr>
        <p:spPr>
          <a:xfrm>
            <a:off x="1460700" y="1658025"/>
            <a:ext cx="2415900" cy="785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History</a:t>
            </a:r>
            <a:endParaRPr dirty="0">
              <a:latin typeface="Poppins SemiBold" panose="00000700000000000000" pitchFamily="2" charset="0"/>
              <a:cs typeface="Poppins SemiBold" panose="00000700000000000000" pitchFamily="2" charset="0"/>
            </a:endParaRPr>
          </a:p>
        </p:txBody>
      </p:sp>
      <p:sp>
        <p:nvSpPr>
          <p:cNvPr id="1055" name="Google Shape;1055;p18"/>
          <p:cNvSpPr/>
          <p:nvPr/>
        </p:nvSpPr>
        <p:spPr>
          <a:xfrm>
            <a:off x="3865279" y="2883742"/>
            <a:ext cx="532316" cy="532316"/>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56" name="Google Shape;1056;p18"/>
          <p:cNvSpPr txBox="1"/>
          <p:nvPr/>
        </p:nvSpPr>
        <p:spPr>
          <a:xfrm>
            <a:off x="3887988" y="3023598"/>
            <a:ext cx="486899"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1">
                <a:solidFill>
                  <a:schemeClr val="dk1"/>
                </a:solidFill>
                <a:latin typeface="Open Sans"/>
                <a:ea typeface="Open Sans"/>
                <a:cs typeface="Open Sans"/>
                <a:sym typeface="Open Sans"/>
              </a:rPr>
              <a:t>2022</a:t>
            </a:r>
            <a:endParaRPr sz="1000" b="1">
              <a:solidFill>
                <a:schemeClr val="dk1"/>
              </a:solidFill>
              <a:latin typeface="Open Sans"/>
              <a:ea typeface="Open Sans"/>
              <a:cs typeface="Open Sans"/>
              <a:sym typeface="Open Sans"/>
            </a:endParaRPr>
          </a:p>
        </p:txBody>
      </p:sp>
      <p:sp>
        <p:nvSpPr>
          <p:cNvPr id="1057" name="Google Shape;1057;p18"/>
          <p:cNvSpPr txBox="1"/>
          <p:nvPr/>
        </p:nvSpPr>
        <p:spPr>
          <a:xfrm>
            <a:off x="3708601" y="3481861"/>
            <a:ext cx="845672" cy="1699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600">
                <a:solidFill>
                  <a:schemeClr val="dk1"/>
                </a:solidFill>
                <a:latin typeface="Open Sans"/>
                <a:ea typeface="Open Sans"/>
                <a:cs typeface="Open Sans"/>
                <a:sym typeface="Open Sans"/>
              </a:rPr>
              <a:t>There are Various</a:t>
            </a:r>
            <a:endParaRPr sz="600" b="0" i="0">
              <a:solidFill>
                <a:schemeClr val="dk1"/>
              </a:solidFill>
              <a:latin typeface="Open Sans"/>
              <a:ea typeface="Open Sans"/>
              <a:cs typeface="Open Sans"/>
              <a:sym typeface="Open Sans"/>
            </a:endParaRPr>
          </a:p>
        </p:txBody>
      </p:sp>
      <p:sp>
        <p:nvSpPr>
          <p:cNvPr id="1058" name="Google Shape;1058;p18"/>
          <p:cNvSpPr/>
          <p:nvPr/>
        </p:nvSpPr>
        <p:spPr>
          <a:xfrm>
            <a:off x="4843596" y="2883742"/>
            <a:ext cx="532316" cy="532316"/>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59" name="Google Shape;1059;p18"/>
          <p:cNvSpPr txBox="1"/>
          <p:nvPr/>
        </p:nvSpPr>
        <p:spPr>
          <a:xfrm>
            <a:off x="4867410" y="3023598"/>
            <a:ext cx="484689"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1">
                <a:solidFill>
                  <a:schemeClr val="dk1"/>
                </a:solidFill>
                <a:latin typeface="Open Sans"/>
                <a:ea typeface="Open Sans"/>
                <a:cs typeface="Open Sans"/>
                <a:sym typeface="Open Sans"/>
              </a:rPr>
              <a:t>2023</a:t>
            </a:r>
            <a:endParaRPr sz="1000" b="1">
              <a:solidFill>
                <a:schemeClr val="dk1"/>
              </a:solidFill>
              <a:latin typeface="Open Sans"/>
              <a:ea typeface="Open Sans"/>
              <a:cs typeface="Open Sans"/>
              <a:sym typeface="Open Sans"/>
            </a:endParaRPr>
          </a:p>
        </p:txBody>
      </p:sp>
      <p:sp>
        <p:nvSpPr>
          <p:cNvPr id="1060" name="Google Shape;1060;p18"/>
          <p:cNvSpPr txBox="1"/>
          <p:nvPr/>
        </p:nvSpPr>
        <p:spPr>
          <a:xfrm>
            <a:off x="4686918" y="3481861"/>
            <a:ext cx="845672" cy="1699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600">
                <a:solidFill>
                  <a:schemeClr val="dk1"/>
                </a:solidFill>
                <a:latin typeface="Open Sans"/>
                <a:ea typeface="Open Sans"/>
                <a:cs typeface="Open Sans"/>
                <a:sym typeface="Open Sans"/>
              </a:rPr>
              <a:t>There are Various</a:t>
            </a:r>
            <a:endParaRPr sz="600" b="0" i="0">
              <a:solidFill>
                <a:schemeClr val="dk1"/>
              </a:solidFill>
              <a:latin typeface="Open Sans"/>
              <a:ea typeface="Open Sans"/>
              <a:cs typeface="Open Sans"/>
              <a:sym typeface="Open Sans"/>
            </a:endParaRPr>
          </a:p>
        </p:txBody>
      </p:sp>
      <p:sp>
        <p:nvSpPr>
          <p:cNvPr id="1061" name="Google Shape;1061;p18"/>
          <p:cNvSpPr/>
          <p:nvPr/>
        </p:nvSpPr>
        <p:spPr>
          <a:xfrm>
            <a:off x="5821913" y="2883742"/>
            <a:ext cx="532316" cy="532316"/>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62" name="Google Shape;1062;p18"/>
          <p:cNvSpPr txBox="1"/>
          <p:nvPr/>
        </p:nvSpPr>
        <p:spPr>
          <a:xfrm>
            <a:off x="5842241" y="3023598"/>
            <a:ext cx="491661"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1">
                <a:solidFill>
                  <a:schemeClr val="dk1"/>
                </a:solidFill>
                <a:latin typeface="Open Sans"/>
                <a:ea typeface="Open Sans"/>
                <a:cs typeface="Open Sans"/>
                <a:sym typeface="Open Sans"/>
              </a:rPr>
              <a:t>2024</a:t>
            </a:r>
            <a:endParaRPr sz="1000" b="1">
              <a:solidFill>
                <a:schemeClr val="dk1"/>
              </a:solidFill>
              <a:latin typeface="Open Sans"/>
              <a:ea typeface="Open Sans"/>
              <a:cs typeface="Open Sans"/>
              <a:sym typeface="Open Sans"/>
            </a:endParaRPr>
          </a:p>
        </p:txBody>
      </p:sp>
      <p:sp>
        <p:nvSpPr>
          <p:cNvPr id="1063" name="Google Shape;1063;p18"/>
          <p:cNvSpPr txBox="1"/>
          <p:nvPr/>
        </p:nvSpPr>
        <p:spPr>
          <a:xfrm>
            <a:off x="5665235" y="3481861"/>
            <a:ext cx="845672" cy="1699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600">
                <a:solidFill>
                  <a:schemeClr val="dk1"/>
                </a:solidFill>
                <a:latin typeface="Open Sans"/>
                <a:ea typeface="Open Sans"/>
                <a:cs typeface="Open Sans"/>
                <a:sym typeface="Open Sans"/>
              </a:rPr>
              <a:t>There are Various</a:t>
            </a:r>
            <a:endParaRPr sz="600" b="0" i="0">
              <a:solidFill>
                <a:schemeClr val="dk1"/>
              </a:solidFill>
              <a:latin typeface="Open Sans"/>
              <a:ea typeface="Open Sans"/>
              <a:cs typeface="Open Sans"/>
              <a:sym typeface="Open Sans"/>
            </a:endParaRPr>
          </a:p>
        </p:txBody>
      </p:sp>
      <p:sp>
        <p:nvSpPr>
          <p:cNvPr id="1064" name="Google Shape;1064;p18"/>
          <p:cNvSpPr/>
          <p:nvPr/>
        </p:nvSpPr>
        <p:spPr>
          <a:xfrm>
            <a:off x="6800229" y="2883742"/>
            <a:ext cx="532316" cy="532316"/>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65" name="Google Shape;1065;p18"/>
          <p:cNvSpPr txBox="1"/>
          <p:nvPr/>
        </p:nvSpPr>
        <p:spPr>
          <a:xfrm>
            <a:off x="6816341" y="3023598"/>
            <a:ext cx="50009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1">
                <a:solidFill>
                  <a:schemeClr val="dk1"/>
                </a:solidFill>
                <a:latin typeface="Open Sans"/>
                <a:ea typeface="Open Sans"/>
                <a:cs typeface="Open Sans"/>
                <a:sym typeface="Open Sans"/>
              </a:rPr>
              <a:t>2025</a:t>
            </a:r>
            <a:endParaRPr sz="1000" b="1">
              <a:solidFill>
                <a:schemeClr val="dk1"/>
              </a:solidFill>
              <a:latin typeface="Open Sans"/>
              <a:ea typeface="Open Sans"/>
              <a:cs typeface="Open Sans"/>
              <a:sym typeface="Open Sans"/>
            </a:endParaRPr>
          </a:p>
        </p:txBody>
      </p:sp>
      <p:sp>
        <p:nvSpPr>
          <p:cNvPr id="1066" name="Google Shape;1066;p18"/>
          <p:cNvSpPr txBox="1"/>
          <p:nvPr/>
        </p:nvSpPr>
        <p:spPr>
          <a:xfrm>
            <a:off x="6643551" y="3481861"/>
            <a:ext cx="845672" cy="1699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600">
                <a:solidFill>
                  <a:schemeClr val="dk1"/>
                </a:solidFill>
                <a:latin typeface="Open Sans"/>
                <a:ea typeface="Open Sans"/>
                <a:cs typeface="Open Sans"/>
                <a:sym typeface="Open Sans"/>
              </a:rPr>
              <a:t>There are Various</a:t>
            </a:r>
            <a:endParaRPr sz="600" b="0" i="0">
              <a:solidFill>
                <a:schemeClr val="dk1"/>
              </a:solidFill>
              <a:latin typeface="Open Sans"/>
              <a:ea typeface="Open Sans"/>
              <a:cs typeface="Open Sans"/>
              <a:sym typeface="Open Sans"/>
            </a:endParaRPr>
          </a:p>
        </p:txBody>
      </p:sp>
      <p:sp>
        <p:nvSpPr>
          <p:cNvPr id="1067" name="Google Shape;1067;p18"/>
          <p:cNvSpPr/>
          <p:nvPr/>
        </p:nvSpPr>
        <p:spPr>
          <a:xfrm>
            <a:off x="3865279" y="3880874"/>
            <a:ext cx="532316" cy="532316"/>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68" name="Google Shape;1068;p18"/>
          <p:cNvSpPr txBox="1"/>
          <p:nvPr/>
        </p:nvSpPr>
        <p:spPr>
          <a:xfrm>
            <a:off x="3881735" y="4020730"/>
            <a:ext cx="499404"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1">
                <a:solidFill>
                  <a:schemeClr val="dk1"/>
                </a:solidFill>
                <a:latin typeface="Open Sans"/>
                <a:ea typeface="Open Sans"/>
                <a:cs typeface="Open Sans"/>
                <a:sym typeface="Open Sans"/>
              </a:rPr>
              <a:t>2026</a:t>
            </a:r>
            <a:endParaRPr sz="1000" b="1">
              <a:solidFill>
                <a:schemeClr val="dk1"/>
              </a:solidFill>
              <a:latin typeface="Open Sans"/>
              <a:ea typeface="Open Sans"/>
              <a:cs typeface="Open Sans"/>
              <a:sym typeface="Open Sans"/>
            </a:endParaRPr>
          </a:p>
        </p:txBody>
      </p:sp>
      <p:sp>
        <p:nvSpPr>
          <p:cNvPr id="1069" name="Google Shape;1069;p18"/>
          <p:cNvSpPr txBox="1"/>
          <p:nvPr/>
        </p:nvSpPr>
        <p:spPr>
          <a:xfrm>
            <a:off x="3708601" y="4478993"/>
            <a:ext cx="845672" cy="1699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600">
                <a:solidFill>
                  <a:schemeClr val="dk1"/>
                </a:solidFill>
                <a:latin typeface="Open Sans"/>
                <a:ea typeface="Open Sans"/>
                <a:cs typeface="Open Sans"/>
                <a:sym typeface="Open Sans"/>
              </a:rPr>
              <a:t>There are Various</a:t>
            </a:r>
            <a:endParaRPr sz="600" b="0" i="0">
              <a:solidFill>
                <a:schemeClr val="dk1"/>
              </a:solidFill>
              <a:latin typeface="Open Sans"/>
              <a:ea typeface="Open Sans"/>
              <a:cs typeface="Open Sans"/>
              <a:sym typeface="Open Sans"/>
            </a:endParaRPr>
          </a:p>
        </p:txBody>
      </p:sp>
      <p:sp>
        <p:nvSpPr>
          <p:cNvPr id="1070" name="Google Shape;1070;p18"/>
          <p:cNvSpPr/>
          <p:nvPr/>
        </p:nvSpPr>
        <p:spPr>
          <a:xfrm>
            <a:off x="5821913" y="3880874"/>
            <a:ext cx="532316" cy="532316"/>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1" name="Google Shape;1071;p18"/>
          <p:cNvSpPr txBox="1"/>
          <p:nvPr/>
        </p:nvSpPr>
        <p:spPr>
          <a:xfrm>
            <a:off x="5829958" y="4020730"/>
            <a:ext cx="516226"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1">
                <a:solidFill>
                  <a:schemeClr val="dk1"/>
                </a:solidFill>
                <a:latin typeface="Open Sans"/>
                <a:ea typeface="Open Sans"/>
                <a:cs typeface="Open Sans"/>
                <a:sym typeface="Open Sans"/>
              </a:rPr>
              <a:t>2027</a:t>
            </a:r>
            <a:endParaRPr sz="1000" b="1">
              <a:solidFill>
                <a:schemeClr val="dk1"/>
              </a:solidFill>
              <a:latin typeface="Open Sans"/>
              <a:ea typeface="Open Sans"/>
              <a:cs typeface="Open Sans"/>
              <a:sym typeface="Open Sans"/>
            </a:endParaRPr>
          </a:p>
        </p:txBody>
      </p:sp>
      <p:sp>
        <p:nvSpPr>
          <p:cNvPr id="1072" name="Google Shape;1072;p18"/>
          <p:cNvSpPr txBox="1"/>
          <p:nvPr/>
        </p:nvSpPr>
        <p:spPr>
          <a:xfrm>
            <a:off x="5665235" y="4478993"/>
            <a:ext cx="845672" cy="1699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600">
                <a:solidFill>
                  <a:schemeClr val="dk1"/>
                </a:solidFill>
                <a:latin typeface="Open Sans"/>
                <a:ea typeface="Open Sans"/>
                <a:cs typeface="Open Sans"/>
                <a:sym typeface="Open Sans"/>
              </a:rPr>
              <a:t>There are Various</a:t>
            </a:r>
            <a:endParaRPr sz="600" b="0" i="0">
              <a:solidFill>
                <a:schemeClr val="dk1"/>
              </a:solidFill>
              <a:latin typeface="Open Sans"/>
              <a:ea typeface="Open Sans"/>
              <a:cs typeface="Open Sans"/>
              <a:sym typeface="Open Sans"/>
            </a:endParaRPr>
          </a:p>
        </p:txBody>
      </p:sp>
      <p:sp>
        <p:nvSpPr>
          <p:cNvPr id="1073" name="Google Shape;1073;p18"/>
          <p:cNvSpPr/>
          <p:nvPr/>
        </p:nvSpPr>
        <p:spPr>
          <a:xfrm>
            <a:off x="6800229" y="3880874"/>
            <a:ext cx="532316" cy="532316"/>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4" name="Google Shape;1074;p18"/>
          <p:cNvSpPr txBox="1"/>
          <p:nvPr/>
        </p:nvSpPr>
        <p:spPr>
          <a:xfrm>
            <a:off x="6808274" y="4020730"/>
            <a:ext cx="516226"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1">
                <a:solidFill>
                  <a:schemeClr val="dk1"/>
                </a:solidFill>
                <a:latin typeface="Open Sans"/>
                <a:ea typeface="Open Sans"/>
                <a:cs typeface="Open Sans"/>
                <a:sym typeface="Open Sans"/>
              </a:rPr>
              <a:t>2028</a:t>
            </a:r>
            <a:endParaRPr sz="1000" b="1">
              <a:solidFill>
                <a:schemeClr val="dk1"/>
              </a:solidFill>
              <a:latin typeface="Open Sans"/>
              <a:ea typeface="Open Sans"/>
              <a:cs typeface="Open Sans"/>
              <a:sym typeface="Open Sans"/>
            </a:endParaRPr>
          </a:p>
        </p:txBody>
      </p:sp>
      <p:sp>
        <p:nvSpPr>
          <p:cNvPr id="1075" name="Google Shape;1075;p18"/>
          <p:cNvSpPr txBox="1"/>
          <p:nvPr/>
        </p:nvSpPr>
        <p:spPr>
          <a:xfrm>
            <a:off x="6643551" y="4478993"/>
            <a:ext cx="845672" cy="1699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600">
                <a:solidFill>
                  <a:schemeClr val="dk1"/>
                </a:solidFill>
                <a:latin typeface="Open Sans"/>
                <a:ea typeface="Open Sans"/>
                <a:cs typeface="Open Sans"/>
                <a:sym typeface="Open Sans"/>
              </a:rPr>
              <a:t>There are Various</a:t>
            </a:r>
            <a:endParaRPr sz="600" b="0" i="0">
              <a:solidFill>
                <a:schemeClr val="dk1"/>
              </a:solidFill>
              <a:latin typeface="Open Sans"/>
              <a:ea typeface="Open Sans"/>
              <a:cs typeface="Open Sans"/>
              <a:sym typeface="Open Sans"/>
            </a:endParaRPr>
          </a:p>
        </p:txBody>
      </p:sp>
      <p:sp>
        <p:nvSpPr>
          <p:cNvPr id="1076" name="Google Shape;1076;p18"/>
          <p:cNvSpPr/>
          <p:nvPr/>
        </p:nvSpPr>
        <p:spPr>
          <a:xfrm>
            <a:off x="4843596" y="3880874"/>
            <a:ext cx="532316" cy="532316"/>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7" name="Google Shape;1077;p18"/>
          <p:cNvSpPr txBox="1"/>
          <p:nvPr/>
        </p:nvSpPr>
        <p:spPr>
          <a:xfrm>
            <a:off x="4851641" y="4020730"/>
            <a:ext cx="516226"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1">
                <a:solidFill>
                  <a:schemeClr val="dk1"/>
                </a:solidFill>
                <a:latin typeface="Open Sans"/>
                <a:ea typeface="Open Sans"/>
                <a:cs typeface="Open Sans"/>
                <a:sym typeface="Open Sans"/>
              </a:rPr>
              <a:t>2028</a:t>
            </a:r>
            <a:endParaRPr sz="1000" b="1">
              <a:solidFill>
                <a:schemeClr val="dk1"/>
              </a:solidFill>
              <a:latin typeface="Open Sans"/>
              <a:ea typeface="Open Sans"/>
              <a:cs typeface="Open Sans"/>
              <a:sym typeface="Open Sans"/>
            </a:endParaRPr>
          </a:p>
        </p:txBody>
      </p:sp>
      <p:sp>
        <p:nvSpPr>
          <p:cNvPr id="1078" name="Google Shape;1078;p18"/>
          <p:cNvSpPr txBox="1"/>
          <p:nvPr/>
        </p:nvSpPr>
        <p:spPr>
          <a:xfrm>
            <a:off x="4686918" y="4478993"/>
            <a:ext cx="845672" cy="1699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600">
                <a:solidFill>
                  <a:schemeClr val="dk1"/>
                </a:solidFill>
                <a:latin typeface="Open Sans"/>
                <a:ea typeface="Open Sans"/>
                <a:cs typeface="Open Sans"/>
                <a:sym typeface="Open Sans"/>
              </a:rPr>
              <a:t>There are Various</a:t>
            </a:r>
            <a:endParaRPr sz="600" b="0" i="0">
              <a:solidFill>
                <a:schemeClr val="dk1"/>
              </a:solidFill>
              <a:latin typeface="Open Sans"/>
              <a:ea typeface="Open Sans"/>
              <a:cs typeface="Open Sans"/>
              <a:sym typeface="Open Sans"/>
            </a:endParaRPr>
          </a:p>
        </p:txBody>
      </p:sp>
      <p:sp>
        <p:nvSpPr>
          <p:cNvPr id="1079" name="Google Shape;1079;p18"/>
          <p:cNvSpPr/>
          <p:nvPr/>
        </p:nvSpPr>
        <p:spPr>
          <a:xfrm>
            <a:off x="8648242" y="3290809"/>
            <a:ext cx="91762" cy="93515"/>
          </a:xfrm>
          <a:custGeom>
            <a:avLst/>
            <a:gdLst/>
            <a:ahLst/>
            <a:cxnLst/>
            <a:rect l="l" t="t" r="r" b="b"/>
            <a:pathLst>
              <a:path w="157" h="160" extrusionOk="0">
                <a:moveTo>
                  <a:pt x="100" y="29"/>
                </a:moveTo>
                <a:cubicBezTo>
                  <a:pt x="98" y="28"/>
                  <a:pt x="96" y="28"/>
                  <a:pt x="94" y="30"/>
                </a:cubicBezTo>
                <a:cubicBezTo>
                  <a:pt x="48" y="76"/>
                  <a:pt x="48" y="76"/>
                  <a:pt x="48" y="76"/>
                </a:cubicBezTo>
                <a:cubicBezTo>
                  <a:pt x="47" y="78"/>
                  <a:pt x="46" y="79"/>
                  <a:pt x="47" y="80"/>
                </a:cubicBezTo>
                <a:cubicBezTo>
                  <a:pt x="47" y="82"/>
                  <a:pt x="48" y="84"/>
                  <a:pt x="50" y="84"/>
                </a:cubicBezTo>
                <a:cubicBezTo>
                  <a:pt x="73" y="91"/>
                  <a:pt x="73" y="91"/>
                  <a:pt x="73" y="91"/>
                </a:cubicBezTo>
                <a:cubicBezTo>
                  <a:pt x="56" y="124"/>
                  <a:pt x="56" y="124"/>
                  <a:pt x="56" y="124"/>
                </a:cubicBezTo>
                <a:cubicBezTo>
                  <a:pt x="56" y="126"/>
                  <a:pt x="56" y="128"/>
                  <a:pt x="58" y="130"/>
                </a:cubicBezTo>
                <a:cubicBezTo>
                  <a:pt x="59" y="131"/>
                  <a:pt x="62" y="131"/>
                  <a:pt x="64" y="130"/>
                </a:cubicBezTo>
                <a:cubicBezTo>
                  <a:pt x="110" y="82"/>
                  <a:pt x="110" y="82"/>
                  <a:pt x="110" y="82"/>
                </a:cubicBezTo>
                <a:cubicBezTo>
                  <a:pt x="111" y="81"/>
                  <a:pt x="111" y="80"/>
                  <a:pt x="111" y="79"/>
                </a:cubicBezTo>
                <a:cubicBezTo>
                  <a:pt x="111" y="76"/>
                  <a:pt x="110" y="75"/>
                  <a:pt x="108" y="75"/>
                </a:cubicBezTo>
                <a:cubicBezTo>
                  <a:pt x="86" y="68"/>
                  <a:pt x="86" y="68"/>
                  <a:pt x="86" y="68"/>
                </a:cubicBezTo>
                <a:cubicBezTo>
                  <a:pt x="102" y="35"/>
                  <a:pt x="102" y="35"/>
                  <a:pt x="102" y="35"/>
                </a:cubicBezTo>
                <a:cubicBezTo>
                  <a:pt x="103" y="33"/>
                  <a:pt x="102" y="30"/>
                  <a:pt x="100" y="29"/>
                </a:cubicBezTo>
                <a:close/>
                <a:moveTo>
                  <a:pt x="78" y="0"/>
                </a:moveTo>
                <a:cubicBezTo>
                  <a:pt x="55" y="0"/>
                  <a:pt x="32" y="11"/>
                  <a:pt x="18" y="29"/>
                </a:cubicBezTo>
                <a:cubicBezTo>
                  <a:pt x="18" y="25"/>
                  <a:pt x="18" y="25"/>
                  <a:pt x="18" y="25"/>
                </a:cubicBezTo>
                <a:cubicBezTo>
                  <a:pt x="18" y="22"/>
                  <a:pt x="16" y="20"/>
                  <a:pt x="13" y="20"/>
                </a:cubicBezTo>
                <a:cubicBezTo>
                  <a:pt x="10" y="20"/>
                  <a:pt x="9" y="22"/>
                  <a:pt x="9" y="25"/>
                </a:cubicBezTo>
                <a:cubicBezTo>
                  <a:pt x="9" y="44"/>
                  <a:pt x="9" y="44"/>
                  <a:pt x="9" y="44"/>
                </a:cubicBezTo>
                <a:cubicBezTo>
                  <a:pt x="9" y="49"/>
                  <a:pt x="14" y="49"/>
                  <a:pt x="13" y="49"/>
                </a:cubicBezTo>
                <a:cubicBezTo>
                  <a:pt x="14" y="49"/>
                  <a:pt x="14" y="49"/>
                  <a:pt x="14" y="49"/>
                </a:cubicBezTo>
                <a:cubicBezTo>
                  <a:pt x="32" y="48"/>
                  <a:pt x="32" y="48"/>
                  <a:pt x="32" y="48"/>
                </a:cubicBezTo>
                <a:cubicBezTo>
                  <a:pt x="35" y="48"/>
                  <a:pt x="37" y="45"/>
                  <a:pt x="37" y="43"/>
                </a:cubicBezTo>
                <a:cubicBezTo>
                  <a:pt x="36" y="40"/>
                  <a:pt x="35" y="38"/>
                  <a:pt x="31" y="38"/>
                </a:cubicBezTo>
                <a:cubicBezTo>
                  <a:pt x="23" y="39"/>
                  <a:pt x="23" y="39"/>
                  <a:pt x="23" y="39"/>
                </a:cubicBezTo>
                <a:cubicBezTo>
                  <a:pt x="35" y="21"/>
                  <a:pt x="57" y="10"/>
                  <a:pt x="78" y="10"/>
                </a:cubicBezTo>
                <a:cubicBezTo>
                  <a:pt x="117" y="10"/>
                  <a:pt x="149" y="42"/>
                  <a:pt x="149" y="80"/>
                </a:cubicBezTo>
                <a:cubicBezTo>
                  <a:pt x="149" y="83"/>
                  <a:pt x="151" y="84"/>
                  <a:pt x="154" y="84"/>
                </a:cubicBezTo>
                <a:cubicBezTo>
                  <a:pt x="156" y="84"/>
                  <a:pt x="157" y="83"/>
                  <a:pt x="157" y="80"/>
                </a:cubicBezTo>
                <a:cubicBezTo>
                  <a:pt x="157" y="37"/>
                  <a:pt x="122" y="0"/>
                  <a:pt x="78" y="0"/>
                </a:cubicBezTo>
                <a:close/>
                <a:moveTo>
                  <a:pt x="144" y="111"/>
                </a:moveTo>
                <a:cubicBezTo>
                  <a:pt x="125" y="112"/>
                  <a:pt x="125" y="112"/>
                  <a:pt x="125" y="112"/>
                </a:cubicBezTo>
                <a:cubicBezTo>
                  <a:pt x="122" y="113"/>
                  <a:pt x="121" y="114"/>
                  <a:pt x="121" y="117"/>
                </a:cubicBezTo>
                <a:cubicBezTo>
                  <a:pt x="121" y="121"/>
                  <a:pt x="124" y="122"/>
                  <a:pt x="126" y="122"/>
                </a:cubicBezTo>
                <a:cubicBezTo>
                  <a:pt x="136" y="122"/>
                  <a:pt x="136" y="122"/>
                  <a:pt x="136" y="122"/>
                </a:cubicBezTo>
                <a:cubicBezTo>
                  <a:pt x="122" y="139"/>
                  <a:pt x="102" y="150"/>
                  <a:pt x="79" y="150"/>
                </a:cubicBezTo>
                <a:cubicBezTo>
                  <a:pt x="41" y="150"/>
                  <a:pt x="10" y="118"/>
                  <a:pt x="10" y="80"/>
                </a:cubicBezTo>
                <a:cubicBezTo>
                  <a:pt x="10" y="76"/>
                  <a:pt x="7" y="75"/>
                  <a:pt x="5" y="75"/>
                </a:cubicBezTo>
                <a:cubicBezTo>
                  <a:pt x="2" y="75"/>
                  <a:pt x="0" y="76"/>
                  <a:pt x="0" y="80"/>
                </a:cubicBezTo>
                <a:cubicBezTo>
                  <a:pt x="0" y="123"/>
                  <a:pt x="35" y="160"/>
                  <a:pt x="79" y="160"/>
                </a:cubicBezTo>
                <a:cubicBezTo>
                  <a:pt x="103" y="160"/>
                  <a:pt x="125" y="149"/>
                  <a:pt x="139" y="131"/>
                </a:cubicBezTo>
                <a:cubicBezTo>
                  <a:pt x="139" y="135"/>
                  <a:pt x="139" y="135"/>
                  <a:pt x="139" y="135"/>
                </a:cubicBezTo>
                <a:cubicBezTo>
                  <a:pt x="139" y="139"/>
                  <a:pt x="142" y="140"/>
                  <a:pt x="144" y="140"/>
                </a:cubicBezTo>
                <a:cubicBezTo>
                  <a:pt x="147" y="140"/>
                  <a:pt x="149" y="139"/>
                  <a:pt x="149" y="135"/>
                </a:cubicBezTo>
                <a:cubicBezTo>
                  <a:pt x="149" y="116"/>
                  <a:pt x="149" y="116"/>
                  <a:pt x="149" y="116"/>
                </a:cubicBezTo>
                <a:cubicBezTo>
                  <a:pt x="149" y="113"/>
                  <a:pt x="147" y="111"/>
                  <a:pt x="144" y="111"/>
                </a:cubicBezTo>
                <a:close/>
              </a:path>
            </a:pathLst>
          </a:custGeom>
          <a:solidFill>
            <a:schemeClr val="tx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80" name="Google Shape;1080;p18"/>
          <p:cNvSpPr/>
          <p:nvPr/>
        </p:nvSpPr>
        <p:spPr>
          <a:xfrm>
            <a:off x="8566388" y="3209832"/>
            <a:ext cx="255470" cy="255468"/>
          </a:xfrm>
          <a:prstGeom prst="ellipse">
            <a:avLst/>
          </a:prstGeom>
          <a:noFill/>
          <a:ln w="9525" cap="flat" cmpd="sng">
            <a:solidFill>
              <a:schemeClr val="tx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1" name="Google Shape;1081;p18"/>
          <p:cNvSpPr txBox="1"/>
          <p:nvPr/>
        </p:nvSpPr>
        <p:spPr>
          <a:xfrm>
            <a:off x="8936906" y="3161400"/>
            <a:ext cx="1511396" cy="24618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dirty="0">
                <a:solidFill>
                  <a:schemeClr val="tx1"/>
                </a:solidFill>
                <a:latin typeface="Poppins SemiBold"/>
                <a:ea typeface="Poppins SemiBold"/>
                <a:cs typeface="Poppins SemiBold"/>
                <a:sym typeface="Poppins SemiBold"/>
              </a:rPr>
              <a:t>Your Title Here</a:t>
            </a:r>
            <a:endParaRPr dirty="0">
              <a:solidFill>
                <a:schemeClr val="tx1"/>
              </a:solidFill>
            </a:endParaRPr>
          </a:p>
        </p:txBody>
      </p:sp>
      <p:sp>
        <p:nvSpPr>
          <p:cNvPr id="1082" name="Google Shape;1082;p18"/>
          <p:cNvSpPr txBox="1"/>
          <p:nvPr/>
        </p:nvSpPr>
        <p:spPr>
          <a:xfrm>
            <a:off x="8936906" y="3359969"/>
            <a:ext cx="1828007" cy="400710"/>
          </a:xfrm>
          <a:prstGeom prst="rect">
            <a:avLst/>
          </a:prstGeom>
          <a:noFill/>
          <a:ln>
            <a:noFill/>
          </a:ln>
        </p:spPr>
        <p:txBody>
          <a:bodyPr spcFirstLastPara="1" wrap="square" lIns="91425" tIns="45700" rIns="91425" bIns="45700" anchor="t" anchorCtr="0">
            <a:spAutoFit/>
          </a:bodyPr>
          <a:lstStyle/>
          <a:p>
            <a:pPr marL="0" marR="0" lvl="0" indent="0" algn="l" rtl="0">
              <a:lnSpc>
                <a:spcPct val="166666"/>
              </a:lnSpc>
              <a:spcBef>
                <a:spcPts val="0"/>
              </a:spcBef>
              <a:spcAft>
                <a:spcPts val="0"/>
              </a:spcAft>
              <a:buNone/>
            </a:pPr>
            <a:r>
              <a:rPr lang="en-US" sz="600" b="0" i="0">
                <a:solidFill>
                  <a:schemeClr val="tx1"/>
                </a:solidFill>
                <a:latin typeface="Open Sans"/>
                <a:ea typeface="Open Sans"/>
                <a:cs typeface="Open Sans"/>
                <a:sym typeface="Open Sans"/>
              </a:rPr>
              <a:t>adipescent elite. Mauri's id Felis bandit, getas Vestibulum masa. dolor trips, </a:t>
            </a:r>
            <a:endParaRPr sz="600" b="1" i="0">
              <a:solidFill>
                <a:schemeClr val="tx1"/>
              </a:solidFill>
              <a:latin typeface="Open Sans"/>
              <a:ea typeface="Open Sans"/>
              <a:cs typeface="Open Sans"/>
              <a:sym typeface="Open Sans"/>
            </a:endParaRPr>
          </a:p>
        </p:txBody>
      </p:sp>
      <p:sp>
        <p:nvSpPr>
          <p:cNvPr id="1083" name="Google Shape;1083;p18"/>
          <p:cNvSpPr/>
          <p:nvPr/>
        </p:nvSpPr>
        <p:spPr>
          <a:xfrm>
            <a:off x="8647073" y="4186260"/>
            <a:ext cx="94100" cy="93516"/>
          </a:xfrm>
          <a:custGeom>
            <a:avLst/>
            <a:gdLst/>
            <a:ahLst/>
            <a:cxnLst/>
            <a:rect l="l" t="t" r="r" b="b"/>
            <a:pathLst>
              <a:path w="161" h="160" extrusionOk="0">
                <a:moveTo>
                  <a:pt x="161" y="4"/>
                </a:moveTo>
                <a:cubicBezTo>
                  <a:pt x="161" y="4"/>
                  <a:pt x="161" y="4"/>
                  <a:pt x="161" y="4"/>
                </a:cubicBezTo>
                <a:cubicBezTo>
                  <a:pt x="161" y="4"/>
                  <a:pt x="161" y="4"/>
                  <a:pt x="161" y="4"/>
                </a:cubicBezTo>
                <a:cubicBezTo>
                  <a:pt x="161" y="4"/>
                  <a:pt x="161" y="4"/>
                  <a:pt x="161" y="4"/>
                </a:cubicBezTo>
                <a:cubicBezTo>
                  <a:pt x="161" y="4"/>
                  <a:pt x="161" y="4"/>
                  <a:pt x="161" y="4"/>
                </a:cubicBezTo>
                <a:cubicBezTo>
                  <a:pt x="161" y="4"/>
                  <a:pt x="161" y="4"/>
                  <a:pt x="161" y="4"/>
                </a:cubicBezTo>
                <a:cubicBezTo>
                  <a:pt x="161" y="3"/>
                  <a:pt x="161" y="3"/>
                  <a:pt x="161" y="3"/>
                </a:cubicBezTo>
                <a:cubicBezTo>
                  <a:pt x="161" y="3"/>
                  <a:pt x="161" y="3"/>
                  <a:pt x="161" y="3"/>
                </a:cubicBezTo>
                <a:cubicBezTo>
                  <a:pt x="161" y="3"/>
                  <a:pt x="161" y="3"/>
                  <a:pt x="161" y="3"/>
                </a:cubicBezTo>
                <a:cubicBezTo>
                  <a:pt x="161" y="3"/>
                  <a:pt x="161" y="3"/>
                  <a:pt x="161" y="3"/>
                </a:cubicBezTo>
                <a:cubicBezTo>
                  <a:pt x="160" y="3"/>
                  <a:pt x="160" y="3"/>
                  <a:pt x="160" y="2"/>
                </a:cubicBezTo>
                <a:cubicBezTo>
                  <a:pt x="160" y="2"/>
                  <a:pt x="160" y="2"/>
                  <a:pt x="160" y="2"/>
                </a:cubicBezTo>
                <a:cubicBezTo>
                  <a:pt x="160" y="2"/>
                  <a:pt x="160" y="2"/>
                  <a:pt x="160" y="2"/>
                </a:cubicBezTo>
                <a:cubicBezTo>
                  <a:pt x="160" y="2"/>
                  <a:pt x="160" y="2"/>
                  <a:pt x="160" y="2"/>
                </a:cubicBezTo>
                <a:cubicBezTo>
                  <a:pt x="160" y="2"/>
                  <a:pt x="160" y="2"/>
                  <a:pt x="160" y="2"/>
                </a:cubicBezTo>
                <a:cubicBezTo>
                  <a:pt x="160" y="2"/>
                  <a:pt x="160" y="2"/>
                  <a:pt x="159" y="1"/>
                </a:cubicBezTo>
                <a:cubicBezTo>
                  <a:pt x="159" y="1"/>
                  <a:pt x="159" y="1"/>
                  <a:pt x="159" y="1"/>
                </a:cubicBezTo>
                <a:cubicBezTo>
                  <a:pt x="159" y="1"/>
                  <a:pt x="159" y="1"/>
                  <a:pt x="159" y="1"/>
                </a:cubicBezTo>
                <a:cubicBezTo>
                  <a:pt x="159" y="1"/>
                  <a:pt x="159" y="1"/>
                  <a:pt x="159" y="1"/>
                </a:cubicBezTo>
                <a:cubicBezTo>
                  <a:pt x="159" y="1"/>
                  <a:pt x="159" y="1"/>
                  <a:pt x="159" y="1"/>
                </a:cubicBezTo>
                <a:cubicBezTo>
                  <a:pt x="159" y="1"/>
                  <a:pt x="159" y="1"/>
                  <a:pt x="159" y="1"/>
                </a:cubicBezTo>
                <a:cubicBezTo>
                  <a:pt x="158" y="1"/>
                  <a:pt x="158" y="1"/>
                  <a:pt x="158" y="1"/>
                </a:cubicBezTo>
                <a:cubicBezTo>
                  <a:pt x="158" y="1"/>
                  <a:pt x="158" y="1"/>
                  <a:pt x="158" y="1"/>
                </a:cubicBezTo>
                <a:cubicBezTo>
                  <a:pt x="158" y="1"/>
                  <a:pt x="158" y="1"/>
                  <a:pt x="158" y="1"/>
                </a:cubicBezTo>
                <a:cubicBezTo>
                  <a:pt x="158" y="1"/>
                  <a:pt x="158" y="1"/>
                  <a:pt x="158" y="1"/>
                </a:cubicBezTo>
                <a:cubicBezTo>
                  <a:pt x="158" y="1"/>
                  <a:pt x="158" y="1"/>
                  <a:pt x="158" y="0"/>
                </a:cubicBezTo>
                <a:cubicBezTo>
                  <a:pt x="157" y="0"/>
                  <a:pt x="157" y="0"/>
                  <a:pt x="157" y="0"/>
                </a:cubicBezTo>
                <a:cubicBezTo>
                  <a:pt x="157" y="0"/>
                  <a:pt x="157" y="0"/>
                  <a:pt x="157" y="0"/>
                </a:cubicBezTo>
                <a:cubicBezTo>
                  <a:pt x="157" y="0"/>
                  <a:pt x="157" y="0"/>
                  <a:pt x="157" y="0"/>
                </a:cubicBezTo>
                <a:cubicBezTo>
                  <a:pt x="157" y="0"/>
                  <a:pt x="157" y="0"/>
                  <a:pt x="157" y="0"/>
                </a:cubicBezTo>
                <a:cubicBezTo>
                  <a:pt x="156" y="0"/>
                  <a:pt x="156" y="0"/>
                  <a:pt x="156" y="0"/>
                </a:cubicBezTo>
                <a:cubicBezTo>
                  <a:pt x="156" y="0"/>
                  <a:pt x="156" y="0"/>
                  <a:pt x="156" y="0"/>
                </a:cubicBezTo>
                <a:cubicBezTo>
                  <a:pt x="156" y="0"/>
                  <a:pt x="156" y="0"/>
                  <a:pt x="156" y="0"/>
                </a:cubicBezTo>
                <a:cubicBezTo>
                  <a:pt x="156" y="0"/>
                  <a:pt x="156" y="0"/>
                  <a:pt x="155" y="0"/>
                </a:cubicBezTo>
                <a:cubicBezTo>
                  <a:pt x="155" y="0"/>
                  <a:pt x="155" y="0"/>
                  <a:pt x="155" y="0"/>
                </a:cubicBezTo>
                <a:cubicBezTo>
                  <a:pt x="155" y="1"/>
                  <a:pt x="155" y="1"/>
                  <a:pt x="155" y="1"/>
                </a:cubicBezTo>
                <a:cubicBezTo>
                  <a:pt x="10" y="40"/>
                  <a:pt x="10" y="40"/>
                  <a:pt x="10" y="40"/>
                </a:cubicBezTo>
                <a:cubicBezTo>
                  <a:pt x="6" y="41"/>
                  <a:pt x="5" y="46"/>
                  <a:pt x="8" y="48"/>
                </a:cubicBezTo>
                <a:cubicBezTo>
                  <a:pt x="53" y="86"/>
                  <a:pt x="53" y="86"/>
                  <a:pt x="53" y="86"/>
                </a:cubicBezTo>
                <a:cubicBezTo>
                  <a:pt x="45" y="111"/>
                  <a:pt x="45" y="111"/>
                  <a:pt x="45" y="111"/>
                </a:cubicBezTo>
                <a:cubicBezTo>
                  <a:pt x="44" y="114"/>
                  <a:pt x="46" y="117"/>
                  <a:pt x="49" y="117"/>
                </a:cubicBezTo>
                <a:cubicBezTo>
                  <a:pt x="50" y="117"/>
                  <a:pt x="50" y="117"/>
                  <a:pt x="51" y="117"/>
                </a:cubicBezTo>
                <a:cubicBezTo>
                  <a:pt x="76" y="108"/>
                  <a:pt x="76" y="108"/>
                  <a:pt x="76" y="108"/>
                </a:cubicBezTo>
                <a:cubicBezTo>
                  <a:pt x="113" y="154"/>
                  <a:pt x="113" y="154"/>
                  <a:pt x="113" y="154"/>
                </a:cubicBezTo>
                <a:cubicBezTo>
                  <a:pt x="114" y="155"/>
                  <a:pt x="115" y="156"/>
                  <a:pt x="117" y="156"/>
                </a:cubicBezTo>
                <a:cubicBezTo>
                  <a:pt x="117" y="156"/>
                  <a:pt x="117" y="156"/>
                  <a:pt x="118" y="155"/>
                </a:cubicBezTo>
                <a:cubicBezTo>
                  <a:pt x="119" y="155"/>
                  <a:pt x="121" y="154"/>
                  <a:pt x="121" y="152"/>
                </a:cubicBezTo>
                <a:cubicBezTo>
                  <a:pt x="161" y="6"/>
                  <a:pt x="161" y="6"/>
                  <a:pt x="161" y="6"/>
                </a:cubicBezTo>
                <a:cubicBezTo>
                  <a:pt x="161" y="6"/>
                  <a:pt x="161" y="6"/>
                  <a:pt x="161" y="6"/>
                </a:cubicBezTo>
                <a:cubicBezTo>
                  <a:pt x="161" y="6"/>
                  <a:pt x="161" y="6"/>
                  <a:pt x="161" y="6"/>
                </a:cubicBezTo>
                <a:cubicBezTo>
                  <a:pt x="161" y="6"/>
                  <a:pt x="161" y="6"/>
                  <a:pt x="161" y="6"/>
                </a:cubicBezTo>
                <a:cubicBezTo>
                  <a:pt x="161" y="6"/>
                  <a:pt x="161" y="6"/>
                  <a:pt x="161" y="6"/>
                </a:cubicBezTo>
                <a:cubicBezTo>
                  <a:pt x="161" y="5"/>
                  <a:pt x="161" y="5"/>
                  <a:pt x="161" y="5"/>
                </a:cubicBezTo>
                <a:cubicBezTo>
                  <a:pt x="161" y="5"/>
                  <a:pt x="161" y="5"/>
                  <a:pt x="161" y="5"/>
                </a:cubicBezTo>
                <a:cubicBezTo>
                  <a:pt x="161" y="5"/>
                  <a:pt x="161" y="5"/>
                  <a:pt x="161" y="4"/>
                </a:cubicBezTo>
                <a:close/>
                <a:moveTo>
                  <a:pt x="21" y="47"/>
                </a:moveTo>
                <a:cubicBezTo>
                  <a:pt x="136" y="15"/>
                  <a:pt x="136" y="15"/>
                  <a:pt x="136" y="15"/>
                </a:cubicBezTo>
                <a:cubicBezTo>
                  <a:pt x="59" y="78"/>
                  <a:pt x="59" y="78"/>
                  <a:pt x="59" y="78"/>
                </a:cubicBezTo>
                <a:lnTo>
                  <a:pt x="21" y="47"/>
                </a:lnTo>
                <a:close/>
                <a:moveTo>
                  <a:pt x="75" y="99"/>
                </a:moveTo>
                <a:cubicBezTo>
                  <a:pt x="57" y="105"/>
                  <a:pt x="57" y="105"/>
                  <a:pt x="57" y="105"/>
                </a:cubicBezTo>
                <a:cubicBezTo>
                  <a:pt x="63" y="87"/>
                  <a:pt x="63" y="87"/>
                  <a:pt x="63" y="87"/>
                </a:cubicBezTo>
                <a:cubicBezTo>
                  <a:pt x="125" y="37"/>
                  <a:pt x="125" y="37"/>
                  <a:pt x="125" y="37"/>
                </a:cubicBezTo>
                <a:lnTo>
                  <a:pt x="75" y="99"/>
                </a:lnTo>
                <a:close/>
                <a:moveTo>
                  <a:pt x="115" y="141"/>
                </a:moveTo>
                <a:cubicBezTo>
                  <a:pt x="84" y="103"/>
                  <a:pt x="84" y="103"/>
                  <a:pt x="84" y="103"/>
                </a:cubicBezTo>
                <a:cubicBezTo>
                  <a:pt x="146" y="25"/>
                  <a:pt x="146" y="25"/>
                  <a:pt x="146" y="25"/>
                </a:cubicBezTo>
                <a:lnTo>
                  <a:pt x="115" y="141"/>
                </a:lnTo>
                <a:close/>
                <a:moveTo>
                  <a:pt x="13" y="144"/>
                </a:moveTo>
                <a:cubicBezTo>
                  <a:pt x="12" y="144"/>
                  <a:pt x="11" y="144"/>
                  <a:pt x="10" y="145"/>
                </a:cubicBezTo>
                <a:cubicBezTo>
                  <a:pt x="3" y="152"/>
                  <a:pt x="3" y="152"/>
                  <a:pt x="3" y="152"/>
                </a:cubicBezTo>
                <a:cubicBezTo>
                  <a:pt x="0" y="155"/>
                  <a:pt x="3" y="160"/>
                  <a:pt x="7" y="160"/>
                </a:cubicBezTo>
                <a:cubicBezTo>
                  <a:pt x="8" y="160"/>
                  <a:pt x="9" y="160"/>
                  <a:pt x="10" y="159"/>
                </a:cubicBezTo>
                <a:cubicBezTo>
                  <a:pt x="16" y="152"/>
                  <a:pt x="16" y="152"/>
                  <a:pt x="16" y="152"/>
                </a:cubicBezTo>
                <a:cubicBezTo>
                  <a:pt x="18" y="150"/>
                  <a:pt x="18" y="147"/>
                  <a:pt x="17" y="145"/>
                </a:cubicBezTo>
                <a:cubicBezTo>
                  <a:pt x="16" y="144"/>
                  <a:pt x="14" y="144"/>
                  <a:pt x="13" y="144"/>
                </a:cubicBezTo>
                <a:close/>
                <a:moveTo>
                  <a:pt x="33" y="125"/>
                </a:moveTo>
                <a:cubicBezTo>
                  <a:pt x="32" y="125"/>
                  <a:pt x="31" y="125"/>
                  <a:pt x="30" y="126"/>
                </a:cubicBezTo>
                <a:cubicBezTo>
                  <a:pt x="23" y="132"/>
                  <a:pt x="23" y="132"/>
                  <a:pt x="23" y="132"/>
                </a:cubicBezTo>
                <a:cubicBezTo>
                  <a:pt x="21" y="134"/>
                  <a:pt x="21" y="137"/>
                  <a:pt x="23" y="139"/>
                </a:cubicBezTo>
                <a:cubicBezTo>
                  <a:pt x="24" y="140"/>
                  <a:pt x="25" y="140"/>
                  <a:pt x="26" y="140"/>
                </a:cubicBezTo>
                <a:cubicBezTo>
                  <a:pt x="28" y="140"/>
                  <a:pt x="29" y="140"/>
                  <a:pt x="30" y="139"/>
                </a:cubicBezTo>
                <a:cubicBezTo>
                  <a:pt x="36" y="132"/>
                  <a:pt x="36" y="132"/>
                  <a:pt x="36" y="132"/>
                </a:cubicBezTo>
                <a:cubicBezTo>
                  <a:pt x="38" y="131"/>
                  <a:pt x="38" y="128"/>
                  <a:pt x="36" y="126"/>
                </a:cubicBezTo>
                <a:cubicBezTo>
                  <a:pt x="36" y="125"/>
                  <a:pt x="34" y="125"/>
                  <a:pt x="33" y="125"/>
                </a:cubicBezTo>
                <a:close/>
              </a:path>
            </a:pathLst>
          </a:custGeom>
          <a:solidFill>
            <a:schemeClr val="tx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84" name="Google Shape;1084;p18"/>
          <p:cNvSpPr/>
          <p:nvPr/>
        </p:nvSpPr>
        <p:spPr>
          <a:xfrm>
            <a:off x="8566388" y="4105284"/>
            <a:ext cx="255470" cy="255468"/>
          </a:xfrm>
          <a:prstGeom prst="ellipse">
            <a:avLst/>
          </a:prstGeom>
          <a:noFill/>
          <a:ln w="9525" cap="flat" cmpd="sng">
            <a:solidFill>
              <a:schemeClr val="tx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5" name="Google Shape;1085;p18"/>
          <p:cNvSpPr txBox="1"/>
          <p:nvPr/>
        </p:nvSpPr>
        <p:spPr>
          <a:xfrm>
            <a:off x="8975572" y="4105284"/>
            <a:ext cx="1373708" cy="24618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dirty="0">
                <a:solidFill>
                  <a:schemeClr val="tx1"/>
                </a:solidFill>
                <a:latin typeface="Poppins SemiBold"/>
                <a:ea typeface="Poppins SemiBold"/>
                <a:cs typeface="Poppins SemiBold"/>
                <a:sym typeface="Poppins SemiBold"/>
              </a:rPr>
              <a:t>Your Title Here</a:t>
            </a:r>
            <a:endParaRPr dirty="0">
              <a:solidFill>
                <a:schemeClr val="tx1"/>
              </a:solidFill>
            </a:endParaRPr>
          </a:p>
        </p:txBody>
      </p:sp>
      <p:sp>
        <p:nvSpPr>
          <p:cNvPr id="1086" name="Google Shape;1086;p18"/>
          <p:cNvSpPr txBox="1"/>
          <p:nvPr/>
        </p:nvSpPr>
        <p:spPr>
          <a:xfrm>
            <a:off x="8975572" y="4303853"/>
            <a:ext cx="1828007" cy="400710"/>
          </a:xfrm>
          <a:prstGeom prst="rect">
            <a:avLst/>
          </a:prstGeom>
          <a:noFill/>
          <a:ln>
            <a:noFill/>
          </a:ln>
        </p:spPr>
        <p:txBody>
          <a:bodyPr spcFirstLastPara="1" wrap="square" lIns="91425" tIns="45700" rIns="91425" bIns="45700" anchor="t" anchorCtr="0">
            <a:spAutoFit/>
          </a:bodyPr>
          <a:lstStyle/>
          <a:p>
            <a:pPr marL="0" marR="0" lvl="0" indent="0" algn="l" rtl="0">
              <a:lnSpc>
                <a:spcPct val="166666"/>
              </a:lnSpc>
              <a:spcBef>
                <a:spcPts val="0"/>
              </a:spcBef>
              <a:spcAft>
                <a:spcPts val="0"/>
              </a:spcAft>
              <a:buNone/>
            </a:pPr>
            <a:r>
              <a:rPr lang="en-US" sz="600" b="0" i="0">
                <a:solidFill>
                  <a:schemeClr val="tx1"/>
                </a:solidFill>
                <a:latin typeface="Open Sans"/>
                <a:ea typeface="Open Sans"/>
                <a:cs typeface="Open Sans"/>
                <a:sym typeface="Open Sans"/>
              </a:rPr>
              <a:t>adipescent elite. Mauri's id Felis bandit, getas. Vestibulum masa. dolor trips, </a:t>
            </a:r>
            <a:endParaRPr sz="600" b="1" i="0">
              <a:solidFill>
                <a:schemeClr val="tx1"/>
              </a:solidFill>
              <a:latin typeface="Open Sans"/>
              <a:ea typeface="Open Sans"/>
              <a:cs typeface="Open Sans"/>
              <a:sym typeface="Open Sans"/>
            </a:endParaRPr>
          </a:p>
        </p:txBody>
      </p:sp>
      <p:sp>
        <p:nvSpPr>
          <p:cNvPr id="1087" name="Google Shape;1087;p18"/>
          <p:cNvSpPr/>
          <p:nvPr/>
        </p:nvSpPr>
        <p:spPr>
          <a:xfrm>
            <a:off x="8566388" y="2281189"/>
            <a:ext cx="255470" cy="255468"/>
          </a:xfrm>
          <a:prstGeom prst="ellipse">
            <a:avLst/>
          </a:prstGeom>
          <a:noFill/>
          <a:ln w="9525" cap="flat" cmpd="sng">
            <a:solidFill>
              <a:schemeClr val="tx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8" name="Google Shape;1088;p18"/>
          <p:cNvSpPr/>
          <p:nvPr/>
        </p:nvSpPr>
        <p:spPr>
          <a:xfrm>
            <a:off x="8648080" y="2369458"/>
            <a:ext cx="92087" cy="78931"/>
          </a:xfrm>
          <a:custGeom>
            <a:avLst/>
            <a:gdLst/>
            <a:ahLst/>
            <a:cxnLst/>
            <a:rect l="l" t="t" r="r" b="b"/>
            <a:pathLst>
              <a:path w="161" h="138" extrusionOk="0">
                <a:moveTo>
                  <a:pt x="70" y="35"/>
                </a:moveTo>
                <a:cubicBezTo>
                  <a:pt x="70" y="57"/>
                  <a:pt x="70" y="57"/>
                  <a:pt x="70" y="57"/>
                </a:cubicBezTo>
                <a:cubicBezTo>
                  <a:pt x="44" y="57"/>
                  <a:pt x="44" y="57"/>
                  <a:pt x="44" y="57"/>
                </a:cubicBezTo>
                <a:cubicBezTo>
                  <a:pt x="38" y="35"/>
                  <a:pt x="38" y="35"/>
                  <a:pt x="38" y="35"/>
                </a:cubicBezTo>
                <a:cubicBezTo>
                  <a:pt x="70" y="35"/>
                  <a:pt x="70" y="35"/>
                  <a:pt x="70" y="35"/>
                </a:cubicBezTo>
                <a:close/>
                <a:moveTo>
                  <a:pt x="105" y="35"/>
                </a:moveTo>
                <a:cubicBezTo>
                  <a:pt x="105" y="57"/>
                  <a:pt x="105" y="57"/>
                  <a:pt x="105" y="57"/>
                </a:cubicBezTo>
                <a:cubicBezTo>
                  <a:pt x="80" y="57"/>
                  <a:pt x="80" y="57"/>
                  <a:pt x="80" y="57"/>
                </a:cubicBezTo>
                <a:cubicBezTo>
                  <a:pt x="80" y="35"/>
                  <a:pt x="80" y="35"/>
                  <a:pt x="80" y="35"/>
                </a:cubicBezTo>
                <a:cubicBezTo>
                  <a:pt x="105" y="35"/>
                  <a:pt x="105" y="35"/>
                  <a:pt x="105" y="35"/>
                </a:cubicBezTo>
                <a:close/>
                <a:moveTo>
                  <a:pt x="149" y="35"/>
                </a:moveTo>
                <a:cubicBezTo>
                  <a:pt x="143" y="57"/>
                  <a:pt x="143" y="57"/>
                  <a:pt x="143" y="57"/>
                </a:cubicBezTo>
                <a:cubicBezTo>
                  <a:pt x="115" y="57"/>
                  <a:pt x="115" y="57"/>
                  <a:pt x="115" y="57"/>
                </a:cubicBezTo>
                <a:cubicBezTo>
                  <a:pt x="115" y="35"/>
                  <a:pt x="115" y="35"/>
                  <a:pt x="115" y="35"/>
                </a:cubicBezTo>
                <a:cubicBezTo>
                  <a:pt x="149" y="35"/>
                  <a:pt x="149" y="35"/>
                  <a:pt x="149" y="35"/>
                </a:cubicBezTo>
                <a:close/>
                <a:moveTo>
                  <a:pt x="70" y="66"/>
                </a:moveTo>
                <a:cubicBezTo>
                  <a:pt x="70" y="88"/>
                  <a:pt x="70" y="88"/>
                  <a:pt x="70" y="88"/>
                </a:cubicBezTo>
                <a:cubicBezTo>
                  <a:pt x="54" y="88"/>
                  <a:pt x="54" y="88"/>
                  <a:pt x="54" y="88"/>
                </a:cubicBezTo>
                <a:cubicBezTo>
                  <a:pt x="47" y="66"/>
                  <a:pt x="47" y="66"/>
                  <a:pt x="47" y="66"/>
                </a:cubicBezTo>
                <a:cubicBezTo>
                  <a:pt x="70" y="66"/>
                  <a:pt x="70" y="66"/>
                  <a:pt x="70" y="66"/>
                </a:cubicBezTo>
                <a:close/>
                <a:moveTo>
                  <a:pt x="105" y="66"/>
                </a:moveTo>
                <a:cubicBezTo>
                  <a:pt x="105" y="88"/>
                  <a:pt x="105" y="88"/>
                  <a:pt x="105" y="88"/>
                </a:cubicBezTo>
                <a:cubicBezTo>
                  <a:pt x="80" y="88"/>
                  <a:pt x="80" y="88"/>
                  <a:pt x="80" y="88"/>
                </a:cubicBezTo>
                <a:cubicBezTo>
                  <a:pt x="80" y="66"/>
                  <a:pt x="80" y="66"/>
                  <a:pt x="80" y="66"/>
                </a:cubicBezTo>
                <a:cubicBezTo>
                  <a:pt x="105" y="66"/>
                  <a:pt x="105" y="66"/>
                  <a:pt x="105" y="66"/>
                </a:cubicBezTo>
                <a:close/>
                <a:moveTo>
                  <a:pt x="140" y="66"/>
                </a:moveTo>
                <a:cubicBezTo>
                  <a:pt x="134" y="88"/>
                  <a:pt x="134" y="88"/>
                  <a:pt x="134" y="88"/>
                </a:cubicBezTo>
                <a:cubicBezTo>
                  <a:pt x="115" y="88"/>
                  <a:pt x="115" y="88"/>
                  <a:pt x="115" y="88"/>
                </a:cubicBezTo>
                <a:cubicBezTo>
                  <a:pt x="115" y="66"/>
                  <a:pt x="115" y="66"/>
                  <a:pt x="115" y="66"/>
                </a:cubicBezTo>
                <a:cubicBezTo>
                  <a:pt x="140" y="66"/>
                  <a:pt x="140" y="66"/>
                  <a:pt x="140" y="66"/>
                </a:cubicBezTo>
                <a:close/>
                <a:moveTo>
                  <a:pt x="66" y="113"/>
                </a:moveTo>
                <a:cubicBezTo>
                  <a:pt x="73" y="113"/>
                  <a:pt x="76" y="121"/>
                  <a:pt x="71" y="126"/>
                </a:cubicBezTo>
                <a:cubicBezTo>
                  <a:pt x="70" y="128"/>
                  <a:pt x="68" y="128"/>
                  <a:pt x="66" y="128"/>
                </a:cubicBezTo>
                <a:cubicBezTo>
                  <a:pt x="62" y="128"/>
                  <a:pt x="59" y="125"/>
                  <a:pt x="59" y="121"/>
                </a:cubicBezTo>
                <a:cubicBezTo>
                  <a:pt x="59" y="116"/>
                  <a:pt x="62" y="113"/>
                  <a:pt x="66" y="113"/>
                </a:cubicBezTo>
                <a:close/>
                <a:moveTo>
                  <a:pt x="124" y="113"/>
                </a:moveTo>
                <a:cubicBezTo>
                  <a:pt x="131" y="113"/>
                  <a:pt x="134" y="121"/>
                  <a:pt x="129" y="126"/>
                </a:cubicBezTo>
                <a:cubicBezTo>
                  <a:pt x="128" y="128"/>
                  <a:pt x="126" y="128"/>
                  <a:pt x="124" y="128"/>
                </a:cubicBezTo>
                <a:cubicBezTo>
                  <a:pt x="120" y="128"/>
                  <a:pt x="116" y="125"/>
                  <a:pt x="116" y="121"/>
                </a:cubicBezTo>
                <a:cubicBezTo>
                  <a:pt x="116" y="116"/>
                  <a:pt x="120" y="113"/>
                  <a:pt x="124" y="113"/>
                </a:cubicBezTo>
                <a:close/>
                <a:moveTo>
                  <a:pt x="5" y="0"/>
                </a:moveTo>
                <a:cubicBezTo>
                  <a:pt x="3" y="0"/>
                  <a:pt x="0" y="3"/>
                  <a:pt x="0" y="5"/>
                </a:cubicBezTo>
                <a:cubicBezTo>
                  <a:pt x="0" y="8"/>
                  <a:pt x="3" y="10"/>
                  <a:pt x="5" y="10"/>
                </a:cubicBezTo>
                <a:cubicBezTo>
                  <a:pt x="21" y="10"/>
                  <a:pt x="21" y="10"/>
                  <a:pt x="21" y="10"/>
                </a:cubicBezTo>
                <a:cubicBezTo>
                  <a:pt x="27" y="31"/>
                  <a:pt x="27" y="31"/>
                  <a:pt x="27" y="31"/>
                </a:cubicBezTo>
                <a:cubicBezTo>
                  <a:pt x="27" y="31"/>
                  <a:pt x="27" y="31"/>
                  <a:pt x="27" y="32"/>
                </a:cubicBezTo>
                <a:cubicBezTo>
                  <a:pt x="44" y="88"/>
                  <a:pt x="44" y="88"/>
                  <a:pt x="44" y="88"/>
                </a:cubicBezTo>
                <a:cubicBezTo>
                  <a:pt x="34" y="89"/>
                  <a:pt x="26" y="97"/>
                  <a:pt x="27" y="107"/>
                </a:cubicBezTo>
                <a:cubicBezTo>
                  <a:pt x="27" y="117"/>
                  <a:pt x="35" y="125"/>
                  <a:pt x="45" y="125"/>
                </a:cubicBezTo>
                <a:cubicBezTo>
                  <a:pt x="50" y="125"/>
                  <a:pt x="50" y="125"/>
                  <a:pt x="50" y="125"/>
                </a:cubicBezTo>
                <a:cubicBezTo>
                  <a:pt x="52" y="133"/>
                  <a:pt x="59" y="138"/>
                  <a:pt x="66" y="138"/>
                </a:cubicBezTo>
                <a:cubicBezTo>
                  <a:pt x="74" y="138"/>
                  <a:pt x="80" y="133"/>
                  <a:pt x="82" y="125"/>
                </a:cubicBezTo>
                <a:cubicBezTo>
                  <a:pt x="108" y="125"/>
                  <a:pt x="108" y="125"/>
                  <a:pt x="108" y="125"/>
                </a:cubicBezTo>
                <a:cubicBezTo>
                  <a:pt x="110" y="133"/>
                  <a:pt x="116" y="138"/>
                  <a:pt x="124" y="138"/>
                </a:cubicBezTo>
                <a:cubicBezTo>
                  <a:pt x="131" y="138"/>
                  <a:pt x="138" y="133"/>
                  <a:pt x="140" y="125"/>
                </a:cubicBezTo>
                <a:cubicBezTo>
                  <a:pt x="146" y="125"/>
                  <a:pt x="146" y="125"/>
                  <a:pt x="146" y="125"/>
                </a:cubicBezTo>
                <a:cubicBezTo>
                  <a:pt x="149" y="125"/>
                  <a:pt x="151" y="123"/>
                  <a:pt x="151" y="121"/>
                </a:cubicBezTo>
                <a:cubicBezTo>
                  <a:pt x="151" y="118"/>
                  <a:pt x="149" y="116"/>
                  <a:pt x="146" y="116"/>
                </a:cubicBezTo>
                <a:cubicBezTo>
                  <a:pt x="140" y="116"/>
                  <a:pt x="140" y="116"/>
                  <a:pt x="140" y="116"/>
                </a:cubicBezTo>
                <a:cubicBezTo>
                  <a:pt x="138" y="109"/>
                  <a:pt x="131" y="104"/>
                  <a:pt x="124" y="104"/>
                </a:cubicBezTo>
                <a:cubicBezTo>
                  <a:pt x="116" y="104"/>
                  <a:pt x="110" y="109"/>
                  <a:pt x="108" y="116"/>
                </a:cubicBezTo>
                <a:cubicBezTo>
                  <a:pt x="82" y="116"/>
                  <a:pt x="82" y="116"/>
                  <a:pt x="82" y="116"/>
                </a:cubicBezTo>
                <a:cubicBezTo>
                  <a:pt x="80" y="109"/>
                  <a:pt x="74" y="104"/>
                  <a:pt x="66" y="104"/>
                </a:cubicBezTo>
                <a:cubicBezTo>
                  <a:pt x="59" y="104"/>
                  <a:pt x="52" y="109"/>
                  <a:pt x="50" y="116"/>
                </a:cubicBezTo>
                <a:cubicBezTo>
                  <a:pt x="45" y="116"/>
                  <a:pt x="45" y="116"/>
                  <a:pt x="45" y="116"/>
                </a:cubicBezTo>
                <a:cubicBezTo>
                  <a:pt x="40" y="116"/>
                  <a:pt x="36" y="112"/>
                  <a:pt x="36" y="107"/>
                </a:cubicBezTo>
                <a:cubicBezTo>
                  <a:pt x="36" y="102"/>
                  <a:pt x="40" y="98"/>
                  <a:pt x="45" y="98"/>
                </a:cubicBezTo>
                <a:cubicBezTo>
                  <a:pt x="137" y="98"/>
                  <a:pt x="137" y="98"/>
                  <a:pt x="137" y="98"/>
                </a:cubicBezTo>
                <a:cubicBezTo>
                  <a:pt x="139" y="98"/>
                  <a:pt x="141" y="96"/>
                  <a:pt x="142" y="94"/>
                </a:cubicBezTo>
                <a:cubicBezTo>
                  <a:pt x="160" y="31"/>
                  <a:pt x="160" y="31"/>
                  <a:pt x="160" y="31"/>
                </a:cubicBezTo>
                <a:cubicBezTo>
                  <a:pt x="161" y="28"/>
                  <a:pt x="159" y="25"/>
                  <a:pt x="156" y="25"/>
                </a:cubicBezTo>
                <a:cubicBezTo>
                  <a:pt x="156" y="25"/>
                  <a:pt x="156" y="25"/>
                  <a:pt x="156" y="25"/>
                </a:cubicBezTo>
                <a:cubicBezTo>
                  <a:pt x="35" y="25"/>
                  <a:pt x="35" y="25"/>
                  <a:pt x="35" y="25"/>
                </a:cubicBezTo>
                <a:cubicBezTo>
                  <a:pt x="29" y="4"/>
                  <a:pt x="29" y="4"/>
                  <a:pt x="29" y="4"/>
                </a:cubicBezTo>
                <a:cubicBezTo>
                  <a:pt x="28" y="2"/>
                  <a:pt x="26" y="0"/>
                  <a:pt x="24" y="0"/>
                </a:cubicBezTo>
                <a:lnTo>
                  <a:pt x="5" y="0"/>
                </a:lnTo>
                <a:close/>
              </a:path>
            </a:pathLst>
          </a:custGeom>
          <a:solidFill>
            <a:schemeClr val="tx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89" name="Google Shape;1089;p18"/>
          <p:cNvSpPr txBox="1"/>
          <p:nvPr/>
        </p:nvSpPr>
        <p:spPr>
          <a:xfrm>
            <a:off x="8936905" y="2217517"/>
            <a:ext cx="1412375" cy="24618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dirty="0">
                <a:solidFill>
                  <a:schemeClr val="tx1"/>
                </a:solidFill>
                <a:latin typeface="Poppins SemiBold"/>
                <a:ea typeface="Poppins SemiBold"/>
                <a:cs typeface="Poppins SemiBold"/>
                <a:sym typeface="Poppins SemiBold"/>
              </a:rPr>
              <a:t>Your Title Here</a:t>
            </a:r>
            <a:endParaRPr dirty="0">
              <a:solidFill>
                <a:schemeClr val="tx1"/>
              </a:solidFill>
            </a:endParaRPr>
          </a:p>
        </p:txBody>
      </p:sp>
      <p:sp>
        <p:nvSpPr>
          <p:cNvPr id="1090" name="Google Shape;1090;p18"/>
          <p:cNvSpPr txBox="1"/>
          <p:nvPr/>
        </p:nvSpPr>
        <p:spPr>
          <a:xfrm>
            <a:off x="8936906" y="2416086"/>
            <a:ext cx="1828007" cy="400710"/>
          </a:xfrm>
          <a:prstGeom prst="rect">
            <a:avLst/>
          </a:prstGeom>
          <a:noFill/>
          <a:ln>
            <a:noFill/>
          </a:ln>
        </p:spPr>
        <p:txBody>
          <a:bodyPr spcFirstLastPara="1" wrap="square" lIns="91425" tIns="45700" rIns="91425" bIns="45700" anchor="t" anchorCtr="0">
            <a:spAutoFit/>
          </a:bodyPr>
          <a:lstStyle/>
          <a:p>
            <a:pPr marL="0" marR="0" lvl="0" indent="0" algn="l" rtl="0">
              <a:lnSpc>
                <a:spcPct val="166666"/>
              </a:lnSpc>
              <a:spcBef>
                <a:spcPts val="0"/>
              </a:spcBef>
              <a:spcAft>
                <a:spcPts val="0"/>
              </a:spcAft>
              <a:buNone/>
            </a:pPr>
            <a:r>
              <a:rPr lang="en-US" sz="600" b="0" i="0" dirty="0">
                <a:solidFill>
                  <a:schemeClr val="tx1"/>
                </a:solidFill>
                <a:latin typeface="Open Sans"/>
                <a:ea typeface="Open Sans"/>
                <a:cs typeface="Open Sans"/>
                <a:sym typeface="Open Sans"/>
              </a:rPr>
              <a:t>adipescent elite. Mauri's id Felis bandit, getas Vestibulum masa. dolor trips, </a:t>
            </a:r>
            <a:endParaRPr sz="600" b="1" i="0" dirty="0">
              <a:solidFill>
                <a:schemeClr val="tx1"/>
              </a:solidFill>
              <a:latin typeface="Open Sans"/>
              <a:ea typeface="Open Sans"/>
              <a:cs typeface="Open Sans"/>
              <a:sym typeface="Open Sans"/>
            </a:endParaRPr>
          </a:p>
        </p:txBody>
      </p:sp>
      <p:sp>
        <p:nvSpPr>
          <p:cNvPr id="1091" name="Google Shape;1091;p18"/>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26" name="Google Shape;201;p1">
            <a:extLst>
              <a:ext uri="{FF2B5EF4-FFF2-40B4-BE49-F238E27FC236}">
                <a16:creationId xmlns:a16="http://schemas.microsoft.com/office/drawing/2014/main" id="{ED7BB732-D35F-4DE5-E3C9-78D6999936B1}"/>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1127" name="Google Shape;208;p1">
            <a:extLst>
              <a:ext uri="{FF2B5EF4-FFF2-40B4-BE49-F238E27FC236}">
                <a16:creationId xmlns:a16="http://schemas.microsoft.com/office/drawing/2014/main" id="{83BA691A-2E0B-A109-DD08-84D0A7ADF739}"/>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tx1"/>
                </a:solidFill>
                <a:latin typeface="Poppins "/>
                <a:sym typeface="Arial"/>
              </a:rPr>
              <a:t>PLAN BY:</a:t>
            </a:r>
            <a:endParaRPr sz="1500" b="0" i="0" u="none" strike="noStrike" cap="none" dirty="0">
              <a:solidFill>
                <a:schemeClr val="tx1"/>
              </a:solidFill>
              <a:latin typeface="Poppins "/>
              <a:sym typeface="Arial"/>
            </a:endParaRPr>
          </a:p>
        </p:txBody>
      </p:sp>
      <p:grpSp>
        <p:nvGrpSpPr>
          <p:cNvPr id="1128" name="Google Shape;181;p1">
            <a:extLst>
              <a:ext uri="{FF2B5EF4-FFF2-40B4-BE49-F238E27FC236}">
                <a16:creationId xmlns:a16="http://schemas.microsoft.com/office/drawing/2014/main" id="{4AA0A465-57D1-2591-C460-BFEC5FBEBB06}"/>
              </a:ext>
            </a:extLst>
          </p:cNvPr>
          <p:cNvGrpSpPr/>
          <p:nvPr/>
        </p:nvGrpSpPr>
        <p:grpSpPr>
          <a:xfrm>
            <a:off x="11036505" y="5987730"/>
            <a:ext cx="783951" cy="256567"/>
            <a:chOff x="-2418002" y="1956613"/>
            <a:chExt cx="873125" cy="285751"/>
          </a:xfrm>
        </p:grpSpPr>
        <p:cxnSp>
          <p:nvCxnSpPr>
            <p:cNvPr id="1138" name="Google Shape;182;p1">
              <a:extLst>
                <a:ext uri="{FF2B5EF4-FFF2-40B4-BE49-F238E27FC236}">
                  <a16:creationId xmlns:a16="http://schemas.microsoft.com/office/drawing/2014/main" id="{05FE6B8D-FEB5-19A4-B86F-7E6CA93AEB94}"/>
                </a:ext>
              </a:extLst>
            </p:cNvPr>
            <p:cNvCxnSpPr/>
            <p:nvPr/>
          </p:nvCxnSpPr>
          <p:spPr>
            <a:xfrm>
              <a:off x="-2329102"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139" name="Google Shape;183;p1">
              <a:extLst>
                <a:ext uri="{FF2B5EF4-FFF2-40B4-BE49-F238E27FC236}">
                  <a16:creationId xmlns:a16="http://schemas.microsoft.com/office/drawing/2014/main" id="{069B5D93-BFD3-2C1E-4989-755BD8D2EC13}"/>
                </a:ext>
              </a:extLst>
            </p:cNvPr>
            <p:cNvCxnSpPr/>
            <p:nvPr/>
          </p:nvCxnSpPr>
          <p:spPr>
            <a:xfrm>
              <a:off x="-2284652" y="1956613"/>
              <a:ext cx="0" cy="285751"/>
            </a:xfrm>
            <a:prstGeom prst="straightConnector1">
              <a:avLst/>
            </a:prstGeom>
            <a:noFill/>
            <a:ln w="46025" cap="flat" cmpd="sng">
              <a:solidFill>
                <a:schemeClr val="tx1"/>
              </a:solidFill>
              <a:prstDash val="solid"/>
              <a:miter lim="800000"/>
              <a:headEnd type="none" w="med" len="med"/>
              <a:tailEnd type="none" w="med" len="med"/>
            </a:ln>
          </p:spPr>
        </p:cxnSp>
        <p:cxnSp>
          <p:nvCxnSpPr>
            <p:cNvPr id="1140" name="Google Shape;184;p1">
              <a:extLst>
                <a:ext uri="{FF2B5EF4-FFF2-40B4-BE49-F238E27FC236}">
                  <a16:creationId xmlns:a16="http://schemas.microsoft.com/office/drawing/2014/main" id="{3AFC21C9-4DBD-4017-FE8E-B746473405A3}"/>
                </a:ext>
              </a:extLst>
            </p:cNvPr>
            <p:cNvCxnSpPr/>
            <p:nvPr/>
          </p:nvCxnSpPr>
          <p:spPr>
            <a:xfrm>
              <a:off x="-2418002"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141" name="Google Shape;185;p1">
              <a:extLst>
                <a:ext uri="{FF2B5EF4-FFF2-40B4-BE49-F238E27FC236}">
                  <a16:creationId xmlns:a16="http://schemas.microsoft.com/office/drawing/2014/main" id="{B5B6F789-4DB1-4AFF-B77A-9933B5C82F60}"/>
                </a:ext>
              </a:extLst>
            </p:cNvPr>
            <p:cNvCxnSpPr/>
            <p:nvPr/>
          </p:nvCxnSpPr>
          <p:spPr>
            <a:xfrm>
              <a:off x="-2371965"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142" name="Google Shape;186;p1">
              <a:extLst>
                <a:ext uri="{FF2B5EF4-FFF2-40B4-BE49-F238E27FC236}">
                  <a16:creationId xmlns:a16="http://schemas.microsoft.com/office/drawing/2014/main" id="{70DBDF3F-AC36-D7A5-65F7-3A6EFAB39491}"/>
                </a:ext>
              </a:extLst>
            </p:cNvPr>
            <p:cNvCxnSpPr/>
            <p:nvPr/>
          </p:nvCxnSpPr>
          <p:spPr>
            <a:xfrm>
              <a:off x="-2241790"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143" name="Google Shape;187;p1">
              <a:extLst>
                <a:ext uri="{FF2B5EF4-FFF2-40B4-BE49-F238E27FC236}">
                  <a16:creationId xmlns:a16="http://schemas.microsoft.com/office/drawing/2014/main" id="{F693EAD8-5FA0-A035-956D-AD83E409248D}"/>
                </a:ext>
              </a:extLst>
            </p:cNvPr>
            <p:cNvCxnSpPr/>
            <p:nvPr/>
          </p:nvCxnSpPr>
          <p:spPr>
            <a:xfrm>
              <a:off x="-2146540"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144" name="Google Shape;188;p1">
              <a:extLst>
                <a:ext uri="{FF2B5EF4-FFF2-40B4-BE49-F238E27FC236}">
                  <a16:creationId xmlns:a16="http://schemas.microsoft.com/office/drawing/2014/main" id="{E02602AD-FEC9-09AF-2992-3F76FEBF4D00}"/>
                </a:ext>
              </a:extLst>
            </p:cNvPr>
            <p:cNvCxnSpPr/>
            <p:nvPr/>
          </p:nvCxnSpPr>
          <p:spPr>
            <a:xfrm>
              <a:off x="-2059227"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145" name="Google Shape;189;p1">
              <a:extLst>
                <a:ext uri="{FF2B5EF4-FFF2-40B4-BE49-F238E27FC236}">
                  <a16:creationId xmlns:a16="http://schemas.microsoft.com/office/drawing/2014/main" id="{1FD28764-FEFF-AC0A-A545-458D8721153D}"/>
                </a:ext>
              </a:extLst>
            </p:cNvPr>
            <p:cNvCxnSpPr/>
            <p:nvPr/>
          </p:nvCxnSpPr>
          <p:spPr>
            <a:xfrm>
              <a:off x="-2105265" y="1956613"/>
              <a:ext cx="0" cy="285751"/>
            </a:xfrm>
            <a:prstGeom prst="straightConnector1">
              <a:avLst/>
            </a:prstGeom>
            <a:noFill/>
            <a:ln w="46025" cap="flat" cmpd="sng">
              <a:solidFill>
                <a:schemeClr val="tx1"/>
              </a:solidFill>
              <a:prstDash val="solid"/>
              <a:miter lim="800000"/>
              <a:headEnd type="none" w="med" len="med"/>
              <a:tailEnd type="none" w="med" len="med"/>
            </a:ln>
          </p:spPr>
        </p:cxnSp>
        <p:cxnSp>
          <p:nvCxnSpPr>
            <p:cNvPr id="1146" name="Google Shape;190;p1">
              <a:extLst>
                <a:ext uri="{FF2B5EF4-FFF2-40B4-BE49-F238E27FC236}">
                  <a16:creationId xmlns:a16="http://schemas.microsoft.com/office/drawing/2014/main" id="{CEBC6E40-351B-FED9-0823-D54DD5985DD0}"/>
                </a:ext>
              </a:extLst>
            </p:cNvPr>
            <p:cNvCxnSpPr/>
            <p:nvPr/>
          </p:nvCxnSpPr>
          <p:spPr>
            <a:xfrm>
              <a:off x="-1994140"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147" name="Google Shape;191;p1">
              <a:extLst>
                <a:ext uri="{FF2B5EF4-FFF2-40B4-BE49-F238E27FC236}">
                  <a16:creationId xmlns:a16="http://schemas.microsoft.com/office/drawing/2014/main" id="{DB0821B9-B83C-25CD-E0F9-14657C98080B}"/>
                </a:ext>
              </a:extLst>
            </p:cNvPr>
            <p:cNvCxnSpPr/>
            <p:nvPr/>
          </p:nvCxnSpPr>
          <p:spPr>
            <a:xfrm>
              <a:off x="-1906827"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148" name="Google Shape;192;p1">
              <a:extLst>
                <a:ext uri="{FF2B5EF4-FFF2-40B4-BE49-F238E27FC236}">
                  <a16:creationId xmlns:a16="http://schemas.microsoft.com/office/drawing/2014/main" id="{0CAA3FD0-59D9-F885-5A46-A51F21BB9488}"/>
                </a:ext>
              </a:extLst>
            </p:cNvPr>
            <p:cNvCxnSpPr/>
            <p:nvPr/>
          </p:nvCxnSpPr>
          <p:spPr>
            <a:xfrm>
              <a:off x="-1952865" y="1956613"/>
              <a:ext cx="0" cy="285751"/>
            </a:xfrm>
            <a:prstGeom prst="straightConnector1">
              <a:avLst/>
            </a:prstGeom>
            <a:noFill/>
            <a:ln w="46025" cap="flat" cmpd="sng">
              <a:solidFill>
                <a:schemeClr val="tx1"/>
              </a:solidFill>
              <a:prstDash val="solid"/>
              <a:miter lim="800000"/>
              <a:headEnd type="none" w="med" len="med"/>
              <a:tailEnd type="none" w="med" len="med"/>
            </a:ln>
          </p:spPr>
        </p:cxnSp>
        <p:cxnSp>
          <p:nvCxnSpPr>
            <p:cNvPr id="1149" name="Google Shape;193;p1">
              <a:extLst>
                <a:ext uri="{FF2B5EF4-FFF2-40B4-BE49-F238E27FC236}">
                  <a16:creationId xmlns:a16="http://schemas.microsoft.com/office/drawing/2014/main" id="{D390EA37-6BF2-F98E-8A1D-6253D100C8D7}"/>
                </a:ext>
              </a:extLst>
            </p:cNvPr>
            <p:cNvCxnSpPr/>
            <p:nvPr/>
          </p:nvCxnSpPr>
          <p:spPr>
            <a:xfrm>
              <a:off x="-1814752"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150" name="Google Shape;194;p1">
              <a:extLst>
                <a:ext uri="{FF2B5EF4-FFF2-40B4-BE49-F238E27FC236}">
                  <a16:creationId xmlns:a16="http://schemas.microsoft.com/office/drawing/2014/main" id="{27B64F96-575C-AB47-A52F-EF79BB7F6D45}"/>
                </a:ext>
              </a:extLst>
            </p:cNvPr>
            <p:cNvCxnSpPr/>
            <p:nvPr/>
          </p:nvCxnSpPr>
          <p:spPr>
            <a:xfrm>
              <a:off x="-1724265"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151" name="Google Shape;195;p1">
              <a:extLst>
                <a:ext uri="{FF2B5EF4-FFF2-40B4-BE49-F238E27FC236}">
                  <a16:creationId xmlns:a16="http://schemas.microsoft.com/office/drawing/2014/main" id="{817A3202-07AC-C612-8BE9-47F1E3AAD1F6}"/>
                </a:ext>
              </a:extLst>
            </p:cNvPr>
            <p:cNvCxnSpPr/>
            <p:nvPr/>
          </p:nvCxnSpPr>
          <p:spPr>
            <a:xfrm>
              <a:off x="-1770302"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024" name="Google Shape;196;p1">
              <a:extLst>
                <a:ext uri="{FF2B5EF4-FFF2-40B4-BE49-F238E27FC236}">
                  <a16:creationId xmlns:a16="http://schemas.microsoft.com/office/drawing/2014/main" id="{5BB00E44-6860-5641-E3E4-7660DBAA9CC6}"/>
                </a:ext>
              </a:extLst>
            </p:cNvPr>
            <p:cNvCxnSpPr/>
            <p:nvPr/>
          </p:nvCxnSpPr>
          <p:spPr>
            <a:xfrm>
              <a:off x="-1678227" y="1956613"/>
              <a:ext cx="0" cy="285751"/>
            </a:xfrm>
            <a:prstGeom prst="straightConnector1">
              <a:avLst/>
            </a:prstGeom>
            <a:noFill/>
            <a:ln w="46025" cap="flat" cmpd="sng">
              <a:solidFill>
                <a:schemeClr val="tx1"/>
              </a:solidFill>
              <a:prstDash val="solid"/>
              <a:miter lim="800000"/>
              <a:headEnd type="none" w="med" len="med"/>
              <a:tailEnd type="none" w="med" len="med"/>
            </a:ln>
          </p:spPr>
        </p:cxnSp>
        <p:cxnSp>
          <p:nvCxnSpPr>
            <p:cNvPr id="1025" name="Google Shape;197;p1">
              <a:extLst>
                <a:ext uri="{FF2B5EF4-FFF2-40B4-BE49-F238E27FC236}">
                  <a16:creationId xmlns:a16="http://schemas.microsoft.com/office/drawing/2014/main" id="{B09B7A29-4F63-F42E-1504-94D27957B393}"/>
                </a:ext>
              </a:extLst>
            </p:cNvPr>
            <p:cNvCxnSpPr/>
            <p:nvPr/>
          </p:nvCxnSpPr>
          <p:spPr>
            <a:xfrm>
              <a:off x="-1632190" y="1956613"/>
              <a:ext cx="0" cy="285751"/>
            </a:xfrm>
            <a:prstGeom prst="straightConnector1">
              <a:avLst/>
            </a:prstGeom>
            <a:noFill/>
            <a:ln w="15875" cap="flat" cmpd="sng">
              <a:solidFill>
                <a:schemeClr val="tx1"/>
              </a:solidFill>
              <a:prstDash val="solid"/>
              <a:miter lim="800000"/>
              <a:headEnd type="none" w="med" len="med"/>
              <a:tailEnd type="none" w="med" len="med"/>
            </a:ln>
          </p:spPr>
        </p:cxnSp>
        <p:cxnSp>
          <p:nvCxnSpPr>
            <p:cNvPr id="1026" name="Google Shape;198;p1">
              <a:extLst>
                <a:ext uri="{FF2B5EF4-FFF2-40B4-BE49-F238E27FC236}">
                  <a16:creationId xmlns:a16="http://schemas.microsoft.com/office/drawing/2014/main" id="{9FA8CB92-821A-A28E-13D9-D36134BBA2E4}"/>
                </a:ext>
              </a:extLst>
            </p:cNvPr>
            <p:cNvCxnSpPr/>
            <p:nvPr/>
          </p:nvCxnSpPr>
          <p:spPr>
            <a:xfrm>
              <a:off x="-1590915" y="1956613"/>
              <a:ext cx="0" cy="285751"/>
            </a:xfrm>
            <a:prstGeom prst="straightConnector1">
              <a:avLst/>
            </a:prstGeom>
            <a:noFill/>
            <a:ln w="46025" cap="flat" cmpd="sng">
              <a:solidFill>
                <a:schemeClr val="tx1"/>
              </a:solidFill>
              <a:prstDash val="solid"/>
              <a:miter lim="800000"/>
              <a:headEnd type="none" w="med" len="med"/>
              <a:tailEnd type="none" w="med" len="med"/>
            </a:ln>
          </p:spPr>
        </p:cxnSp>
        <p:cxnSp>
          <p:nvCxnSpPr>
            <p:cNvPr id="1027" name="Google Shape;199;p1">
              <a:extLst>
                <a:ext uri="{FF2B5EF4-FFF2-40B4-BE49-F238E27FC236}">
                  <a16:creationId xmlns:a16="http://schemas.microsoft.com/office/drawing/2014/main" id="{F316E865-9328-4AF2-10EA-76405543D594}"/>
                </a:ext>
              </a:extLst>
            </p:cNvPr>
            <p:cNvCxnSpPr/>
            <p:nvPr/>
          </p:nvCxnSpPr>
          <p:spPr>
            <a:xfrm>
              <a:off x="-1544877" y="1956613"/>
              <a:ext cx="0" cy="285751"/>
            </a:xfrm>
            <a:prstGeom prst="straightConnector1">
              <a:avLst/>
            </a:prstGeom>
            <a:noFill/>
            <a:ln w="15875" cap="flat" cmpd="sng">
              <a:solidFill>
                <a:schemeClr val="tx1"/>
              </a:solidFill>
              <a:prstDash val="solid"/>
              <a:miter lim="800000"/>
              <a:headEnd type="none" w="med" len="med"/>
              <a:tailEnd type="none" w="med" len="med"/>
            </a:ln>
          </p:spPr>
        </p:cxnSp>
      </p:grpSp>
      <p:sp>
        <p:nvSpPr>
          <p:cNvPr id="1129" name="Google Shape;200;p1">
            <a:extLst>
              <a:ext uri="{FF2B5EF4-FFF2-40B4-BE49-F238E27FC236}">
                <a16:creationId xmlns:a16="http://schemas.microsoft.com/office/drawing/2014/main" id="{EE42A36D-ED04-B886-59DF-163FC990DE2A}"/>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tx1"/>
                </a:solidFill>
                <a:latin typeface="Open Sans"/>
                <a:ea typeface="Open Sans"/>
                <a:cs typeface="Open Sans"/>
                <a:sym typeface="Open Sans"/>
              </a:rPr>
              <a:t>B. No.123654987</a:t>
            </a:r>
            <a:endParaRPr dirty="0">
              <a:solidFill>
                <a:schemeClr val="tx1"/>
              </a:solidFill>
            </a:endParaRPr>
          </a:p>
        </p:txBody>
      </p:sp>
      <p:sp>
        <p:nvSpPr>
          <p:cNvPr id="1132" name="Google Shape;204;p1">
            <a:extLst>
              <a:ext uri="{FF2B5EF4-FFF2-40B4-BE49-F238E27FC236}">
                <a16:creationId xmlns:a16="http://schemas.microsoft.com/office/drawing/2014/main" id="{C1C159A8-44C0-B985-565D-482EBB58BEFE}"/>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tx1"/>
                </a:solidFill>
                <a:latin typeface="Open Sans"/>
                <a:ea typeface="Open Sans"/>
                <a:cs typeface="Open Sans"/>
                <a:sym typeface="Open Sans"/>
              </a:rPr>
              <a:t>Date:  09 / 25 / 2025</a:t>
            </a:r>
            <a:endParaRPr sz="1200" b="0" i="0" u="none" strike="noStrike" cap="none" dirty="0">
              <a:solidFill>
                <a:schemeClr val="tx1"/>
              </a:solidFill>
              <a:latin typeface="Open Sans"/>
              <a:ea typeface="Open Sans"/>
              <a:cs typeface="Open Sans"/>
              <a:sym typeface="Open Sans"/>
            </a:endParaRPr>
          </a:p>
        </p:txBody>
      </p:sp>
      <p:sp>
        <p:nvSpPr>
          <p:cNvPr id="1133" name="Google Shape;205;p1">
            <a:extLst>
              <a:ext uri="{FF2B5EF4-FFF2-40B4-BE49-F238E27FC236}">
                <a16:creationId xmlns:a16="http://schemas.microsoft.com/office/drawing/2014/main" id="{44E4D35C-C472-E386-1EC3-DEADB39FAF51}"/>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34" name="Google Shape;206;p1">
            <a:extLst>
              <a:ext uri="{FF2B5EF4-FFF2-40B4-BE49-F238E27FC236}">
                <a16:creationId xmlns:a16="http://schemas.microsoft.com/office/drawing/2014/main" id="{B0E8BA7E-E95E-CB68-6B11-A02443F5842A}"/>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135" name="Google Shape;207;p1">
            <a:extLst>
              <a:ext uri="{FF2B5EF4-FFF2-40B4-BE49-F238E27FC236}">
                <a16:creationId xmlns:a16="http://schemas.microsoft.com/office/drawing/2014/main" id="{88C22BB2-632A-5660-76F2-A5E54C01B2A3}"/>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136" name="Google Shape;209;p1">
            <a:extLst>
              <a:ext uri="{FF2B5EF4-FFF2-40B4-BE49-F238E27FC236}">
                <a16:creationId xmlns:a16="http://schemas.microsoft.com/office/drawing/2014/main" id="{ABC573EC-D295-5C62-4549-B65A628B64C3}"/>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137" name="Google Shape;210;p1">
            <a:extLst>
              <a:ext uri="{FF2B5EF4-FFF2-40B4-BE49-F238E27FC236}">
                <a16:creationId xmlns:a16="http://schemas.microsoft.com/office/drawing/2014/main" id="{7C9C2EEC-DFFD-442E-6C83-2627093E48A1}"/>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6" name="Google Shape;202;p1">
            <a:extLst>
              <a:ext uri="{FF2B5EF4-FFF2-40B4-BE49-F238E27FC236}">
                <a16:creationId xmlns:a16="http://schemas.microsoft.com/office/drawing/2014/main" id="{CD0E7AAA-DCE9-54F1-7592-0C0F42F77105}"/>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7" name="Google Shape;203;p1">
            <a:extLst>
              <a:ext uri="{FF2B5EF4-FFF2-40B4-BE49-F238E27FC236}">
                <a16:creationId xmlns:a16="http://schemas.microsoft.com/office/drawing/2014/main" id="{CF95D84E-E8F1-0AEF-BD6F-336D049D7AAF}"/>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28"/>
        <p:cNvGrpSpPr/>
        <p:nvPr/>
      </p:nvGrpSpPr>
      <p:grpSpPr>
        <a:xfrm>
          <a:off x="0" y="0"/>
          <a:ext cx="0" cy="0"/>
          <a:chOff x="0" y="0"/>
          <a:chExt cx="0" cy="0"/>
        </a:xfrm>
      </p:grpSpPr>
      <p:sp>
        <p:nvSpPr>
          <p:cNvPr id="8" name="Rectangle 7">
            <a:extLst>
              <a:ext uri="{FF2B5EF4-FFF2-40B4-BE49-F238E27FC236}">
                <a16:creationId xmlns:a16="http://schemas.microsoft.com/office/drawing/2014/main" id="{5557BFEC-AA97-B34C-BBB0-8E74C3AC0FE0}"/>
              </a:ext>
            </a:extLst>
          </p:cNvPr>
          <p:cNvSpPr>
            <a:spLocks noChangeArrowheads="1"/>
          </p:cNvSpPr>
          <p:nvPr/>
        </p:nvSpPr>
        <p:spPr bwMode="auto">
          <a:xfrm rot="10800000" flipV="1">
            <a:off x="0" y="0"/>
            <a:ext cx="12308114" cy="6858000"/>
          </a:xfrm>
          <a:prstGeom prst="rect">
            <a:avLst/>
          </a:prstGeom>
          <a:solidFill>
            <a:srgbClr val="9C765F">
              <a:alpha val="98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9" name="Google Shape;1129;p19"/>
          <p:cNvSpPr txBox="1"/>
          <p:nvPr/>
        </p:nvSpPr>
        <p:spPr>
          <a:xfrm>
            <a:off x="1460701" y="1658023"/>
            <a:ext cx="3527178"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bg1"/>
                </a:solidFill>
                <a:latin typeface="Poppins SemiBold" panose="00000700000000000000" pitchFamily="2" charset="0"/>
                <a:ea typeface="Poppins"/>
                <a:cs typeface="Poppins SemiBold" panose="00000700000000000000" pitchFamily="2" charset="0"/>
                <a:sym typeface="Poppins"/>
              </a:rPr>
              <a:t>History</a:t>
            </a:r>
            <a:endParaRPr dirty="0">
              <a:solidFill>
                <a:schemeClr val="bg1"/>
              </a:solidFill>
              <a:latin typeface="Poppins SemiBold" panose="00000700000000000000" pitchFamily="2" charset="0"/>
              <a:cs typeface="Poppins SemiBold" panose="00000700000000000000" pitchFamily="2" charset="0"/>
            </a:endParaRPr>
          </a:p>
        </p:txBody>
      </p:sp>
      <p:sp>
        <p:nvSpPr>
          <p:cNvPr id="1130" name="Google Shape;1130;p19"/>
          <p:cNvSpPr txBox="1"/>
          <p:nvPr/>
        </p:nvSpPr>
        <p:spPr>
          <a:xfrm>
            <a:off x="2678498" y="2485825"/>
            <a:ext cx="6267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dirty="0">
                <a:solidFill>
                  <a:schemeClr val="bg1"/>
                </a:solidFill>
                <a:latin typeface="Poppins SemiBold"/>
                <a:ea typeface="Poppins SemiBold"/>
                <a:cs typeface="Poppins SemiBold"/>
                <a:sym typeface="Poppins SemiBold"/>
              </a:rPr>
              <a:t>Jan</a:t>
            </a:r>
            <a:endParaRPr dirty="0">
              <a:solidFill>
                <a:schemeClr val="bg1"/>
              </a:solidFill>
            </a:endParaRPr>
          </a:p>
        </p:txBody>
      </p:sp>
      <p:sp>
        <p:nvSpPr>
          <p:cNvPr id="1131" name="Google Shape;1131;p19"/>
          <p:cNvSpPr txBox="1"/>
          <p:nvPr/>
        </p:nvSpPr>
        <p:spPr>
          <a:xfrm>
            <a:off x="4431540" y="2485823"/>
            <a:ext cx="556339" cy="32312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a:solidFill>
                  <a:schemeClr val="bg1"/>
                </a:solidFill>
                <a:latin typeface="Poppins SemiBold"/>
                <a:ea typeface="Poppins SemiBold"/>
                <a:cs typeface="Poppins SemiBold"/>
                <a:sym typeface="Poppins SemiBold"/>
              </a:rPr>
              <a:t>Feb</a:t>
            </a:r>
            <a:endParaRPr>
              <a:solidFill>
                <a:schemeClr val="bg1"/>
              </a:solidFill>
            </a:endParaRPr>
          </a:p>
        </p:txBody>
      </p:sp>
      <p:sp>
        <p:nvSpPr>
          <p:cNvPr id="1132" name="Google Shape;1132;p19"/>
          <p:cNvSpPr txBox="1"/>
          <p:nvPr/>
        </p:nvSpPr>
        <p:spPr>
          <a:xfrm>
            <a:off x="6285704" y="2485825"/>
            <a:ext cx="9153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a:solidFill>
                  <a:schemeClr val="bg1"/>
                </a:solidFill>
                <a:latin typeface="Poppins SemiBold"/>
                <a:ea typeface="Poppins SemiBold"/>
                <a:cs typeface="Poppins SemiBold"/>
                <a:sym typeface="Poppins SemiBold"/>
              </a:rPr>
              <a:t>Mar</a:t>
            </a:r>
            <a:endParaRPr>
              <a:solidFill>
                <a:schemeClr val="bg1"/>
              </a:solidFill>
            </a:endParaRPr>
          </a:p>
        </p:txBody>
      </p:sp>
      <p:sp>
        <p:nvSpPr>
          <p:cNvPr id="1133" name="Google Shape;1133;p19"/>
          <p:cNvSpPr txBox="1"/>
          <p:nvPr/>
        </p:nvSpPr>
        <p:spPr>
          <a:xfrm>
            <a:off x="8139851" y="2485825"/>
            <a:ext cx="6267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a:solidFill>
                  <a:schemeClr val="bg1"/>
                </a:solidFill>
                <a:latin typeface="Poppins SemiBold"/>
                <a:ea typeface="Poppins SemiBold"/>
                <a:cs typeface="Poppins SemiBold"/>
                <a:sym typeface="Poppins SemiBold"/>
              </a:rPr>
              <a:t>Apr</a:t>
            </a:r>
            <a:endParaRPr>
              <a:solidFill>
                <a:schemeClr val="bg1"/>
              </a:solidFill>
            </a:endParaRPr>
          </a:p>
        </p:txBody>
      </p:sp>
      <p:sp>
        <p:nvSpPr>
          <p:cNvPr id="1134" name="Google Shape;1134;p19"/>
          <p:cNvSpPr txBox="1"/>
          <p:nvPr/>
        </p:nvSpPr>
        <p:spPr>
          <a:xfrm>
            <a:off x="9897018" y="2485825"/>
            <a:ext cx="9153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a:solidFill>
                  <a:schemeClr val="bg1"/>
                </a:solidFill>
                <a:latin typeface="Poppins SemiBold"/>
                <a:ea typeface="Poppins SemiBold"/>
                <a:cs typeface="Poppins SemiBold"/>
                <a:sym typeface="Poppins SemiBold"/>
              </a:rPr>
              <a:t>Jun                     </a:t>
            </a:r>
            <a:endParaRPr>
              <a:solidFill>
                <a:schemeClr val="bg1"/>
              </a:solidFill>
            </a:endParaRPr>
          </a:p>
        </p:txBody>
      </p:sp>
      <p:sp>
        <p:nvSpPr>
          <p:cNvPr id="1135" name="Google Shape;1135;p19"/>
          <p:cNvSpPr txBox="1"/>
          <p:nvPr/>
        </p:nvSpPr>
        <p:spPr>
          <a:xfrm>
            <a:off x="9609327" y="4983100"/>
            <a:ext cx="10110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a:solidFill>
                  <a:schemeClr val="bg1"/>
                </a:solidFill>
                <a:latin typeface="Poppins SemiBold"/>
                <a:ea typeface="Poppins SemiBold"/>
                <a:cs typeface="Poppins SemiBold"/>
                <a:sym typeface="Poppins SemiBold"/>
              </a:rPr>
              <a:t>Web Team</a:t>
            </a:r>
            <a:endParaRPr>
              <a:solidFill>
                <a:schemeClr val="bg1"/>
              </a:solidFill>
            </a:endParaRPr>
          </a:p>
        </p:txBody>
      </p:sp>
      <p:sp>
        <p:nvSpPr>
          <p:cNvPr id="1136" name="Google Shape;1136;p19"/>
          <p:cNvSpPr txBox="1"/>
          <p:nvPr/>
        </p:nvSpPr>
        <p:spPr>
          <a:xfrm>
            <a:off x="6143897" y="4983100"/>
            <a:ext cx="13524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dirty="0">
                <a:solidFill>
                  <a:schemeClr val="bg1"/>
                </a:solidFill>
                <a:latin typeface="Poppins SemiBold"/>
                <a:ea typeface="Poppins SemiBold"/>
                <a:cs typeface="Poppins SemiBold"/>
                <a:sym typeface="Poppins SemiBold"/>
              </a:rPr>
              <a:t>Master Team up</a:t>
            </a:r>
            <a:endParaRPr dirty="0">
              <a:solidFill>
                <a:schemeClr val="bg1"/>
              </a:solidFill>
            </a:endParaRPr>
          </a:p>
        </p:txBody>
      </p:sp>
      <p:sp>
        <p:nvSpPr>
          <p:cNvPr id="1137" name="Google Shape;1137;p19"/>
          <p:cNvSpPr txBox="1"/>
          <p:nvPr/>
        </p:nvSpPr>
        <p:spPr>
          <a:xfrm>
            <a:off x="2678498" y="4983100"/>
            <a:ext cx="14838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a:solidFill>
                  <a:schemeClr val="bg1"/>
                </a:solidFill>
                <a:latin typeface="Poppins SemiBold"/>
                <a:ea typeface="Poppins SemiBold"/>
                <a:cs typeface="Poppins SemiBold"/>
                <a:sym typeface="Poppins SemiBold"/>
              </a:rPr>
              <a:t>Marketing Team</a:t>
            </a:r>
            <a:endParaRPr>
              <a:solidFill>
                <a:schemeClr val="bg1"/>
              </a:solidFill>
            </a:endParaRPr>
          </a:p>
        </p:txBody>
      </p:sp>
      <p:sp>
        <p:nvSpPr>
          <p:cNvPr id="1138" name="Google Shape;1138;p19"/>
          <p:cNvSpPr/>
          <p:nvPr/>
        </p:nvSpPr>
        <p:spPr>
          <a:xfrm>
            <a:off x="2773464" y="2800350"/>
            <a:ext cx="7478162" cy="1992527"/>
          </a:xfrm>
          <a:prstGeom prst="rect">
            <a:avLst/>
          </a:prstGeom>
          <a:solidFill>
            <a:srgbClr val="F2F2F2">
              <a:alpha val="2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39" name="Google Shape;1139;p19"/>
          <p:cNvSpPr/>
          <p:nvPr/>
        </p:nvSpPr>
        <p:spPr>
          <a:xfrm>
            <a:off x="2992023" y="2933340"/>
            <a:ext cx="2976455" cy="467085"/>
          </a:xfrm>
          <a:prstGeom prst="rect">
            <a:avLst/>
          </a:prstGeom>
          <a:solidFill>
            <a:schemeClr val="dk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40" name="Google Shape;1140;p19"/>
          <p:cNvSpPr/>
          <p:nvPr/>
        </p:nvSpPr>
        <p:spPr>
          <a:xfrm>
            <a:off x="5186505" y="3555907"/>
            <a:ext cx="2976455" cy="467085"/>
          </a:xfrm>
          <a:prstGeom prst="rect">
            <a:avLst/>
          </a:prstGeom>
          <a:solidFill>
            <a:schemeClr val="dk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41" name="Google Shape;1141;p19"/>
          <p:cNvSpPr/>
          <p:nvPr/>
        </p:nvSpPr>
        <p:spPr>
          <a:xfrm>
            <a:off x="7064537" y="4240086"/>
            <a:ext cx="2976455" cy="467085"/>
          </a:xfrm>
          <a:prstGeom prst="rect">
            <a:avLst/>
          </a:prstGeom>
          <a:solidFill>
            <a:schemeClr val="dk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42" name="Google Shape;1142;p19"/>
          <p:cNvSpPr txBox="1"/>
          <p:nvPr/>
        </p:nvSpPr>
        <p:spPr>
          <a:xfrm>
            <a:off x="3620275" y="3059125"/>
            <a:ext cx="20946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a:solidFill>
                  <a:schemeClr val="bg1"/>
                </a:solidFill>
                <a:latin typeface="Poppins SemiBold"/>
                <a:ea typeface="Poppins SemiBold"/>
                <a:cs typeface="Poppins SemiBold"/>
                <a:sym typeface="Poppins SemiBold"/>
              </a:rPr>
              <a:t>Lorem Ipsum Dolor Sit Ament</a:t>
            </a:r>
            <a:endParaRPr>
              <a:solidFill>
                <a:schemeClr val="bg1"/>
              </a:solidFill>
            </a:endParaRPr>
          </a:p>
        </p:txBody>
      </p:sp>
      <p:sp>
        <p:nvSpPr>
          <p:cNvPr id="1143" name="Google Shape;1143;p19"/>
          <p:cNvSpPr txBox="1"/>
          <p:nvPr/>
        </p:nvSpPr>
        <p:spPr>
          <a:xfrm>
            <a:off x="5814777" y="3678275"/>
            <a:ext cx="20946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a:solidFill>
                  <a:schemeClr val="bg1"/>
                </a:solidFill>
                <a:latin typeface="Poppins SemiBold"/>
                <a:ea typeface="Poppins SemiBold"/>
                <a:cs typeface="Poppins SemiBold"/>
                <a:sym typeface="Poppins SemiBold"/>
              </a:rPr>
              <a:t>Lorem Ipsum Dolor Sit Ament</a:t>
            </a:r>
            <a:endParaRPr>
              <a:solidFill>
                <a:schemeClr val="bg1"/>
              </a:solidFill>
            </a:endParaRPr>
          </a:p>
        </p:txBody>
      </p:sp>
      <p:sp>
        <p:nvSpPr>
          <p:cNvPr id="1144" name="Google Shape;1144;p19"/>
          <p:cNvSpPr txBox="1"/>
          <p:nvPr/>
        </p:nvSpPr>
        <p:spPr>
          <a:xfrm>
            <a:off x="7692800" y="4362450"/>
            <a:ext cx="21369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a:solidFill>
                  <a:schemeClr val="bg1"/>
                </a:solidFill>
                <a:latin typeface="Poppins SemiBold"/>
                <a:ea typeface="Poppins SemiBold"/>
                <a:cs typeface="Poppins SemiBold"/>
                <a:sym typeface="Poppins SemiBold"/>
              </a:rPr>
              <a:t>Lorem Ipsum Dolor Sit Ament</a:t>
            </a:r>
            <a:endParaRPr>
              <a:solidFill>
                <a:schemeClr val="bg1"/>
              </a:solidFill>
            </a:endParaRPr>
          </a:p>
        </p:txBody>
      </p:sp>
      <p:sp>
        <p:nvSpPr>
          <p:cNvPr id="1145" name="Google Shape;1145;p19"/>
          <p:cNvSpPr/>
          <p:nvPr/>
        </p:nvSpPr>
        <p:spPr>
          <a:xfrm>
            <a:off x="1" y="1496175"/>
            <a:ext cx="241300" cy="2555125"/>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6D8F71C7-9EFE-9730-A2B1-EB897030636A}"/>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bg1"/>
                </a:solidFill>
                <a:latin typeface="Open Sans"/>
                <a:ea typeface="Open Sans"/>
                <a:cs typeface="Open Sans"/>
                <a:sym typeface="Open Sans"/>
              </a:rPr>
              <a:t>+ +</a:t>
            </a:r>
            <a:endParaRPr sz="2000" b="0" i="0" u="none" strike="noStrike" cap="none" dirty="0">
              <a:solidFill>
                <a:schemeClr val="bg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FA472D52-0C43-2CFE-90C6-DA32DA1B4B8B}"/>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bg1"/>
                </a:solidFill>
                <a:latin typeface="Poppins "/>
                <a:sym typeface="Arial"/>
              </a:rPr>
              <a:t>PLAN BY:</a:t>
            </a:r>
            <a:endParaRPr sz="1500" b="0" i="0" u="none" strike="noStrike" cap="none" dirty="0">
              <a:solidFill>
                <a:schemeClr val="bg1"/>
              </a:solidFill>
              <a:latin typeface="Poppins "/>
              <a:sym typeface="Arial"/>
            </a:endParaRPr>
          </a:p>
        </p:txBody>
      </p:sp>
      <p:grpSp>
        <p:nvGrpSpPr>
          <p:cNvPr id="5" name="Google Shape;181;p1">
            <a:extLst>
              <a:ext uri="{FF2B5EF4-FFF2-40B4-BE49-F238E27FC236}">
                <a16:creationId xmlns:a16="http://schemas.microsoft.com/office/drawing/2014/main" id="{A6962346-C80A-FDE0-3497-0658A93880CB}"/>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B1D6F770-5FF4-25DF-FCC0-E0B5A44E5D33}"/>
                </a:ext>
              </a:extLst>
            </p:cNvPr>
            <p:cNvCxnSpPr/>
            <p:nvPr/>
          </p:nvCxnSpPr>
          <p:spPr>
            <a:xfrm>
              <a:off x="-2329102"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8838C337-9D60-0F7D-A20D-76693E9D784D}"/>
                </a:ext>
              </a:extLst>
            </p:cNvPr>
            <p:cNvCxnSpPr/>
            <p:nvPr/>
          </p:nvCxnSpPr>
          <p:spPr>
            <a:xfrm>
              <a:off x="-2284652" y="1956613"/>
              <a:ext cx="0" cy="285751"/>
            </a:xfrm>
            <a:prstGeom prst="straightConnector1">
              <a:avLst/>
            </a:prstGeom>
            <a:noFill/>
            <a:ln w="46025" cap="flat" cmpd="sng">
              <a:solidFill>
                <a:schemeClr val="bg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288E240C-DF25-3C66-EAA9-D5EC1952B321}"/>
                </a:ext>
              </a:extLst>
            </p:cNvPr>
            <p:cNvCxnSpPr/>
            <p:nvPr/>
          </p:nvCxnSpPr>
          <p:spPr>
            <a:xfrm>
              <a:off x="-2418002"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8B0EB02B-3BBB-490D-3BD2-1DA0E034269C}"/>
                </a:ext>
              </a:extLst>
            </p:cNvPr>
            <p:cNvCxnSpPr/>
            <p:nvPr/>
          </p:nvCxnSpPr>
          <p:spPr>
            <a:xfrm>
              <a:off x="-2371965"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68B6FAF0-E1C2-8793-3751-F7613AA99A4C}"/>
                </a:ext>
              </a:extLst>
            </p:cNvPr>
            <p:cNvCxnSpPr/>
            <p:nvPr/>
          </p:nvCxnSpPr>
          <p:spPr>
            <a:xfrm>
              <a:off x="-2241790"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B666E073-21CD-9509-4C92-6DF605C23F6F}"/>
                </a:ext>
              </a:extLst>
            </p:cNvPr>
            <p:cNvCxnSpPr/>
            <p:nvPr/>
          </p:nvCxnSpPr>
          <p:spPr>
            <a:xfrm>
              <a:off x="-2146540"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DD0E0273-2597-BB79-A3AF-3AC04F4BC2BE}"/>
                </a:ext>
              </a:extLst>
            </p:cNvPr>
            <p:cNvCxnSpPr/>
            <p:nvPr/>
          </p:nvCxnSpPr>
          <p:spPr>
            <a:xfrm>
              <a:off x="-2059227"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E7C2335E-6077-AC6B-14F8-128030D23DCA}"/>
                </a:ext>
              </a:extLst>
            </p:cNvPr>
            <p:cNvCxnSpPr/>
            <p:nvPr/>
          </p:nvCxnSpPr>
          <p:spPr>
            <a:xfrm>
              <a:off x="-2105265" y="1956613"/>
              <a:ext cx="0" cy="285751"/>
            </a:xfrm>
            <a:prstGeom prst="straightConnector1">
              <a:avLst/>
            </a:prstGeom>
            <a:noFill/>
            <a:ln w="46025" cap="flat" cmpd="sng">
              <a:solidFill>
                <a:schemeClr val="bg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1008AB11-3149-0E50-CC92-EC438AB45ECF}"/>
                </a:ext>
              </a:extLst>
            </p:cNvPr>
            <p:cNvCxnSpPr/>
            <p:nvPr/>
          </p:nvCxnSpPr>
          <p:spPr>
            <a:xfrm>
              <a:off x="-1994140"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737A4837-1CA7-C322-BD91-D4A32677423A}"/>
                </a:ext>
              </a:extLst>
            </p:cNvPr>
            <p:cNvCxnSpPr/>
            <p:nvPr/>
          </p:nvCxnSpPr>
          <p:spPr>
            <a:xfrm>
              <a:off x="-1906827"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846FCA34-7F2A-2DBD-7E15-DB1DBC24283C}"/>
                </a:ext>
              </a:extLst>
            </p:cNvPr>
            <p:cNvCxnSpPr/>
            <p:nvPr/>
          </p:nvCxnSpPr>
          <p:spPr>
            <a:xfrm>
              <a:off x="-1952865" y="1956613"/>
              <a:ext cx="0" cy="285751"/>
            </a:xfrm>
            <a:prstGeom prst="straightConnector1">
              <a:avLst/>
            </a:prstGeom>
            <a:noFill/>
            <a:ln w="46025" cap="flat" cmpd="sng">
              <a:solidFill>
                <a:schemeClr val="bg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7E58D328-E9DD-4C35-D50A-13A25238C61B}"/>
                </a:ext>
              </a:extLst>
            </p:cNvPr>
            <p:cNvCxnSpPr/>
            <p:nvPr/>
          </p:nvCxnSpPr>
          <p:spPr>
            <a:xfrm>
              <a:off x="-1814752"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DF652074-2B11-ABEA-CCEE-AB5ECDD12A3D}"/>
                </a:ext>
              </a:extLst>
            </p:cNvPr>
            <p:cNvCxnSpPr/>
            <p:nvPr/>
          </p:nvCxnSpPr>
          <p:spPr>
            <a:xfrm>
              <a:off x="-1724265"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F82AA227-718C-344D-D2A4-69DB13F82E5D}"/>
                </a:ext>
              </a:extLst>
            </p:cNvPr>
            <p:cNvCxnSpPr/>
            <p:nvPr/>
          </p:nvCxnSpPr>
          <p:spPr>
            <a:xfrm>
              <a:off x="-1770302"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C4986E72-713C-5410-89A5-48BD38392931}"/>
                </a:ext>
              </a:extLst>
            </p:cNvPr>
            <p:cNvCxnSpPr/>
            <p:nvPr/>
          </p:nvCxnSpPr>
          <p:spPr>
            <a:xfrm>
              <a:off x="-1678227" y="1956613"/>
              <a:ext cx="0" cy="285751"/>
            </a:xfrm>
            <a:prstGeom prst="straightConnector1">
              <a:avLst/>
            </a:prstGeom>
            <a:noFill/>
            <a:ln w="46025" cap="flat" cmpd="sng">
              <a:solidFill>
                <a:schemeClr val="bg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B4772DD4-47B8-16B5-02FE-3640BE815AB1}"/>
                </a:ext>
              </a:extLst>
            </p:cNvPr>
            <p:cNvCxnSpPr/>
            <p:nvPr/>
          </p:nvCxnSpPr>
          <p:spPr>
            <a:xfrm>
              <a:off x="-1632190" y="1956613"/>
              <a:ext cx="0" cy="285751"/>
            </a:xfrm>
            <a:prstGeom prst="straightConnector1">
              <a:avLst/>
            </a:prstGeom>
            <a:noFill/>
            <a:ln w="15875" cap="flat" cmpd="sng">
              <a:solidFill>
                <a:schemeClr val="bg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64EA8327-E3CD-1200-8F4E-E905316DA5D9}"/>
                </a:ext>
              </a:extLst>
            </p:cNvPr>
            <p:cNvCxnSpPr/>
            <p:nvPr/>
          </p:nvCxnSpPr>
          <p:spPr>
            <a:xfrm>
              <a:off x="-1590915" y="1956613"/>
              <a:ext cx="0" cy="285751"/>
            </a:xfrm>
            <a:prstGeom prst="straightConnector1">
              <a:avLst/>
            </a:prstGeom>
            <a:noFill/>
            <a:ln w="46025" cap="flat" cmpd="sng">
              <a:solidFill>
                <a:schemeClr val="bg1"/>
              </a:solidFill>
              <a:prstDash val="solid"/>
              <a:miter lim="800000"/>
              <a:headEnd type="none" w="med" len="med"/>
              <a:tailEnd type="none" w="med" len="med"/>
            </a:ln>
          </p:spPr>
        </p:cxnSp>
        <p:cxnSp>
          <p:nvCxnSpPr>
            <p:cNvPr id="1120" name="Google Shape;199;p1">
              <a:extLst>
                <a:ext uri="{FF2B5EF4-FFF2-40B4-BE49-F238E27FC236}">
                  <a16:creationId xmlns:a16="http://schemas.microsoft.com/office/drawing/2014/main" id="{D8821425-BACE-53A6-D504-CBD8DF37855E}"/>
                </a:ext>
              </a:extLst>
            </p:cNvPr>
            <p:cNvCxnSpPr/>
            <p:nvPr/>
          </p:nvCxnSpPr>
          <p:spPr>
            <a:xfrm>
              <a:off x="-1544877" y="1956613"/>
              <a:ext cx="0" cy="285751"/>
            </a:xfrm>
            <a:prstGeom prst="straightConnector1">
              <a:avLst/>
            </a:prstGeom>
            <a:noFill/>
            <a:ln w="15875" cap="flat" cmpd="sng">
              <a:solidFill>
                <a:schemeClr val="bg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A4E78C58-99F6-C8BC-A76E-738A8A105552}"/>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bg1"/>
                </a:solidFill>
                <a:latin typeface="Open Sans"/>
                <a:ea typeface="Open Sans"/>
                <a:cs typeface="Open Sans"/>
                <a:sym typeface="Open Sans"/>
              </a:rPr>
              <a:t>B. No.123654987</a:t>
            </a:r>
            <a:endParaRPr dirty="0">
              <a:solidFill>
                <a:schemeClr val="bg1"/>
              </a:solidFill>
            </a:endParaRPr>
          </a:p>
        </p:txBody>
      </p:sp>
      <p:sp>
        <p:nvSpPr>
          <p:cNvPr id="9" name="Google Shape;204;p1">
            <a:extLst>
              <a:ext uri="{FF2B5EF4-FFF2-40B4-BE49-F238E27FC236}">
                <a16:creationId xmlns:a16="http://schemas.microsoft.com/office/drawing/2014/main" id="{BC4CEFC8-5CC4-449C-02FF-A4C0769555B1}"/>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bg1"/>
                </a:solidFill>
                <a:latin typeface="Open Sans"/>
                <a:ea typeface="Open Sans"/>
                <a:cs typeface="Open Sans"/>
                <a:sym typeface="Open Sans"/>
              </a:rPr>
              <a:t>Date:  09 / 25 / 2025</a:t>
            </a:r>
            <a:endParaRPr sz="1200" b="0" i="0" u="none" strike="noStrike" cap="none" dirty="0">
              <a:solidFill>
                <a:schemeClr val="bg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65EB97C0-15DF-D1D7-6609-24BCF42D17AD}"/>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bg1"/>
                </a:solidFill>
                <a:latin typeface="Open Sans"/>
                <a:ea typeface="Open Sans"/>
                <a:cs typeface="Open Sans"/>
                <a:sym typeface="Open Sans"/>
              </a:rPr>
              <a:t>Service Guide</a:t>
            </a:r>
            <a:endParaRPr sz="1200" b="0" i="0" u="none" strike="noStrike" cap="none" dirty="0">
              <a:solidFill>
                <a:schemeClr val="bg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6180F7E3-282B-5D0E-5E2C-81C9F0D0E0BC}"/>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bg1"/>
                </a:solidFill>
                <a:latin typeface="Open Sans"/>
                <a:ea typeface="Open Sans"/>
                <a:cs typeface="Open Sans"/>
                <a:sym typeface="Open Sans"/>
              </a:rPr>
              <a:t>Brand Service</a:t>
            </a:r>
            <a:endParaRPr sz="1200" b="0" i="0" u="none" strike="noStrike" cap="none" dirty="0">
              <a:solidFill>
                <a:schemeClr val="bg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0CFAD691-78EA-4614-3100-C5B7172EA3B7}"/>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bg1"/>
                </a:solidFill>
                <a:latin typeface="Open Sans"/>
                <a:ea typeface="Open Sans"/>
                <a:cs typeface="Open Sans"/>
                <a:sym typeface="Open Sans"/>
              </a:rPr>
              <a:t>&gt; - Golden Pixel Studio</a:t>
            </a:r>
            <a:endParaRPr sz="1500" b="0" i="0" u="none" strike="noStrike" cap="none" dirty="0">
              <a:solidFill>
                <a:schemeClr val="bg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E35C17B1-7247-65BF-ABEA-F8E2F12A2D3A}"/>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111D98C1-0BAC-C640-8BD8-825F60FA289A}"/>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121" name="Google Shape;202;p1">
            <a:extLst>
              <a:ext uri="{FF2B5EF4-FFF2-40B4-BE49-F238E27FC236}">
                <a16:creationId xmlns:a16="http://schemas.microsoft.com/office/drawing/2014/main" id="{72DCC38F-54F0-DEC6-D647-857630103FAE}"/>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bg1"/>
                </a:solidFill>
                <a:latin typeface="Open Sans"/>
                <a:ea typeface="Open Sans"/>
                <a:cs typeface="Open Sans"/>
                <a:sym typeface="Open Sans"/>
              </a:rPr>
              <a:t>S</a:t>
            </a:r>
            <a:r>
              <a:rPr lang="en-US" sz="1500" b="0" i="0" u="none" strike="noStrike" cap="none" dirty="0">
                <a:solidFill>
                  <a:schemeClr val="bg1"/>
                </a:solidFill>
                <a:latin typeface="Open Sans"/>
                <a:ea typeface="Open Sans"/>
                <a:cs typeface="Open Sans"/>
                <a:sym typeface="Open Sans"/>
              </a:rPr>
              <a:t>.</a:t>
            </a:r>
            <a:r>
              <a:rPr lang="en-US" sz="1500" dirty="0">
                <a:solidFill>
                  <a:schemeClr val="bg1"/>
                </a:solidFill>
                <a:latin typeface="Open Sans"/>
                <a:ea typeface="Open Sans"/>
                <a:cs typeface="Open Sans"/>
                <a:sym typeface="Open Sans"/>
              </a:rPr>
              <a:t>D</a:t>
            </a:r>
            <a:r>
              <a:rPr lang="en-US" sz="1500" b="0" i="0" u="none" strike="noStrike" cap="none" dirty="0">
                <a:solidFill>
                  <a:schemeClr val="bg1"/>
                </a:solidFill>
                <a:latin typeface="Open Sans"/>
                <a:ea typeface="Open Sans"/>
                <a:cs typeface="Open Sans"/>
                <a:sym typeface="Open Sans"/>
              </a:rPr>
              <a:t>.T</a:t>
            </a:r>
            <a:endParaRPr sz="1500" b="0" i="0" u="none" strike="noStrike" cap="none" dirty="0">
              <a:solidFill>
                <a:schemeClr val="bg1"/>
              </a:solidFill>
              <a:latin typeface="Open Sans"/>
              <a:ea typeface="Open Sans"/>
              <a:cs typeface="Open Sans"/>
              <a:sym typeface="Open Sans"/>
            </a:endParaRPr>
          </a:p>
        </p:txBody>
      </p:sp>
      <p:sp>
        <p:nvSpPr>
          <p:cNvPr id="1122" name="Google Shape;203;p1">
            <a:extLst>
              <a:ext uri="{FF2B5EF4-FFF2-40B4-BE49-F238E27FC236}">
                <a16:creationId xmlns:a16="http://schemas.microsoft.com/office/drawing/2014/main" id="{777948A6-9B2F-4039-B8FC-0F3238C1F9FF}"/>
              </a:ext>
            </a:extLst>
          </p:cNvPr>
          <p:cNvSpPr txBox="1"/>
          <p:nvPr/>
        </p:nvSpPr>
        <p:spPr>
          <a:xfrm>
            <a:off x="293567" y="6120294"/>
            <a:ext cx="1805280" cy="46162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bg1"/>
                </a:solidFill>
                <a:latin typeface="Open Sans"/>
                <a:ea typeface="Open Sans"/>
                <a:cs typeface="Open Sans"/>
                <a:sym typeface="Open Sans"/>
              </a:rPr>
              <a:t>123 Street Name City Name State, Country,1234</a:t>
            </a:r>
            <a:endParaRPr sz="800" b="0" i="0" u="none" strike="noStrike" cap="none" dirty="0">
              <a:solidFill>
                <a:schemeClr val="bg1"/>
              </a:solidFill>
              <a:latin typeface="Open Sans"/>
              <a:ea typeface="Open Sans"/>
              <a:cs typeface="Open Sans"/>
              <a:sym typeface="Open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83"/>
        <p:cNvGrpSpPr/>
        <p:nvPr/>
      </p:nvGrpSpPr>
      <p:grpSpPr>
        <a:xfrm>
          <a:off x="0" y="0"/>
          <a:ext cx="0" cy="0"/>
          <a:chOff x="0" y="0"/>
          <a:chExt cx="0" cy="0"/>
        </a:xfrm>
      </p:grpSpPr>
      <p:sp>
        <p:nvSpPr>
          <p:cNvPr id="7" name="Rectangle 6">
            <a:extLst>
              <a:ext uri="{FF2B5EF4-FFF2-40B4-BE49-F238E27FC236}">
                <a16:creationId xmlns:a16="http://schemas.microsoft.com/office/drawing/2014/main" id="{9FCBDF89-738C-D824-E9A5-590CF487278E}"/>
              </a:ext>
            </a:extLst>
          </p:cNvPr>
          <p:cNvSpPr/>
          <p:nvPr/>
        </p:nvSpPr>
        <p:spPr>
          <a:xfrm>
            <a:off x="0" y="-1"/>
            <a:ext cx="12192000" cy="6858002"/>
          </a:xfrm>
          <a:prstGeom prst="rect">
            <a:avLst/>
          </a:prstGeom>
          <a:solidFill>
            <a:schemeClr val="accent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4" name="Google Shape;1184;p20"/>
          <p:cNvSpPr txBox="1"/>
          <p:nvPr/>
        </p:nvSpPr>
        <p:spPr>
          <a:xfrm>
            <a:off x="1460701" y="1658023"/>
            <a:ext cx="2577138"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History</a:t>
            </a:r>
            <a:endParaRPr dirty="0">
              <a:latin typeface="Poppins SemiBold" panose="00000700000000000000" pitchFamily="2" charset="0"/>
              <a:cs typeface="Poppins SemiBold" panose="00000700000000000000" pitchFamily="2" charset="0"/>
            </a:endParaRPr>
          </a:p>
        </p:txBody>
      </p:sp>
      <p:sp>
        <p:nvSpPr>
          <p:cNvPr id="1185" name="Google Shape;1185;p20"/>
          <p:cNvSpPr txBox="1"/>
          <p:nvPr/>
        </p:nvSpPr>
        <p:spPr>
          <a:xfrm>
            <a:off x="4291855" y="1798925"/>
            <a:ext cx="6912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a:solidFill>
                  <a:schemeClr val="dk1"/>
                </a:solidFill>
                <a:latin typeface="Poppins SemiBold"/>
                <a:ea typeface="Poppins SemiBold"/>
                <a:cs typeface="Poppins SemiBold"/>
                <a:sym typeface="Poppins SemiBold"/>
              </a:rPr>
              <a:t>Jan</a:t>
            </a:r>
            <a:endParaRPr/>
          </a:p>
        </p:txBody>
      </p:sp>
      <p:sp>
        <p:nvSpPr>
          <p:cNvPr id="1186" name="Google Shape;1186;p20"/>
          <p:cNvSpPr txBox="1"/>
          <p:nvPr/>
        </p:nvSpPr>
        <p:spPr>
          <a:xfrm>
            <a:off x="4291839" y="2508457"/>
            <a:ext cx="556339" cy="2873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dirty="0">
                <a:solidFill>
                  <a:schemeClr val="dk1"/>
                </a:solidFill>
                <a:latin typeface="Poppins SemiBold"/>
                <a:ea typeface="Poppins SemiBold"/>
                <a:cs typeface="Poppins SemiBold"/>
                <a:sym typeface="Poppins SemiBold"/>
              </a:rPr>
              <a:t>Feb</a:t>
            </a:r>
            <a:endParaRPr dirty="0"/>
          </a:p>
        </p:txBody>
      </p:sp>
      <p:sp>
        <p:nvSpPr>
          <p:cNvPr id="1187" name="Google Shape;1187;p20"/>
          <p:cNvSpPr txBox="1"/>
          <p:nvPr/>
        </p:nvSpPr>
        <p:spPr>
          <a:xfrm>
            <a:off x="4291856" y="3218000"/>
            <a:ext cx="8508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a:solidFill>
                  <a:schemeClr val="dk1"/>
                </a:solidFill>
                <a:latin typeface="Poppins SemiBold"/>
                <a:ea typeface="Poppins SemiBold"/>
                <a:cs typeface="Poppins SemiBold"/>
                <a:sym typeface="Poppins SemiBold"/>
              </a:rPr>
              <a:t>Mar</a:t>
            </a:r>
            <a:endParaRPr/>
          </a:p>
        </p:txBody>
      </p:sp>
      <p:sp>
        <p:nvSpPr>
          <p:cNvPr id="1188" name="Google Shape;1188;p20"/>
          <p:cNvSpPr txBox="1"/>
          <p:nvPr/>
        </p:nvSpPr>
        <p:spPr>
          <a:xfrm>
            <a:off x="4291853" y="3927550"/>
            <a:ext cx="6039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a:solidFill>
                  <a:schemeClr val="dk1"/>
                </a:solidFill>
                <a:latin typeface="Poppins SemiBold"/>
                <a:ea typeface="Poppins SemiBold"/>
                <a:cs typeface="Poppins SemiBold"/>
                <a:sym typeface="Poppins SemiBold"/>
              </a:rPr>
              <a:t>Apr</a:t>
            </a:r>
            <a:endParaRPr/>
          </a:p>
        </p:txBody>
      </p:sp>
      <p:sp>
        <p:nvSpPr>
          <p:cNvPr id="1189" name="Google Shape;1189;p20"/>
          <p:cNvSpPr txBox="1"/>
          <p:nvPr/>
        </p:nvSpPr>
        <p:spPr>
          <a:xfrm>
            <a:off x="4291855" y="4637075"/>
            <a:ext cx="6912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a:solidFill>
                  <a:schemeClr val="dk1"/>
                </a:solidFill>
                <a:latin typeface="Poppins SemiBold"/>
                <a:ea typeface="Poppins SemiBold"/>
                <a:cs typeface="Poppins SemiBold"/>
                <a:sym typeface="Poppins SemiBold"/>
              </a:rPr>
              <a:t>Jun                     </a:t>
            </a:r>
            <a:endParaRPr/>
          </a:p>
        </p:txBody>
      </p:sp>
      <p:sp>
        <p:nvSpPr>
          <p:cNvPr id="1190" name="Google Shape;1190;p20"/>
          <p:cNvSpPr txBox="1"/>
          <p:nvPr/>
        </p:nvSpPr>
        <p:spPr>
          <a:xfrm>
            <a:off x="1554599" y="3673425"/>
            <a:ext cx="12267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a:solidFill>
                  <a:schemeClr val="dk1"/>
                </a:solidFill>
                <a:latin typeface="Poppins SemiBold"/>
                <a:ea typeface="Poppins SemiBold"/>
                <a:cs typeface="Poppins SemiBold"/>
                <a:sym typeface="Poppins SemiBold"/>
              </a:rPr>
              <a:t>Web Team</a:t>
            </a:r>
            <a:endParaRPr/>
          </a:p>
        </p:txBody>
      </p:sp>
      <p:sp>
        <p:nvSpPr>
          <p:cNvPr id="1191" name="Google Shape;1191;p20"/>
          <p:cNvSpPr txBox="1"/>
          <p:nvPr/>
        </p:nvSpPr>
        <p:spPr>
          <a:xfrm>
            <a:off x="1554600" y="3278875"/>
            <a:ext cx="13314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a:solidFill>
                  <a:schemeClr val="dk1"/>
                </a:solidFill>
                <a:latin typeface="Poppins SemiBold"/>
                <a:ea typeface="Poppins SemiBold"/>
                <a:cs typeface="Poppins SemiBold"/>
                <a:sym typeface="Poppins SemiBold"/>
              </a:rPr>
              <a:t>Master Team up</a:t>
            </a:r>
            <a:endParaRPr/>
          </a:p>
        </p:txBody>
      </p:sp>
      <p:sp>
        <p:nvSpPr>
          <p:cNvPr id="1192" name="Google Shape;1192;p20"/>
          <p:cNvSpPr txBox="1"/>
          <p:nvPr/>
        </p:nvSpPr>
        <p:spPr>
          <a:xfrm>
            <a:off x="1554600" y="2884325"/>
            <a:ext cx="13314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dirty="0">
                <a:solidFill>
                  <a:schemeClr val="dk1"/>
                </a:solidFill>
                <a:latin typeface="Poppins SemiBold"/>
                <a:ea typeface="Poppins SemiBold"/>
                <a:cs typeface="Poppins SemiBold"/>
                <a:sym typeface="Poppins SemiBold"/>
              </a:rPr>
              <a:t>Marketing Team</a:t>
            </a:r>
            <a:endParaRPr dirty="0"/>
          </a:p>
        </p:txBody>
      </p:sp>
      <p:sp>
        <p:nvSpPr>
          <p:cNvPr id="1193" name="Google Shape;1193;p20"/>
          <p:cNvSpPr/>
          <p:nvPr/>
        </p:nvSpPr>
        <p:spPr>
          <a:xfrm>
            <a:off x="5142738" y="1798916"/>
            <a:ext cx="6038410" cy="3080794"/>
          </a:xfrm>
          <a:prstGeom prst="rect">
            <a:avLst/>
          </a:prstGeom>
          <a:solidFill>
            <a:schemeClr val="bg1">
              <a:lumMod val="75000"/>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94" name="Google Shape;1194;p20"/>
          <p:cNvSpPr/>
          <p:nvPr/>
        </p:nvSpPr>
        <p:spPr>
          <a:xfrm>
            <a:off x="5568853" y="2041547"/>
            <a:ext cx="3019097" cy="512780"/>
          </a:xfrm>
          <a:prstGeom prst="rect">
            <a:avLst/>
          </a:prstGeom>
          <a:noFill/>
          <a:ln w="12700" cap="flat" cmpd="sng">
            <a:solidFill>
              <a:schemeClr val="bg1">
                <a:lumMod val="7500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95" name="Google Shape;1195;p20"/>
          <p:cNvSpPr/>
          <p:nvPr/>
        </p:nvSpPr>
        <p:spPr>
          <a:xfrm>
            <a:off x="6652394" y="3028927"/>
            <a:ext cx="3019097" cy="512780"/>
          </a:xfrm>
          <a:prstGeom prst="rect">
            <a:avLst/>
          </a:prstGeom>
          <a:noFill/>
          <a:ln w="12700" cap="flat" cmpd="sng">
            <a:solidFill>
              <a:schemeClr val="bg1">
                <a:lumMod val="7500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96" name="Google Shape;1196;p20"/>
          <p:cNvSpPr/>
          <p:nvPr/>
        </p:nvSpPr>
        <p:spPr>
          <a:xfrm>
            <a:off x="7861298" y="4016306"/>
            <a:ext cx="3019097" cy="512780"/>
          </a:xfrm>
          <a:prstGeom prst="rect">
            <a:avLst/>
          </a:prstGeom>
          <a:noFill/>
          <a:ln w="12700" cap="flat" cmpd="sng">
            <a:solidFill>
              <a:schemeClr val="bg1">
                <a:lumMod val="7500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97" name="Google Shape;1197;p20"/>
          <p:cNvSpPr txBox="1"/>
          <p:nvPr/>
        </p:nvSpPr>
        <p:spPr>
          <a:xfrm>
            <a:off x="6218423" y="2186750"/>
            <a:ext cx="20589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a:solidFill>
                  <a:schemeClr val="dk1"/>
                </a:solidFill>
                <a:latin typeface="Poppins SemiBold"/>
                <a:ea typeface="Poppins SemiBold"/>
                <a:cs typeface="Poppins SemiBold"/>
                <a:sym typeface="Poppins SemiBold"/>
              </a:rPr>
              <a:t>Lorem Ipsum Dolor Sit Ament</a:t>
            </a:r>
            <a:endParaRPr/>
          </a:p>
        </p:txBody>
      </p:sp>
      <p:sp>
        <p:nvSpPr>
          <p:cNvPr id="1198" name="Google Shape;1198;p20"/>
          <p:cNvSpPr txBox="1"/>
          <p:nvPr/>
        </p:nvSpPr>
        <p:spPr>
          <a:xfrm>
            <a:off x="7301974" y="3174125"/>
            <a:ext cx="20589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a:solidFill>
                  <a:schemeClr val="dk1"/>
                </a:solidFill>
                <a:latin typeface="Poppins SemiBold"/>
                <a:ea typeface="Poppins SemiBold"/>
                <a:cs typeface="Poppins SemiBold"/>
                <a:sym typeface="Poppins SemiBold"/>
              </a:rPr>
              <a:t>Lorem Ipsum Dolor Sit Ament</a:t>
            </a:r>
            <a:endParaRPr/>
          </a:p>
        </p:txBody>
      </p:sp>
      <p:sp>
        <p:nvSpPr>
          <p:cNvPr id="1199" name="Google Shape;1199;p20"/>
          <p:cNvSpPr txBox="1"/>
          <p:nvPr/>
        </p:nvSpPr>
        <p:spPr>
          <a:xfrm>
            <a:off x="8510875" y="4161500"/>
            <a:ext cx="21570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a:solidFill>
                  <a:schemeClr val="dk1"/>
                </a:solidFill>
                <a:latin typeface="Poppins SemiBold"/>
                <a:ea typeface="Poppins SemiBold"/>
                <a:cs typeface="Poppins SemiBold"/>
                <a:sym typeface="Poppins SemiBold"/>
              </a:rPr>
              <a:t>Lorem Ipsum Dolor Sit Ament</a:t>
            </a:r>
            <a:endParaRPr/>
          </a:p>
        </p:txBody>
      </p:sp>
      <p:cxnSp>
        <p:nvCxnSpPr>
          <p:cNvPr id="1200" name="Google Shape;1200;p20"/>
          <p:cNvCxnSpPr/>
          <p:nvPr/>
        </p:nvCxnSpPr>
        <p:spPr>
          <a:xfrm>
            <a:off x="1628775" y="3131855"/>
            <a:ext cx="1600986" cy="0"/>
          </a:xfrm>
          <a:prstGeom prst="straightConnector1">
            <a:avLst/>
          </a:prstGeom>
          <a:noFill/>
          <a:ln w="9525" cap="flat" cmpd="sng">
            <a:solidFill>
              <a:srgbClr val="D8D8D8"/>
            </a:solidFill>
            <a:prstDash val="solid"/>
            <a:miter lim="800000"/>
            <a:headEnd type="none" w="sm" len="sm"/>
            <a:tailEnd type="none" w="sm" len="sm"/>
          </a:ln>
        </p:spPr>
      </p:cxnSp>
      <p:cxnSp>
        <p:nvCxnSpPr>
          <p:cNvPr id="1201" name="Google Shape;1201;p20"/>
          <p:cNvCxnSpPr/>
          <p:nvPr/>
        </p:nvCxnSpPr>
        <p:spPr>
          <a:xfrm>
            <a:off x="1628775" y="3503330"/>
            <a:ext cx="1600986" cy="0"/>
          </a:xfrm>
          <a:prstGeom prst="straightConnector1">
            <a:avLst/>
          </a:prstGeom>
          <a:noFill/>
          <a:ln w="9525" cap="flat" cmpd="sng">
            <a:solidFill>
              <a:srgbClr val="D8D8D8"/>
            </a:solidFill>
            <a:prstDash val="solid"/>
            <a:miter lim="800000"/>
            <a:headEnd type="none" w="sm" len="sm"/>
            <a:tailEnd type="none" w="sm" len="sm"/>
          </a:ln>
        </p:spPr>
      </p:cxnSp>
      <p:cxnSp>
        <p:nvCxnSpPr>
          <p:cNvPr id="1202" name="Google Shape;1202;p20"/>
          <p:cNvCxnSpPr/>
          <p:nvPr/>
        </p:nvCxnSpPr>
        <p:spPr>
          <a:xfrm>
            <a:off x="1628775" y="3887957"/>
            <a:ext cx="1600986" cy="0"/>
          </a:xfrm>
          <a:prstGeom prst="straightConnector1">
            <a:avLst/>
          </a:prstGeom>
          <a:noFill/>
          <a:ln w="9525" cap="flat" cmpd="sng">
            <a:solidFill>
              <a:srgbClr val="D8D8D8"/>
            </a:solidFill>
            <a:prstDash val="solid"/>
            <a:miter lim="800000"/>
            <a:headEnd type="none" w="sm" len="sm"/>
            <a:tailEnd type="none" w="sm" len="sm"/>
          </a:ln>
        </p:spPr>
      </p:cxnSp>
      <p:sp>
        <p:nvSpPr>
          <p:cNvPr id="1203" name="Google Shape;1203;p20"/>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6DEB13DD-92FA-C07D-8F49-2251613C6D52}"/>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C7BFF45A-DD74-E9B0-4319-B434A0A1BCBB}"/>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133C9AAA-9CB3-A4EA-167B-CC4AB1AE1419}"/>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6771940C-440E-C7BD-632B-8BBE4C90D6F7}"/>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F5E8CF03-E9A3-7DD8-4590-C32F2779F423}"/>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A536A90E-9079-5EC6-8E30-8A6485A3C85E}"/>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9FD30FEA-2547-89A2-AABC-3A75D4FBA90F}"/>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2B218486-4CDC-E8F2-6CA7-8073481D6DDC}"/>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F82A040D-789E-5B45-9A64-AED14B6381C3}"/>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D91D7518-88BF-2440-FC9B-4951F771EB3B}"/>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6AEBD115-F23E-EFCB-D500-C95653EE557C}"/>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A735906E-80A8-4695-E75A-70CEBFBC00F1}"/>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3C425983-49E2-960B-502C-F0A0CED06C34}"/>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B3134D58-A45A-2083-1D2E-0DC1F7E0179E}"/>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C31E298C-5C29-760C-28B0-8991718223B5}"/>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C758531D-F133-4FF2-DA1C-2476E02D742B}"/>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D80B0400-F3A1-FAF5-DEC4-E1CA9701452B}"/>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3835B63E-FA88-C70B-D503-C06989495AC8}"/>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B0699A34-E37F-33BA-C72A-D84C04EE72FE}"/>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0F7F01B4-1D6A-871F-1FF4-D574D1C4CA4D}"/>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237" name="Google Shape;199;p1">
              <a:extLst>
                <a:ext uri="{FF2B5EF4-FFF2-40B4-BE49-F238E27FC236}">
                  <a16:creationId xmlns:a16="http://schemas.microsoft.com/office/drawing/2014/main" id="{B0A10CAF-F25A-1E62-6843-BA6477607BBE}"/>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C952A314-606F-DF7E-3048-DB53FE489927}"/>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093A9984-85C2-1C00-D6E0-BCDBC1034147}"/>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24F7D5D9-895B-20D3-E765-27348F58CE66}"/>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FD6E3A44-DBF1-F40D-9391-5CD2C651EAAC}"/>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F6EDF274-601B-E7CC-960D-433A3E39B339}"/>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22C533DC-D3E2-935C-004B-CCA99555B330}"/>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F790B434-ED09-390A-6E01-1E92446B984C}"/>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204" name="Google Shape;202;p1">
            <a:extLst>
              <a:ext uri="{FF2B5EF4-FFF2-40B4-BE49-F238E27FC236}">
                <a16:creationId xmlns:a16="http://schemas.microsoft.com/office/drawing/2014/main" id="{E22DA932-1254-E59F-E75E-E785994233B3}"/>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205" name="Google Shape;203;p1">
            <a:extLst>
              <a:ext uri="{FF2B5EF4-FFF2-40B4-BE49-F238E27FC236}">
                <a16:creationId xmlns:a16="http://schemas.microsoft.com/office/drawing/2014/main" id="{5590787E-4F39-C53D-F559-EF54DF424B66}"/>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88" name="Rectangle 287">
            <a:extLst>
              <a:ext uri="{FF2B5EF4-FFF2-40B4-BE49-F238E27FC236}">
                <a16:creationId xmlns:a16="http://schemas.microsoft.com/office/drawing/2014/main" id="{863E170F-C03B-50BF-07F8-CC517B459513}"/>
              </a:ext>
            </a:extLst>
          </p:cNvPr>
          <p:cNvSpPr/>
          <p:nvPr/>
        </p:nvSpPr>
        <p:spPr>
          <a:xfrm>
            <a:off x="1" y="0"/>
            <a:ext cx="12192000" cy="6858000"/>
          </a:xfrm>
          <a:prstGeom prst="rect">
            <a:avLst/>
          </a:prstGeom>
          <a:solidFill>
            <a:srgbClr val="D8CBB9">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Google Shape;267;p3"/>
          <p:cNvSpPr txBox="1"/>
          <p:nvPr/>
        </p:nvSpPr>
        <p:spPr>
          <a:xfrm>
            <a:off x="1460699" y="1543725"/>
            <a:ext cx="5040461"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zh-CN" altLang="en-US" sz="4500" b="1" dirty="0">
                <a:solidFill>
                  <a:schemeClr val="dk1"/>
                </a:solidFill>
                <a:latin typeface="思源宋体 Heavy" panose="02020900000000000000" pitchFamily="18" charset="-122"/>
                <a:ea typeface="思源宋体 Heavy" panose="02020900000000000000" pitchFamily="18" charset="-122"/>
                <a:cs typeface="Poppins SemiBold" panose="00000700000000000000" pitchFamily="2" charset="0"/>
                <a:sym typeface="Poppins"/>
              </a:rPr>
              <a:t>第三章 基础数据</a:t>
            </a:r>
            <a:endParaRPr dirty="0">
              <a:latin typeface="思源宋体 Heavy" panose="02020900000000000000" pitchFamily="18" charset="-122"/>
              <a:ea typeface="思源宋体 Heavy" panose="02020900000000000000" pitchFamily="18" charset="-122"/>
              <a:cs typeface="Poppins SemiBold" panose="00000700000000000000" pitchFamily="2" charset="0"/>
            </a:endParaRPr>
          </a:p>
        </p:txBody>
      </p:sp>
      <p:sp>
        <p:nvSpPr>
          <p:cNvPr id="282" name="Google Shape;282;p3"/>
          <p:cNvSpPr txBox="1"/>
          <p:nvPr/>
        </p:nvSpPr>
        <p:spPr>
          <a:xfrm>
            <a:off x="1460699" y="2492015"/>
            <a:ext cx="4360238" cy="1052555"/>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200" b="0" i="0" dirty="0">
                <a:solidFill>
                  <a:schemeClr val="dk1"/>
                </a:solidFill>
                <a:latin typeface="思源宋体 Light" panose="02020300000000000000" pitchFamily="18" charset="-122"/>
                <a:ea typeface="思源宋体 Light" panose="02020300000000000000" pitchFamily="18" charset="-122"/>
                <a:sym typeface="Arial"/>
              </a:rPr>
              <a:t>Python</a:t>
            </a:r>
            <a:r>
              <a:rPr lang="zh-CN" altLang="en-US" sz="1200" b="0" i="0" dirty="0">
                <a:solidFill>
                  <a:schemeClr val="dk1"/>
                </a:solidFill>
                <a:latin typeface="思源宋体 Light" panose="02020300000000000000" pitchFamily="18" charset="-122"/>
                <a:ea typeface="思源宋体 Light" panose="02020300000000000000" pitchFamily="18" charset="-122"/>
                <a:sym typeface="Arial"/>
              </a:rPr>
              <a:t>的数据类型包括数字（</a:t>
            </a:r>
            <a:r>
              <a:rPr lang="en-US" sz="1200" b="0" i="0" dirty="0" err="1">
                <a:solidFill>
                  <a:schemeClr val="dk1"/>
                </a:solidFill>
                <a:latin typeface="思源宋体 Light" panose="02020300000000000000" pitchFamily="18" charset="-122"/>
                <a:ea typeface="思源宋体 Light" panose="02020300000000000000" pitchFamily="18" charset="-122"/>
                <a:sym typeface="Arial"/>
              </a:rPr>
              <a:t>int、float、complex</a:t>
            </a:r>
            <a:r>
              <a:rPr lang="en-US" sz="1200" b="0" i="0" dirty="0">
                <a:solidFill>
                  <a:schemeClr val="dk1"/>
                </a:solidFill>
                <a:latin typeface="思源宋体 Light" panose="02020300000000000000" pitchFamily="18" charset="-122"/>
                <a:ea typeface="思源宋体 Light" panose="02020300000000000000" pitchFamily="18" charset="-122"/>
                <a:sym typeface="Arial"/>
              </a:rPr>
              <a:t>）、</a:t>
            </a:r>
            <a:r>
              <a:rPr lang="zh-CN" altLang="en-US" sz="1200" b="0" i="0" dirty="0">
                <a:solidFill>
                  <a:schemeClr val="dk1"/>
                </a:solidFill>
                <a:latin typeface="思源宋体 Light" panose="02020300000000000000" pitchFamily="18" charset="-122"/>
                <a:ea typeface="思源宋体 Light" panose="02020300000000000000" pitchFamily="18" charset="-122"/>
                <a:sym typeface="Arial"/>
              </a:rPr>
              <a:t>字符串（</a:t>
            </a:r>
            <a:r>
              <a:rPr lang="en-US" sz="1200" b="0" i="0" dirty="0">
                <a:solidFill>
                  <a:schemeClr val="dk1"/>
                </a:solidFill>
                <a:latin typeface="思源宋体 Light" panose="02020300000000000000" pitchFamily="18" charset="-122"/>
                <a:ea typeface="思源宋体 Light" panose="02020300000000000000" pitchFamily="18" charset="-122"/>
                <a:sym typeface="Arial"/>
              </a:rPr>
              <a:t>str）、</a:t>
            </a:r>
            <a:r>
              <a:rPr lang="zh-CN" altLang="en-US" sz="1200" b="0" i="0" dirty="0">
                <a:solidFill>
                  <a:schemeClr val="dk1"/>
                </a:solidFill>
                <a:latin typeface="思源宋体 Light" panose="02020300000000000000" pitchFamily="18" charset="-122"/>
                <a:ea typeface="思源宋体 Light" panose="02020300000000000000" pitchFamily="18" charset="-122"/>
                <a:sym typeface="Arial"/>
              </a:rPr>
              <a:t>列表（</a:t>
            </a:r>
            <a:r>
              <a:rPr lang="en-US" sz="1200" b="0" i="0" dirty="0">
                <a:solidFill>
                  <a:schemeClr val="dk1"/>
                </a:solidFill>
                <a:latin typeface="思源宋体 Light" panose="02020300000000000000" pitchFamily="18" charset="-122"/>
                <a:ea typeface="思源宋体 Light" panose="02020300000000000000" pitchFamily="18" charset="-122"/>
                <a:sym typeface="Arial"/>
              </a:rPr>
              <a:t>list）、</a:t>
            </a:r>
            <a:r>
              <a:rPr lang="zh-CN" altLang="en-US" sz="1200" b="0" i="0" dirty="0">
                <a:solidFill>
                  <a:schemeClr val="dk1"/>
                </a:solidFill>
                <a:latin typeface="思源宋体 Light" panose="02020300000000000000" pitchFamily="18" charset="-122"/>
                <a:ea typeface="思源宋体 Light" panose="02020300000000000000" pitchFamily="18" charset="-122"/>
                <a:sym typeface="Arial"/>
              </a:rPr>
              <a:t>元组（</a:t>
            </a:r>
            <a:r>
              <a:rPr lang="en-US" sz="1200" b="0" i="0" dirty="0">
                <a:solidFill>
                  <a:schemeClr val="dk1"/>
                </a:solidFill>
                <a:latin typeface="思源宋体 Light" panose="02020300000000000000" pitchFamily="18" charset="-122"/>
                <a:ea typeface="思源宋体 Light" panose="02020300000000000000" pitchFamily="18" charset="-122"/>
                <a:sym typeface="Arial"/>
              </a:rPr>
              <a:t>tuple）、</a:t>
            </a:r>
            <a:r>
              <a:rPr lang="zh-CN" altLang="en-US" sz="1200" b="0" i="0" dirty="0">
                <a:solidFill>
                  <a:schemeClr val="dk1"/>
                </a:solidFill>
                <a:latin typeface="思源宋体 Light" panose="02020300000000000000" pitchFamily="18" charset="-122"/>
                <a:ea typeface="思源宋体 Light" panose="02020300000000000000" pitchFamily="18" charset="-122"/>
                <a:sym typeface="Arial"/>
              </a:rPr>
              <a:t>字典（</a:t>
            </a:r>
            <a:r>
              <a:rPr lang="en-US" sz="1200" b="0" i="0" dirty="0" err="1">
                <a:solidFill>
                  <a:schemeClr val="dk1"/>
                </a:solidFill>
                <a:latin typeface="思源宋体 Light" panose="02020300000000000000" pitchFamily="18" charset="-122"/>
                <a:ea typeface="思源宋体 Light" panose="02020300000000000000" pitchFamily="18" charset="-122"/>
                <a:sym typeface="Arial"/>
              </a:rPr>
              <a:t>dict</a:t>
            </a:r>
            <a:r>
              <a:rPr lang="en-US" sz="1200" b="0" i="0" dirty="0">
                <a:solidFill>
                  <a:schemeClr val="dk1"/>
                </a:solidFill>
                <a:latin typeface="思源宋体 Light" panose="02020300000000000000" pitchFamily="18" charset="-122"/>
                <a:ea typeface="思源宋体 Light" panose="02020300000000000000" pitchFamily="18" charset="-122"/>
                <a:sym typeface="Arial"/>
              </a:rPr>
              <a:t>）、</a:t>
            </a:r>
            <a:r>
              <a:rPr lang="zh-CN" altLang="en-US" sz="1200" b="0" i="0" dirty="0">
                <a:solidFill>
                  <a:schemeClr val="dk1"/>
                </a:solidFill>
                <a:latin typeface="思源宋体 Light" panose="02020300000000000000" pitchFamily="18" charset="-122"/>
                <a:ea typeface="思源宋体 Light" panose="02020300000000000000" pitchFamily="18" charset="-122"/>
                <a:sym typeface="Arial"/>
              </a:rPr>
              <a:t>布尔（</a:t>
            </a:r>
            <a:r>
              <a:rPr lang="en-US" sz="1200" b="0" i="0" dirty="0">
                <a:solidFill>
                  <a:schemeClr val="dk1"/>
                </a:solidFill>
                <a:latin typeface="思源宋体 Light" panose="02020300000000000000" pitchFamily="18" charset="-122"/>
                <a:ea typeface="思源宋体 Light" panose="02020300000000000000" pitchFamily="18" charset="-122"/>
                <a:sym typeface="Arial"/>
              </a:rPr>
              <a:t>bool）</a:t>
            </a:r>
            <a:r>
              <a:rPr lang="zh-CN" altLang="en-US" sz="1200" b="0" i="0" dirty="0">
                <a:solidFill>
                  <a:schemeClr val="dk1"/>
                </a:solidFill>
                <a:latin typeface="思源宋体 Light" panose="02020300000000000000" pitchFamily="18" charset="-122"/>
                <a:ea typeface="思源宋体 Light" panose="02020300000000000000" pitchFamily="18" charset="-122"/>
                <a:sym typeface="Arial"/>
              </a:rPr>
              <a:t>和集合（</a:t>
            </a:r>
            <a:r>
              <a:rPr lang="en-US" sz="1200" b="0" i="0" dirty="0">
                <a:solidFill>
                  <a:schemeClr val="dk1"/>
                </a:solidFill>
                <a:latin typeface="思源宋体 Light" panose="02020300000000000000" pitchFamily="18" charset="-122"/>
                <a:ea typeface="思源宋体 Light" panose="02020300000000000000" pitchFamily="18" charset="-122"/>
                <a:sym typeface="Arial"/>
              </a:rPr>
              <a:t>set）。</a:t>
            </a:r>
            <a:r>
              <a:rPr lang="zh-CN" altLang="en-US" sz="1200" b="0" i="0" dirty="0">
                <a:solidFill>
                  <a:schemeClr val="dk1"/>
                </a:solidFill>
                <a:latin typeface="思源宋体 Light" panose="02020300000000000000" pitchFamily="18" charset="-122"/>
                <a:ea typeface="思源宋体 Light" panose="02020300000000000000" pitchFamily="18" charset="-122"/>
                <a:sym typeface="Arial"/>
              </a:rPr>
              <a:t>每种类型都有特定的用途和操作方法，适用于不同的编程需求。</a:t>
            </a:r>
            <a:endParaRPr sz="1200" b="1" i="0" dirty="0">
              <a:solidFill>
                <a:schemeClr val="dk1"/>
              </a:solidFill>
              <a:latin typeface="思源宋体 Light" panose="02020300000000000000" pitchFamily="18" charset="-122"/>
              <a:ea typeface="思源宋体 Light" panose="02020300000000000000" pitchFamily="18" charset="-122"/>
              <a:cs typeface="Open Sans"/>
              <a:sym typeface="Open Sans"/>
            </a:endParaRPr>
          </a:p>
        </p:txBody>
      </p:sp>
      <p:sp>
        <p:nvSpPr>
          <p:cNvPr id="283" name="Google Shape;283;p3"/>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D12E6F6A-B985-1CE4-3916-C418A40BE952}"/>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pic>
        <p:nvPicPr>
          <p:cNvPr id="33" name="图片占位符 32" descr="图示&#10;&#10;描述已自动生成">
            <a:extLst>
              <a:ext uri="{FF2B5EF4-FFF2-40B4-BE49-F238E27FC236}">
                <a16:creationId xmlns:a16="http://schemas.microsoft.com/office/drawing/2014/main" id="{22C10EBA-4139-FFFC-FEE2-6136D83DC21D}"/>
              </a:ext>
            </a:extLst>
          </p:cNvPr>
          <p:cNvPicPr>
            <a:picLocks noGrp="1" noChangeAspect="1"/>
          </p:cNvPicPr>
          <p:nvPr>
            <p:ph type="pic" idx="2"/>
          </p:nvPr>
        </p:nvPicPr>
        <p:blipFill>
          <a:blip r:embed="rId3"/>
          <a:srcRect l="3615" r="3615"/>
          <a:stretch>
            <a:fillRect/>
          </a:stretch>
        </p:blipFill>
        <p:spPr>
          <a:xfrm>
            <a:off x="6501160" y="2186011"/>
            <a:ext cx="5129212" cy="3656013"/>
          </a:xfrm>
        </p:spPr>
      </p:pic>
      <p:sp>
        <p:nvSpPr>
          <p:cNvPr id="2" name="Google Shape;202;p1">
            <a:extLst>
              <a:ext uri="{FF2B5EF4-FFF2-40B4-BE49-F238E27FC236}">
                <a16:creationId xmlns:a16="http://schemas.microsoft.com/office/drawing/2014/main" id="{B08BA980-7111-A349-026F-9E1923DB340B}"/>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altLang="zh-CN" sz="1500" dirty="0">
                <a:solidFill>
                  <a:schemeClr val="dk1"/>
                </a:solidFill>
                <a:latin typeface="Open Sans"/>
                <a:ea typeface="Open Sans"/>
                <a:cs typeface="Open Sans"/>
                <a:sym typeface="Open Sans"/>
              </a:rPr>
              <a:t>Sidney Zhang</a:t>
            </a:r>
            <a:endParaRPr sz="1500" b="0" i="0" u="none" strike="noStrike" cap="none" dirty="0">
              <a:solidFill>
                <a:schemeClr val="dk1"/>
              </a:solidFill>
              <a:latin typeface="Open Sans"/>
              <a:ea typeface="Open Sans"/>
              <a:cs typeface="Open Sans"/>
              <a:sym typeface="Open Sans"/>
            </a:endParaRPr>
          </a:p>
        </p:txBody>
      </p:sp>
      <p:sp>
        <p:nvSpPr>
          <p:cNvPr id="8" name="Google Shape;203;p1">
            <a:extLst>
              <a:ext uri="{FF2B5EF4-FFF2-40B4-BE49-F238E27FC236}">
                <a16:creationId xmlns:a16="http://schemas.microsoft.com/office/drawing/2014/main" id="{7AF04DB8-A4E8-2E04-34BA-D4DD29BAABBD}"/>
              </a:ext>
            </a:extLst>
          </p:cNvPr>
          <p:cNvSpPr txBox="1"/>
          <p:nvPr/>
        </p:nvSpPr>
        <p:spPr>
          <a:xfrm>
            <a:off x="293567" y="6120294"/>
            <a:ext cx="1805280" cy="276959"/>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https://lyzhang.me</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41"/>
        <p:cNvGrpSpPr/>
        <p:nvPr/>
      </p:nvGrpSpPr>
      <p:grpSpPr>
        <a:xfrm>
          <a:off x="0" y="0"/>
          <a:ext cx="0" cy="0"/>
          <a:chOff x="0" y="0"/>
          <a:chExt cx="0" cy="0"/>
        </a:xfrm>
      </p:grpSpPr>
      <p:sp>
        <p:nvSpPr>
          <p:cNvPr id="2" name="Rectangle 1">
            <a:extLst>
              <a:ext uri="{FF2B5EF4-FFF2-40B4-BE49-F238E27FC236}">
                <a16:creationId xmlns:a16="http://schemas.microsoft.com/office/drawing/2014/main" id="{5ED2F60A-2BC0-B794-0A87-3D9998E3FE38}"/>
              </a:ext>
            </a:extLst>
          </p:cNvPr>
          <p:cNvSpPr/>
          <p:nvPr/>
        </p:nvSpPr>
        <p:spPr>
          <a:xfrm>
            <a:off x="0" y="-1"/>
            <a:ext cx="12192000" cy="6858002"/>
          </a:xfrm>
          <a:prstGeom prst="rect">
            <a:avLst/>
          </a:prstGeom>
          <a:solidFill>
            <a:schemeClr val="accent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42" name="Google Shape;1242;p21"/>
          <p:cNvCxnSpPr/>
          <p:nvPr/>
        </p:nvCxnSpPr>
        <p:spPr>
          <a:xfrm>
            <a:off x="0" y="4037575"/>
            <a:ext cx="9468516" cy="0"/>
          </a:xfrm>
          <a:prstGeom prst="straightConnector1">
            <a:avLst/>
          </a:prstGeom>
          <a:noFill/>
          <a:ln w="9525" cap="flat" cmpd="sng">
            <a:solidFill>
              <a:srgbClr val="D8D8D8"/>
            </a:solidFill>
            <a:prstDash val="solid"/>
            <a:miter lim="800000"/>
            <a:headEnd type="none" w="sm" len="sm"/>
            <a:tailEnd type="none" w="sm" len="sm"/>
          </a:ln>
        </p:spPr>
      </p:cxnSp>
      <p:sp>
        <p:nvSpPr>
          <p:cNvPr id="1243" name="Google Shape;1243;p21"/>
          <p:cNvSpPr txBox="1"/>
          <p:nvPr/>
        </p:nvSpPr>
        <p:spPr>
          <a:xfrm>
            <a:off x="1460700" y="1658025"/>
            <a:ext cx="3025500" cy="785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Timeline</a:t>
            </a:r>
            <a:endParaRPr dirty="0">
              <a:latin typeface="Poppins SemiBold" panose="00000700000000000000" pitchFamily="2" charset="0"/>
              <a:cs typeface="Poppins SemiBold" panose="00000700000000000000" pitchFamily="2" charset="0"/>
            </a:endParaRPr>
          </a:p>
        </p:txBody>
      </p:sp>
      <p:sp>
        <p:nvSpPr>
          <p:cNvPr id="1244" name="Google Shape;1244;p21"/>
          <p:cNvSpPr txBox="1"/>
          <p:nvPr/>
        </p:nvSpPr>
        <p:spPr>
          <a:xfrm>
            <a:off x="3389573" y="2705750"/>
            <a:ext cx="1144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Research</a:t>
            </a:r>
            <a:endParaRPr/>
          </a:p>
        </p:txBody>
      </p:sp>
      <p:grpSp>
        <p:nvGrpSpPr>
          <p:cNvPr id="1245" name="Google Shape;1245;p21"/>
          <p:cNvGrpSpPr/>
          <p:nvPr/>
        </p:nvGrpSpPr>
        <p:grpSpPr>
          <a:xfrm>
            <a:off x="2864354" y="3704200"/>
            <a:ext cx="666750" cy="666750"/>
            <a:chOff x="4172454" y="3151750"/>
            <a:chExt cx="666750" cy="666750"/>
          </a:xfrm>
        </p:grpSpPr>
        <p:sp>
          <p:nvSpPr>
            <p:cNvPr id="1246" name="Google Shape;1246;p21"/>
            <p:cNvSpPr/>
            <p:nvPr/>
          </p:nvSpPr>
          <p:spPr>
            <a:xfrm>
              <a:off x="4172454" y="3151750"/>
              <a:ext cx="666750" cy="66675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47" name="Google Shape;1247;p21"/>
            <p:cNvSpPr/>
            <p:nvPr/>
          </p:nvSpPr>
          <p:spPr>
            <a:xfrm>
              <a:off x="4401608" y="3395793"/>
              <a:ext cx="208442" cy="178664"/>
            </a:xfrm>
            <a:custGeom>
              <a:avLst/>
              <a:gdLst/>
              <a:ahLst/>
              <a:cxnLst/>
              <a:rect l="l" t="t" r="r" b="b"/>
              <a:pathLst>
                <a:path w="161" h="138" extrusionOk="0">
                  <a:moveTo>
                    <a:pt x="70" y="35"/>
                  </a:moveTo>
                  <a:cubicBezTo>
                    <a:pt x="70" y="57"/>
                    <a:pt x="70" y="57"/>
                    <a:pt x="70" y="57"/>
                  </a:cubicBezTo>
                  <a:cubicBezTo>
                    <a:pt x="44" y="57"/>
                    <a:pt x="44" y="57"/>
                    <a:pt x="44" y="57"/>
                  </a:cubicBezTo>
                  <a:cubicBezTo>
                    <a:pt x="38" y="35"/>
                    <a:pt x="38" y="35"/>
                    <a:pt x="38" y="35"/>
                  </a:cubicBezTo>
                  <a:cubicBezTo>
                    <a:pt x="70" y="35"/>
                    <a:pt x="70" y="35"/>
                    <a:pt x="70" y="35"/>
                  </a:cubicBezTo>
                  <a:close/>
                  <a:moveTo>
                    <a:pt x="105" y="35"/>
                  </a:moveTo>
                  <a:cubicBezTo>
                    <a:pt x="105" y="57"/>
                    <a:pt x="105" y="57"/>
                    <a:pt x="105" y="57"/>
                  </a:cubicBezTo>
                  <a:cubicBezTo>
                    <a:pt x="80" y="57"/>
                    <a:pt x="80" y="57"/>
                    <a:pt x="80" y="57"/>
                  </a:cubicBezTo>
                  <a:cubicBezTo>
                    <a:pt x="80" y="35"/>
                    <a:pt x="80" y="35"/>
                    <a:pt x="80" y="35"/>
                  </a:cubicBezTo>
                  <a:cubicBezTo>
                    <a:pt x="105" y="35"/>
                    <a:pt x="105" y="35"/>
                    <a:pt x="105" y="35"/>
                  </a:cubicBezTo>
                  <a:close/>
                  <a:moveTo>
                    <a:pt x="149" y="35"/>
                  </a:moveTo>
                  <a:cubicBezTo>
                    <a:pt x="143" y="57"/>
                    <a:pt x="143" y="57"/>
                    <a:pt x="143" y="57"/>
                  </a:cubicBezTo>
                  <a:cubicBezTo>
                    <a:pt x="115" y="57"/>
                    <a:pt x="115" y="57"/>
                    <a:pt x="115" y="57"/>
                  </a:cubicBezTo>
                  <a:cubicBezTo>
                    <a:pt x="115" y="35"/>
                    <a:pt x="115" y="35"/>
                    <a:pt x="115" y="35"/>
                  </a:cubicBezTo>
                  <a:cubicBezTo>
                    <a:pt x="149" y="35"/>
                    <a:pt x="149" y="35"/>
                    <a:pt x="149" y="35"/>
                  </a:cubicBezTo>
                  <a:close/>
                  <a:moveTo>
                    <a:pt x="70" y="66"/>
                  </a:moveTo>
                  <a:cubicBezTo>
                    <a:pt x="70" y="88"/>
                    <a:pt x="70" y="88"/>
                    <a:pt x="70" y="88"/>
                  </a:cubicBezTo>
                  <a:cubicBezTo>
                    <a:pt x="54" y="88"/>
                    <a:pt x="54" y="88"/>
                    <a:pt x="54" y="88"/>
                  </a:cubicBezTo>
                  <a:cubicBezTo>
                    <a:pt x="47" y="66"/>
                    <a:pt x="47" y="66"/>
                    <a:pt x="47" y="66"/>
                  </a:cubicBezTo>
                  <a:cubicBezTo>
                    <a:pt x="70" y="66"/>
                    <a:pt x="70" y="66"/>
                    <a:pt x="70" y="66"/>
                  </a:cubicBezTo>
                  <a:close/>
                  <a:moveTo>
                    <a:pt x="105" y="66"/>
                  </a:moveTo>
                  <a:cubicBezTo>
                    <a:pt x="105" y="88"/>
                    <a:pt x="105" y="88"/>
                    <a:pt x="105" y="88"/>
                  </a:cubicBezTo>
                  <a:cubicBezTo>
                    <a:pt x="80" y="88"/>
                    <a:pt x="80" y="88"/>
                    <a:pt x="80" y="88"/>
                  </a:cubicBezTo>
                  <a:cubicBezTo>
                    <a:pt x="80" y="66"/>
                    <a:pt x="80" y="66"/>
                    <a:pt x="80" y="66"/>
                  </a:cubicBezTo>
                  <a:cubicBezTo>
                    <a:pt x="105" y="66"/>
                    <a:pt x="105" y="66"/>
                    <a:pt x="105" y="66"/>
                  </a:cubicBezTo>
                  <a:close/>
                  <a:moveTo>
                    <a:pt x="140" y="66"/>
                  </a:moveTo>
                  <a:cubicBezTo>
                    <a:pt x="134" y="88"/>
                    <a:pt x="134" y="88"/>
                    <a:pt x="134" y="88"/>
                  </a:cubicBezTo>
                  <a:cubicBezTo>
                    <a:pt x="115" y="88"/>
                    <a:pt x="115" y="88"/>
                    <a:pt x="115" y="88"/>
                  </a:cubicBezTo>
                  <a:cubicBezTo>
                    <a:pt x="115" y="66"/>
                    <a:pt x="115" y="66"/>
                    <a:pt x="115" y="66"/>
                  </a:cubicBezTo>
                  <a:cubicBezTo>
                    <a:pt x="140" y="66"/>
                    <a:pt x="140" y="66"/>
                    <a:pt x="140" y="66"/>
                  </a:cubicBezTo>
                  <a:close/>
                  <a:moveTo>
                    <a:pt x="66" y="113"/>
                  </a:moveTo>
                  <a:cubicBezTo>
                    <a:pt x="73" y="113"/>
                    <a:pt x="76" y="121"/>
                    <a:pt x="71" y="126"/>
                  </a:cubicBezTo>
                  <a:cubicBezTo>
                    <a:pt x="70" y="128"/>
                    <a:pt x="68" y="128"/>
                    <a:pt x="66" y="128"/>
                  </a:cubicBezTo>
                  <a:cubicBezTo>
                    <a:pt x="62" y="128"/>
                    <a:pt x="59" y="125"/>
                    <a:pt x="59" y="121"/>
                  </a:cubicBezTo>
                  <a:cubicBezTo>
                    <a:pt x="59" y="116"/>
                    <a:pt x="62" y="113"/>
                    <a:pt x="66" y="113"/>
                  </a:cubicBezTo>
                  <a:close/>
                  <a:moveTo>
                    <a:pt x="124" y="113"/>
                  </a:moveTo>
                  <a:cubicBezTo>
                    <a:pt x="131" y="113"/>
                    <a:pt x="134" y="121"/>
                    <a:pt x="129" y="126"/>
                  </a:cubicBezTo>
                  <a:cubicBezTo>
                    <a:pt x="128" y="128"/>
                    <a:pt x="126" y="128"/>
                    <a:pt x="124" y="128"/>
                  </a:cubicBezTo>
                  <a:cubicBezTo>
                    <a:pt x="120" y="128"/>
                    <a:pt x="116" y="125"/>
                    <a:pt x="116" y="121"/>
                  </a:cubicBezTo>
                  <a:cubicBezTo>
                    <a:pt x="116" y="116"/>
                    <a:pt x="120" y="113"/>
                    <a:pt x="124" y="113"/>
                  </a:cubicBezTo>
                  <a:close/>
                  <a:moveTo>
                    <a:pt x="5" y="0"/>
                  </a:moveTo>
                  <a:cubicBezTo>
                    <a:pt x="3" y="0"/>
                    <a:pt x="0" y="3"/>
                    <a:pt x="0" y="5"/>
                  </a:cubicBezTo>
                  <a:cubicBezTo>
                    <a:pt x="0" y="8"/>
                    <a:pt x="3" y="10"/>
                    <a:pt x="5" y="10"/>
                  </a:cubicBezTo>
                  <a:cubicBezTo>
                    <a:pt x="21" y="10"/>
                    <a:pt x="21" y="10"/>
                    <a:pt x="21" y="10"/>
                  </a:cubicBezTo>
                  <a:cubicBezTo>
                    <a:pt x="27" y="31"/>
                    <a:pt x="27" y="31"/>
                    <a:pt x="27" y="31"/>
                  </a:cubicBezTo>
                  <a:cubicBezTo>
                    <a:pt x="27" y="31"/>
                    <a:pt x="27" y="31"/>
                    <a:pt x="27" y="32"/>
                  </a:cubicBezTo>
                  <a:cubicBezTo>
                    <a:pt x="44" y="88"/>
                    <a:pt x="44" y="88"/>
                    <a:pt x="44" y="88"/>
                  </a:cubicBezTo>
                  <a:cubicBezTo>
                    <a:pt x="34" y="89"/>
                    <a:pt x="26" y="97"/>
                    <a:pt x="27" y="107"/>
                  </a:cubicBezTo>
                  <a:cubicBezTo>
                    <a:pt x="27" y="117"/>
                    <a:pt x="35" y="125"/>
                    <a:pt x="45" y="125"/>
                  </a:cubicBezTo>
                  <a:cubicBezTo>
                    <a:pt x="50" y="125"/>
                    <a:pt x="50" y="125"/>
                    <a:pt x="50" y="125"/>
                  </a:cubicBezTo>
                  <a:cubicBezTo>
                    <a:pt x="52" y="133"/>
                    <a:pt x="59" y="138"/>
                    <a:pt x="66" y="138"/>
                  </a:cubicBezTo>
                  <a:cubicBezTo>
                    <a:pt x="74" y="138"/>
                    <a:pt x="80" y="133"/>
                    <a:pt x="82" y="125"/>
                  </a:cubicBezTo>
                  <a:cubicBezTo>
                    <a:pt x="108" y="125"/>
                    <a:pt x="108" y="125"/>
                    <a:pt x="108" y="125"/>
                  </a:cubicBezTo>
                  <a:cubicBezTo>
                    <a:pt x="110" y="133"/>
                    <a:pt x="116" y="138"/>
                    <a:pt x="124" y="138"/>
                  </a:cubicBezTo>
                  <a:cubicBezTo>
                    <a:pt x="131" y="138"/>
                    <a:pt x="138" y="133"/>
                    <a:pt x="140" y="125"/>
                  </a:cubicBezTo>
                  <a:cubicBezTo>
                    <a:pt x="146" y="125"/>
                    <a:pt x="146" y="125"/>
                    <a:pt x="146" y="125"/>
                  </a:cubicBezTo>
                  <a:cubicBezTo>
                    <a:pt x="149" y="125"/>
                    <a:pt x="151" y="123"/>
                    <a:pt x="151" y="121"/>
                  </a:cubicBezTo>
                  <a:cubicBezTo>
                    <a:pt x="151" y="118"/>
                    <a:pt x="149" y="116"/>
                    <a:pt x="146" y="116"/>
                  </a:cubicBezTo>
                  <a:cubicBezTo>
                    <a:pt x="140" y="116"/>
                    <a:pt x="140" y="116"/>
                    <a:pt x="140" y="116"/>
                  </a:cubicBezTo>
                  <a:cubicBezTo>
                    <a:pt x="138" y="109"/>
                    <a:pt x="131" y="104"/>
                    <a:pt x="124" y="104"/>
                  </a:cubicBezTo>
                  <a:cubicBezTo>
                    <a:pt x="116" y="104"/>
                    <a:pt x="110" y="109"/>
                    <a:pt x="108" y="116"/>
                  </a:cubicBezTo>
                  <a:cubicBezTo>
                    <a:pt x="82" y="116"/>
                    <a:pt x="82" y="116"/>
                    <a:pt x="82" y="116"/>
                  </a:cubicBezTo>
                  <a:cubicBezTo>
                    <a:pt x="80" y="109"/>
                    <a:pt x="74" y="104"/>
                    <a:pt x="66" y="104"/>
                  </a:cubicBezTo>
                  <a:cubicBezTo>
                    <a:pt x="59" y="104"/>
                    <a:pt x="52" y="109"/>
                    <a:pt x="50" y="116"/>
                  </a:cubicBezTo>
                  <a:cubicBezTo>
                    <a:pt x="45" y="116"/>
                    <a:pt x="45" y="116"/>
                    <a:pt x="45" y="116"/>
                  </a:cubicBezTo>
                  <a:cubicBezTo>
                    <a:pt x="40" y="116"/>
                    <a:pt x="36" y="112"/>
                    <a:pt x="36" y="107"/>
                  </a:cubicBezTo>
                  <a:cubicBezTo>
                    <a:pt x="36" y="102"/>
                    <a:pt x="40" y="98"/>
                    <a:pt x="45" y="98"/>
                  </a:cubicBezTo>
                  <a:cubicBezTo>
                    <a:pt x="137" y="98"/>
                    <a:pt x="137" y="98"/>
                    <a:pt x="137" y="98"/>
                  </a:cubicBezTo>
                  <a:cubicBezTo>
                    <a:pt x="139" y="98"/>
                    <a:pt x="141" y="96"/>
                    <a:pt x="142" y="94"/>
                  </a:cubicBezTo>
                  <a:cubicBezTo>
                    <a:pt x="160" y="31"/>
                    <a:pt x="160" y="31"/>
                    <a:pt x="160" y="31"/>
                  </a:cubicBezTo>
                  <a:cubicBezTo>
                    <a:pt x="161" y="28"/>
                    <a:pt x="159" y="25"/>
                    <a:pt x="156" y="25"/>
                  </a:cubicBezTo>
                  <a:cubicBezTo>
                    <a:pt x="156" y="25"/>
                    <a:pt x="156" y="25"/>
                    <a:pt x="156" y="25"/>
                  </a:cubicBezTo>
                  <a:cubicBezTo>
                    <a:pt x="35" y="25"/>
                    <a:pt x="35" y="25"/>
                    <a:pt x="35" y="25"/>
                  </a:cubicBezTo>
                  <a:cubicBezTo>
                    <a:pt x="29" y="4"/>
                    <a:pt x="29" y="4"/>
                    <a:pt x="29" y="4"/>
                  </a:cubicBezTo>
                  <a:cubicBezTo>
                    <a:pt x="28" y="2"/>
                    <a:pt x="26" y="0"/>
                    <a:pt x="24" y="0"/>
                  </a:cubicBezTo>
                  <a:lnTo>
                    <a:pt x="5"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248" name="Google Shape;1248;p21"/>
          <p:cNvGrpSpPr/>
          <p:nvPr/>
        </p:nvGrpSpPr>
        <p:grpSpPr>
          <a:xfrm>
            <a:off x="8792079" y="3704200"/>
            <a:ext cx="666750" cy="666750"/>
            <a:chOff x="8792079" y="3151750"/>
            <a:chExt cx="666750" cy="666750"/>
          </a:xfrm>
        </p:grpSpPr>
        <p:sp>
          <p:nvSpPr>
            <p:cNvPr id="1249" name="Google Shape;1249;p21"/>
            <p:cNvSpPr/>
            <p:nvPr/>
          </p:nvSpPr>
          <p:spPr>
            <a:xfrm>
              <a:off x="8792079" y="3151750"/>
              <a:ext cx="666750" cy="66675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50" name="Google Shape;1250;p21"/>
            <p:cNvSpPr/>
            <p:nvPr/>
          </p:nvSpPr>
          <p:spPr>
            <a:xfrm>
              <a:off x="9023823" y="3381552"/>
              <a:ext cx="203263" cy="207147"/>
            </a:xfrm>
            <a:custGeom>
              <a:avLst/>
              <a:gdLst/>
              <a:ahLst/>
              <a:cxnLst/>
              <a:rect l="l" t="t" r="r" b="b"/>
              <a:pathLst>
                <a:path w="157" h="160" extrusionOk="0">
                  <a:moveTo>
                    <a:pt x="100" y="29"/>
                  </a:moveTo>
                  <a:cubicBezTo>
                    <a:pt x="98" y="28"/>
                    <a:pt x="96" y="28"/>
                    <a:pt x="94" y="30"/>
                  </a:cubicBezTo>
                  <a:cubicBezTo>
                    <a:pt x="48" y="76"/>
                    <a:pt x="48" y="76"/>
                    <a:pt x="48" y="76"/>
                  </a:cubicBezTo>
                  <a:cubicBezTo>
                    <a:pt x="47" y="78"/>
                    <a:pt x="46" y="79"/>
                    <a:pt x="47" y="80"/>
                  </a:cubicBezTo>
                  <a:cubicBezTo>
                    <a:pt x="47" y="82"/>
                    <a:pt x="48" y="84"/>
                    <a:pt x="50" y="84"/>
                  </a:cubicBezTo>
                  <a:cubicBezTo>
                    <a:pt x="73" y="91"/>
                    <a:pt x="73" y="91"/>
                    <a:pt x="73" y="91"/>
                  </a:cubicBezTo>
                  <a:cubicBezTo>
                    <a:pt x="56" y="124"/>
                    <a:pt x="56" y="124"/>
                    <a:pt x="56" y="124"/>
                  </a:cubicBezTo>
                  <a:cubicBezTo>
                    <a:pt x="56" y="126"/>
                    <a:pt x="56" y="128"/>
                    <a:pt x="58" y="130"/>
                  </a:cubicBezTo>
                  <a:cubicBezTo>
                    <a:pt x="59" y="131"/>
                    <a:pt x="62" y="131"/>
                    <a:pt x="64" y="130"/>
                  </a:cubicBezTo>
                  <a:cubicBezTo>
                    <a:pt x="110" y="82"/>
                    <a:pt x="110" y="82"/>
                    <a:pt x="110" y="82"/>
                  </a:cubicBezTo>
                  <a:cubicBezTo>
                    <a:pt x="111" y="81"/>
                    <a:pt x="111" y="80"/>
                    <a:pt x="111" y="79"/>
                  </a:cubicBezTo>
                  <a:cubicBezTo>
                    <a:pt x="111" y="76"/>
                    <a:pt x="110" y="75"/>
                    <a:pt x="108" y="75"/>
                  </a:cubicBezTo>
                  <a:cubicBezTo>
                    <a:pt x="86" y="68"/>
                    <a:pt x="86" y="68"/>
                    <a:pt x="86" y="68"/>
                  </a:cubicBezTo>
                  <a:cubicBezTo>
                    <a:pt x="102" y="35"/>
                    <a:pt x="102" y="35"/>
                    <a:pt x="102" y="35"/>
                  </a:cubicBezTo>
                  <a:cubicBezTo>
                    <a:pt x="103" y="33"/>
                    <a:pt x="102" y="30"/>
                    <a:pt x="100" y="29"/>
                  </a:cubicBezTo>
                  <a:close/>
                  <a:moveTo>
                    <a:pt x="78" y="0"/>
                  </a:moveTo>
                  <a:cubicBezTo>
                    <a:pt x="55" y="0"/>
                    <a:pt x="32" y="11"/>
                    <a:pt x="18" y="29"/>
                  </a:cubicBezTo>
                  <a:cubicBezTo>
                    <a:pt x="18" y="25"/>
                    <a:pt x="18" y="25"/>
                    <a:pt x="18" y="25"/>
                  </a:cubicBezTo>
                  <a:cubicBezTo>
                    <a:pt x="18" y="22"/>
                    <a:pt x="16" y="20"/>
                    <a:pt x="13" y="20"/>
                  </a:cubicBezTo>
                  <a:cubicBezTo>
                    <a:pt x="10" y="20"/>
                    <a:pt x="9" y="22"/>
                    <a:pt x="9" y="25"/>
                  </a:cubicBezTo>
                  <a:cubicBezTo>
                    <a:pt x="9" y="44"/>
                    <a:pt x="9" y="44"/>
                    <a:pt x="9" y="44"/>
                  </a:cubicBezTo>
                  <a:cubicBezTo>
                    <a:pt x="9" y="49"/>
                    <a:pt x="14" y="49"/>
                    <a:pt x="13" y="49"/>
                  </a:cubicBezTo>
                  <a:cubicBezTo>
                    <a:pt x="14" y="49"/>
                    <a:pt x="14" y="49"/>
                    <a:pt x="14" y="49"/>
                  </a:cubicBezTo>
                  <a:cubicBezTo>
                    <a:pt x="32" y="48"/>
                    <a:pt x="32" y="48"/>
                    <a:pt x="32" y="48"/>
                  </a:cubicBezTo>
                  <a:cubicBezTo>
                    <a:pt x="35" y="48"/>
                    <a:pt x="37" y="45"/>
                    <a:pt x="37" y="43"/>
                  </a:cubicBezTo>
                  <a:cubicBezTo>
                    <a:pt x="36" y="40"/>
                    <a:pt x="35" y="38"/>
                    <a:pt x="31" y="38"/>
                  </a:cubicBezTo>
                  <a:cubicBezTo>
                    <a:pt x="23" y="39"/>
                    <a:pt x="23" y="39"/>
                    <a:pt x="23" y="39"/>
                  </a:cubicBezTo>
                  <a:cubicBezTo>
                    <a:pt x="35" y="21"/>
                    <a:pt x="57" y="10"/>
                    <a:pt x="78" y="10"/>
                  </a:cubicBezTo>
                  <a:cubicBezTo>
                    <a:pt x="117" y="10"/>
                    <a:pt x="149" y="42"/>
                    <a:pt x="149" y="80"/>
                  </a:cubicBezTo>
                  <a:cubicBezTo>
                    <a:pt x="149" y="83"/>
                    <a:pt x="151" y="84"/>
                    <a:pt x="154" y="84"/>
                  </a:cubicBezTo>
                  <a:cubicBezTo>
                    <a:pt x="156" y="84"/>
                    <a:pt x="157" y="83"/>
                    <a:pt x="157" y="80"/>
                  </a:cubicBezTo>
                  <a:cubicBezTo>
                    <a:pt x="157" y="37"/>
                    <a:pt x="122" y="0"/>
                    <a:pt x="78" y="0"/>
                  </a:cubicBezTo>
                  <a:close/>
                  <a:moveTo>
                    <a:pt x="144" y="111"/>
                  </a:moveTo>
                  <a:cubicBezTo>
                    <a:pt x="125" y="112"/>
                    <a:pt x="125" y="112"/>
                    <a:pt x="125" y="112"/>
                  </a:cubicBezTo>
                  <a:cubicBezTo>
                    <a:pt x="122" y="113"/>
                    <a:pt x="121" y="114"/>
                    <a:pt x="121" y="117"/>
                  </a:cubicBezTo>
                  <a:cubicBezTo>
                    <a:pt x="121" y="121"/>
                    <a:pt x="124" y="122"/>
                    <a:pt x="126" y="122"/>
                  </a:cubicBezTo>
                  <a:cubicBezTo>
                    <a:pt x="136" y="122"/>
                    <a:pt x="136" y="122"/>
                    <a:pt x="136" y="122"/>
                  </a:cubicBezTo>
                  <a:cubicBezTo>
                    <a:pt x="122" y="139"/>
                    <a:pt x="102" y="150"/>
                    <a:pt x="79" y="150"/>
                  </a:cubicBezTo>
                  <a:cubicBezTo>
                    <a:pt x="41" y="150"/>
                    <a:pt x="10" y="118"/>
                    <a:pt x="10" y="80"/>
                  </a:cubicBezTo>
                  <a:cubicBezTo>
                    <a:pt x="10" y="76"/>
                    <a:pt x="7" y="75"/>
                    <a:pt x="5" y="75"/>
                  </a:cubicBezTo>
                  <a:cubicBezTo>
                    <a:pt x="2" y="75"/>
                    <a:pt x="0" y="76"/>
                    <a:pt x="0" y="80"/>
                  </a:cubicBezTo>
                  <a:cubicBezTo>
                    <a:pt x="0" y="123"/>
                    <a:pt x="35" y="160"/>
                    <a:pt x="79" y="160"/>
                  </a:cubicBezTo>
                  <a:cubicBezTo>
                    <a:pt x="103" y="160"/>
                    <a:pt x="125" y="149"/>
                    <a:pt x="139" y="131"/>
                  </a:cubicBezTo>
                  <a:cubicBezTo>
                    <a:pt x="139" y="135"/>
                    <a:pt x="139" y="135"/>
                    <a:pt x="139" y="135"/>
                  </a:cubicBezTo>
                  <a:cubicBezTo>
                    <a:pt x="139" y="139"/>
                    <a:pt x="142" y="140"/>
                    <a:pt x="144" y="140"/>
                  </a:cubicBezTo>
                  <a:cubicBezTo>
                    <a:pt x="147" y="140"/>
                    <a:pt x="149" y="139"/>
                    <a:pt x="149" y="135"/>
                  </a:cubicBezTo>
                  <a:cubicBezTo>
                    <a:pt x="149" y="116"/>
                    <a:pt x="149" y="116"/>
                    <a:pt x="149" y="116"/>
                  </a:cubicBezTo>
                  <a:cubicBezTo>
                    <a:pt x="149" y="113"/>
                    <a:pt x="147" y="111"/>
                    <a:pt x="144" y="11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251" name="Google Shape;1251;p21"/>
          <p:cNvSpPr/>
          <p:nvPr/>
        </p:nvSpPr>
        <p:spPr>
          <a:xfrm>
            <a:off x="5828217" y="3704200"/>
            <a:ext cx="666750" cy="666750"/>
          </a:xfrm>
          <a:prstGeom prst="ellipse">
            <a:avLst/>
          </a:prstGeom>
          <a:solidFill>
            <a:srgbClr val="3939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52" name="Google Shape;1252;p21"/>
          <p:cNvSpPr/>
          <p:nvPr/>
        </p:nvSpPr>
        <p:spPr>
          <a:xfrm>
            <a:off x="6057371" y="3934002"/>
            <a:ext cx="208442" cy="207147"/>
          </a:xfrm>
          <a:custGeom>
            <a:avLst/>
            <a:gdLst/>
            <a:ahLst/>
            <a:cxnLst/>
            <a:rect l="l" t="t" r="r" b="b"/>
            <a:pathLst>
              <a:path w="161" h="160" extrusionOk="0">
                <a:moveTo>
                  <a:pt x="161" y="4"/>
                </a:moveTo>
                <a:cubicBezTo>
                  <a:pt x="161" y="4"/>
                  <a:pt x="161" y="4"/>
                  <a:pt x="161" y="4"/>
                </a:cubicBezTo>
                <a:cubicBezTo>
                  <a:pt x="161" y="4"/>
                  <a:pt x="161" y="4"/>
                  <a:pt x="161" y="4"/>
                </a:cubicBezTo>
                <a:cubicBezTo>
                  <a:pt x="161" y="4"/>
                  <a:pt x="161" y="4"/>
                  <a:pt x="161" y="4"/>
                </a:cubicBezTo>
                <a:cubicBezTo>
                  <a:pt x="161" y="4"/>
                  <a:pt x="161" y="4"/>
                  <a:pt x="161" y="4"/>
                </a:cubicBezTo>
                <a:cubicBezTo>
                  <a:pt x="161" y="4"/>
                  <a:pt x="161" y="4"/>
                  <a:pt x="161" y="4"/>
                </a:cubicBezTo>
                <a:cubicBezTo>
                  <a:pt x="161" y="3"/>
                  <a:pt x="161" y="3"/>
                  <a:pt x="161" y="3"/>
                </a:cubicBezTo>
                <a:cubicBezTo>
                  <a:pt x="161" y="3"/>
                  <a:pt x="161" y="3"/>
                  <a:pt x="161" y="3"/>
                </a:cubicBezTo>
                <a:cubicBezTo>
                  <a:pt x="161" y="3"/>
                  <a:pt x="161" y="3"/>
                  <a:pt x="161" y="3"/>
                </a:cubicBezTo>
                <a:cubicBezTo>
                  <a:pt x="161" y="3"/>
                  <a:pt x="161" y="3"/>
                  <a:pt x="161" y="3"/>
                </a:cubicBezTo>
                <a:cubicBezTo>
                  <a:pt x="160" y="3"/>
                  <a:pt x="160" y="3"/>
                  <a:pt x="160" y="2"/>
                </a:cubicBezTo>
                <a:cubicBezTo>
                  <a:pt x="160" y="2"/>
                  <a:pt x="160" y="2"/>
                  <a:pt x="160" y="2"/>
                </a:cubicBezTo>
                <a:cubicBezTo>
                  <a:pt x="160" y="2"/>
                  <a:pt x="160" y="2"/>
                  <a:pt x="160" y="2"/>
                </a:cubicBezTo>
                <a:cubicBezTo>
                  <a:pt x="160" y="2"/>
                  <a:pt x="160" y="2"/>
                  <a:pt x="160" y="2"/>
                </a:cubicBezTo>
                <a:cubicBezTo>
                  <a:pt x="160" y="2"/>
                  <a:pt x="160" y="2"/>
                  <a:pt x="160" y="2"/>
                </a:cubicBezTo>
                <a:cubicBezTo>
                  <a:pt x="160" y="2"/>
                  <a:pt x="160" y="2"/>
                  <a:pt x="159" y="1"/>
                </a:cubicBezTo>
                <a:cubicBezTo>
                  <a:pt x="159" y="1"/>
                  <a:pt x="159" y="1"/>
                  <a:pt x="159" y="1"/>
                </a:cubicBezTo>
                <a:cubicBezTo>
                  <a:pt x="159" y="1"/>
                  <a:pt x="159" y="1"/>
                  <a:pt x="159" y="1"/>
                </a:cubicBezTo>
                <a:cubicBezTo>
                  <a:pt x="159" y="1"/>
                  <a:pt x="159" y="1"/>
                  <a:pt x="159" y="1"/>
                </a:cubicBezTo>
                <a:cubicBezTo>
                  <a:pt x="159" y="1"/>
                  <a:pt x="159" y="1"/>
                  <a:pt x="159" y="1"/>
                </a:cubicBezTo>
                <a:cubicBezTo>
                  <a:pt x="159" y="1"/>
                  <a:pt x="159" y="1"/>
                  <a:pt x="159" y="1"/>
                </a:cubicBezTo>
                <a:cubicBezTo>
                  <a:pt x="158" y="1"/>
                  <a:pt x="158" y="1"/>
                  <a:pt x="158" y="1"/>
                </a:cubicBezTo>
                <a:cubicBezTo>
                  <a:pt x="158" y="1"/>
                  <a:pt x="158" y="1"/>
                  <a:pt x="158" y="1"/>
                </a:cubicBezTo>
                <a:cubicBezTo>
                  <a:pt x="158" y="1"/>
                  <a:pt x="158" y="1"/>
                  <a:pt x="158" y="1"/>
                </a:cubicBezTo>
                <a:cubicBezTo>
                  <a:pt x="158" y="1"/>
                  <a:pt x="158" y="1"/>
                  <a:pt x="158" y="1"/>
                </a:cubicBezTo>
                <a:cubicBezTo>
                  <a:pt x="158" y="1"/>
                  <a:pt x="158" y="1"/>
                  <a:pt x="158" y="0"/>
                </a:cubicBezTo>
                <a:cubicBezTo>
                  <a:pt x="157" y="0"/>
                  <a:pt x="157" y="0"/>
                  <a:pt x="157" y="0"/>
                </a:cubicBezTo>
                <a:cubicBezTo>
                  <a:pt x="157" y="0"/>
                  <a:pt x="157" y="0"/>
                  <a:pt x="157" y="0"/>
                </a:cubicBezTo>
                <a:cubicBezTo>
                  <a:pt x="157" y="0"/>
                  <a:pt x="157" y="0"/>
                  <a:pt x="157" y="0"/>
                </a:cubicBezTo>
                <a:cubicBezTo>
                  <a:pt x="157" y="0"/>
                  <a:pt x="157" y="0"/>
                  <a:pt x="157" y="0"/>
                </a:cubicBezTo>
                <a:cubicBezTo>
                  <a:pt x="156" y="0"/>
                  <a:pt x="156" y="0"/>
                  <a:pt x="156" y="0"/>
                </a:cubicBezTo>
                <a:cubicBezTo>
                  <a:pt x="156" y="0"/>
                  <a:pt x="156" y="0"/>
                  <a:pt x="156" y="0"/>
                </a:cubicBezTo>
                <a:cubicBezTo>
                  <a:pt x="156" y="0"/>
                  <a:pt x="156" y="0"/>
                  <a:pt x="156" y="0"/>
                </a:cubicBezTo>
                <a:cubicBezTo>
                  <a:pt x="156" y="0"/>
                  <a:pt x="156" y="0"/>
                  <a:pt x="155" y="0"/>
                </a:cubicBezTo>
                <a:cubicBezTo>
                  <a:pt x="155" y="0"/>
                  <a:pt x="155" y="0"/>
                  <a:pt x="155" y="0"/>
                </a:cubicBezTo>
                <a:cubicBezTo>
                  <a:pt x="155" y="1"/>
                  <a:pt x="155" y="1"/>
                  <a:pt x="155" y="1"/>
                </a:cubicBezTo>
                <a:cubicBezTo>
                  <a:pt x="10" y="40"/>
                  <a:pt x="10" y="40"/>
                  <a:pt x="10" y="40"/>
                </a:cubicBezTo>
                <a:cubicBezTo>
                  <a:pt x="6" y="41"/>
                  <a:pt x="5" y="46"/>
                  <a:pt x="8" y="48"/>
                </a:cubicBezTo>
                <a:cubicBezTo>
                  <a:pt x="53" y="86"/>
                  <a:pt x="53" y="86"/>
                  <a:pt x="53" y="86"/>
                </a:cubicBezTo>
                <a:cubicBezTo>
                  <a:pt x="45" y="111"/>
                  <a:pt x="45" y="111"/>
                  <a:pt x="45" y="111"/>
                </a:cubicBezTo>
                <a:cubicBezTo>
                  <a:pt x="44" y="114"/>
                  <a:pt x="46" y="117"/>
                  <a:pt x="49" y="117"/>
                </a:cubicBezTo>
                <a:cubicBezTo>
                  <a:pt x="50" y="117"/>
                  <a:pt x="50" y="117"/>
                  <a:pt x="51" y="117"/>
                </a:cubicBezTo>
                <a:cubicBezTo>
                  <a:pt x="76" y="108"/>
                  <a:pt x="76" y="108"/>
                  <a:pt x="76" y="108"/>
                </a:cubicBezTo>
                <a:cubicBezTo>
                  <a:pt x="113" y="154"/>
                  <a:pt x="113" y="154"/>
                  <a:pt x="113" y="154"/>
                </a:cubicBezTo>
                <a:cubicBezTo>
                  <a:pt x="114" y="155"/>
                  <a:pt x="115" y="156"/>
                  <a:pt x="117" y="156"/>
                </a:cubicBezTo>
                <a:cubicBezTo>
                  <a:pt x="117" y="156"/>
                  <a:pt x="117" y="156"/>
                  <a:pt x="118" y="155"/>
                </a:cubicBezTo>
                <a:cubicBezTo>
                  <a:pt x="119" y="155"/>
                  <a:pt x="121" y="154"/>
                  <a:pt x="121" y="152"/>
                </a:cubicBezTo>
                <a:cubicBezTo>
                  <a:pt x="161" y="6"/>
                  <a:pt x="161" y="6"/>
                  <a:pt x="161" y="6"/>
                </a:cubicBezTo>
                <a:cubicBezTo>
                  <a:pt x="161" y="6"/>
                  <a:pt x="161" y="6"/>
                  <a:pt x="161" y="6"/>
                </a:cubicBezTo>
                <a:cubicBezTo>
                  <a:pt x="161" y="6"/>
                  <a:pt x="161" y="6"/>
                  <a:pt x="161" y="6"/>
                </a:cubicBezTo>
                <a:cubicBezTo>
                  <a:pt x="161" y="6"/>
                  <a:pt x="161" y="6"/>
                  <a:pt x="161" y="6"/>
                </a:cubicBezTo>
                <a:cubicBezTo>
                  <a:pt x="161" y="6"/>
                  <a:pt x="161" y="6"/>
                  <a:pt x="161" y="6"/>
                </a:cubicBezTo>
                <a:cubicBezTo>
                  <a:pt x="161" y="5"/>
                  <a:pt x="161" y="5"/>
                  <a:pt x="161" y="5"/>
                </a:cubicBezTo>
                <a:cubicBezTo>
                  <a:pt x="161" y="5"/>
                  <a:pt x="161" y="5"/>
                  <a:pt x="161" y="5"/>
                </a:cubicBezTo>
                <a:cubicBezTo>
                  <a:pt x="161" y="5"/>
                  <a:pt x="161" y="5"/>
                  <a:pt x="161" y="4"/>
                </a:cubicBezTo>
                <a:close/>
                <a:moveTo>
                  <a:pt x="21" y="47"/>
                </a:moveTo>
                <a:cubicBezTo>
                  <a:pt x="136" y="15"/>
                  <a:pt x="136" y="15"/>
                  <a:pt x="136" y="15"/>
                </a:cubicBezTo>
                <a:cubicBezTo>
                  <a:pt x="59" y="78"/>
                  <a:pt x="59" y="78"/>
                  <a:pt x="59" y="78"/>
                </a:cubicBezTo>
                <a:lnTo>
                  <a:pt x="21" y="47"/>
                </a:lnTo>
                <a:close/>
                <a:moveTo>
                  <a:pt x="75" y="99"/>
                </a:moveTo>
                <a:cubicBezTo>
                  <a:pt x="57" y="105"/>
                  <a:pt x="57" y="105"/>
                  <a:pt x="57" y="105"/>
                </a:cubicBezTo>
                <a:cubicBezTo>
                  <a:pt x="63" y="87"/>
                  <a:pt x="63" y="87"/>
                  <a:pt x="63" y="87"/>
                </a:cubicBezTo>
                <a:cubicBezTo>
                  <a:pt x="125" y="37"/>
                  <a:pt x="125" y="37"/>
                  <a:pt x="125" y="37"/>
                </a:cubicBezTo>
                <a:lnTo>
                  <a:pt x="75" y="99"/>
                </a:lnTo>
                <a:close/>
                <a:moveTo>
                  <a:pt x="115" y="141"/>
                </a:moveTo>
                <a:cubicBezTo>
                  <a:pt x="84" y="103"/>
                  <a:pt x="84" y="103"/>
                  <a:pt x="84" y="103"/>
                </a:cubicBezTo>
                <a:cubicBezTo>
                  <a:pt x="146" y="25"/>
                  <a:pt x="146" y="25"/>
                  <a:pt x="146" y="25"/>
                </a:cubicBezTo>
                <a:lnTo>
                  <a:pt x="115" y="141"/>
                </a:lnTo>
                <a:close/>
                <a:moveTo>
                  <a:pt x="13" y="144"/>
                </a:moveTo>
                <a:cubicBezTo>
                  <a:pt x="12" y="144"/>
                  <a:pt x="11" y="144"/>
                  <a:pt x="10" y="145"/>
                </a:cubicBezTo>
                <a:cubicBezTo>
                  <a:pt x="3" y="152"/>
                  <a:pt x="3" y="152"/>
                  <a:pt x="3" y="152"/>
                </a:cubicBezTo>
                <a:cubicBezTo>
                  <a:pt x="0" y="155"/>
                  <a:pt x="3" y="160"/>
                  <a:pt x="7" y="160"/>
                </a:cubicBezTo>
                <a:cubicBezTo>
                  <a:pt x="8" y="160"/>
                  <a:pt x="9" y="160"/>
                  <a:pt x="10" y="159"/>
                </a:cubicBezTo>
                <a:cubicBezTo>
                  <a:pt x="16" y="152"/>
                  <a:pt x="16" y="152"/>
                  <a:pt x="16" y="152"/>
                </a:cubicBezTo>
                <a:cubicBezTo>
                  <a:pt x="18" y="150"/>
                  <a:pt x="18" y="147"/>
                  <a:pt x="17" y="145"/>
                </a:cubicBezTo>
                <a:cubicBezTo>
                  <a:pt x="16" y="144"/>
                  <a:pt x="14" y="144"/>
                  <a:pt x="13" y="144"/>
                </a:cubicBezTo>
                <a:close/>
                <a:moveTo>
                  <a:pt x="33" y="125"/>
                </a:moveTo>
                <a:cubicBezTo>
                  <a:pt x="32" y="125"/>
                  <a:pt x="31" y="125"/>
                  <a:pt x="30" y="126"/>
                </a:cubicBezTo>
                <a:cubicBezTo>
                  <a:pt x="23" y="132"/>
                  <a:pt x="23" y="132"/>
                  <a:pt x="23" y="132"/>
                </a:cubicBezTo>
                <a:cubicBezTo>
                  <a:pt x="21" y="134"/>
                  <a:pt x="21" y="137"/>
                  <a:pt x="23" y="139"/>
                </a:cubicBezTo>
                <a:cubicBezTo>
                  <a:pt x="24" y="140"/>
                  <a:pt x="25" y="140"/>
                  <a:pt x="26" y="140"/>
                </a:cubicBezTo>
                <a:cubicBezTo>
                  <a:pt x="28" y="140"/>
                  <a:pt x="29" y="140"/>
                  <a:pt x="30" y="139"/>
                </a:cubicBezTo>
                <a:cubicBezTo>
                  <a:pt x="36" y="132"/>
                  <a:pt x="36" y="132"/>
                  <a:pt x="36" y="132"/>
                </a:cubicBezTo>
                <a:cubicBezTo>
                  <a:pt x="38" y="131"/>
                  <a:pt x="38" y="128"/>
                  <a:pt x="36" y="126"/>
                </a:cubicBezTo>
                <a:cubicBezTo>
                  <a:pt x="36" y="125"/>
                  <a:pt x="34" y="125"/>
                  <a:pt x="33" y="12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53" name="Google Shape;1253;p21"/>
          <p:cNvSpPr txBox="1"/>
          <p:nvPr/>
        </p:nvSpPr>
        <p:spPr>
          <a:xfrm>
            <a:off x="8214150" y="4733775"/>
            <a:ext cx="826200" cy="27690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Budget</a:t>
            </a:r>
            <a:endParaRPr/>
          </a:p>
        </p:txBody>
      </p:sp>
      <p:sp>
        <p:nvSpPr>
          <p:cNvPr id="1254" name="Google Shape;1254;p21"/>
          <p:cNvSpPr txBox="1"/>
          <p:nvPr/>
        </p:nvSpPr>
        <p:spPr>
          <a:xfrm>
            <a:off x="6281646" y="2705750"/>
            <a:ext cx="1700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Communication</a:t>
            </a:r>
            <a:endParaRPr/>
          </a:p>
        </p:txBody>
      </p:sp>
      <p:cxnSp>
        <p:nvCxnSpPr>
          <p:cNvPr id="1255" name="Google Shape;1255;p21"/>
          <p:cNvCxnSpPr/>
          <p:nvPr/>
        </p:nvCxnSpPr>
        <p:spPr>
          <a:xfrm>
            <a:off x="3197729" y="2840412"/>
            <a:ext cx="0" cy="654238"/>
          </a:xfrm>
          <a:prstGeom prst="straightConnector1">
            <a:avLst/>
          </a:prstGeom>
          <a:noFill/>
          <a:ln w="9525" cap="flat" cmpd="sng">
            <a:solidFill>
              <a:srgbClr val="D8D8D8"/>
            </a:solidFill>
            <a:prstDash val="solid"/>
            <a:miter lim="800000"/>
            <a:headEnd type="none" w="sm" len="sm"/>
            <a:tailEnd type="none" w="sm" len="sm"/>
          </a:ln>
        </p:spPr>
      </p:cxnSp>
      <p:sp>
        <p:nvSpPr>
          <p:cNvPr id="1256" name="Google Shape;1256;p21"/>
          <p:cNvSpPr/>
          <p:nvPr/>
        </p:nvSpPr>
        <p:spPr>
          <a:xfrm flipH="1">
            <a:off x="3175723" y="2812866"/>
            <a:ext cx="55092" cy="55092"/>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257" name="Google Shape;1257;p21"/>
          <p:cNvCxnSpPr/>
          <p:nvPr/>
        </p:nvCxnSpPr>
        <p:spPr>
          <a:xfrm>
            <a:off x="6113252" y="2859462"/>
            <a:ext cx="0" cy="654238"/>
          </a:xfrm>
          <a:prstGeom prst="straightConnector1">
            <a:avLst/>
          </a:prstGeom>
          <a:noFill/>
          <a:ln w="9525" cap="flat" cmpd="sng">
            <a:solidFill>
              <a:srgbClr val="D8D8D8"/>
            </a:solidFill>
            <a:prstDash val="solid"/>
            <a:miter lim="800000"/>
            <a:headEnd type="none" w="sm" len="sm"/>
            <a:tailEnd type="none" w="sm" len="sm"/>
          </a:ln>
        </p:spPr>
      </p:cxnSp>
      <p:sp>
        <p:nvSpPr>
          <p:cNvPr id="1258" name="Google Shape;1258;p21"/>
          <p:cNvSpPr/>
          <p:nvPr/>
        </p:nvSpPr>
        <p:spPr>
          <a:xfrm flipH="1">
            <a:off x="6091246" y="2831916"/>
            <a:ext cx="55092" cy="55092"/>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259" name="Google Shape;1259;p21"/>
          <p:cNvCxnSpPr/>
          <p:nvPr/>
        </p:nvCxnSpPr>
        <p:spPr>
          <a:xfrm>
            <a:off x="9167097" y="4461871"/>
            <a:ext cx="0" cy="386418"/>
          </a:xfrm>
          <a:prstGeom prst="straightConnector1">
            <a:avLst/>
          </a:prstGeom>
          <a:noFill/>
          <a:ln w="9525" cap="flat" cmpd="sng">
            <a:solidFill>
              <a:srgbClr val="D8D8D8"/>
            </a:solidFill>
            <a:prstDash val="solid"/>
            <a:miter lim="800000"/>
            <a:headEnd type="none" w="sm" len="sm"/>
            <a:tailEnd type="none" w="sm" len="sm"/>
          </a:ln>
        </p:spPr>
      </p:cxnSp>
      <p:sp>
        <p:nvSpPr>
          <p:cNvPr id="1260" name="Google Shape;1260;p21"/>
          <p:cNvSpPr/>
          <p:nvPr/>
        </p:nvSpPr>
        <p:spPr>
          <a:xfrm flipH="1">
            <a:off x="9142726" y="4820743"/>
            <a:ext cx="55092" cy="55092"/>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61" name="Google Shape;1261;p21"/>
          <p:cNvSpPr txBox="1"/>
          <p:nvPr/>
        </p:nvSpPr>
        <p:spPr>
          <a:xfrm>
            <a:off x="3389581" y="2959930"/>
            <a:ext cx="1570878"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sp>
        <p:nvSpPr>
          <p:cNvPr id="1262" name="Google Shape;1262;p21"/>
          <p:cNvSpPr txBox="1"/>
          <p:nvPr/>
        </p:nvSpPr>
        <p:spPr>
          <a:xfrm>
            <a:off x="6281661" y="2959930"/>
            <a:ext cx="1570878"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sp>
        <p:nvSpPr>
          <p:cNvPr id="1263" name="Google Shape;1263;p21"/>
          <p:cNvSpPr txBox="1"/>
          <p:nvPr/>
        </p:nvSpPr>
        <p:spPr>
          <a:xfrm>
            <a:off x="6240894" y="4654229"/>
            <a:ext cx="1570878" cy="388120"/>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cxnSp>
        <p:nvCxnSpPr>
          <p:cNvPr id="1264" name="Google Shape;1264;p21"/>
          <p:cNvCxnSpPr/>
          <p:nvPr/>
        </p:nvCxnSpPr>
        <p:spPr>
          <a:xfrm>
            <a:off x="8124887" y="4623893"/>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265" name="Google Shape;1265;p21"/>
          <p:cNvSpPr txBox="1"/>
          <p:nvPr/>
        </p:nvSpPr>
        <p:spPr>
          <a:xfrm>
            <a:off x="3528146" y="4184291"/>
            <a:ext cx="540144" cy="248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2018</a:t>
            </a:r>
            <a:endParaRPr/>
          </a:p>
        </p:txBody>
      </p:sp>
      <p:sp>
        <p:nvSpPr>
          <p:cNvPr id="1266" name="Google Shape;1266;p21"/>
          <p:cNvSpPr txBox="1"/>
          <p:nvPr/>
        </p:nvSpPr>
        <p:spPr>
          <a:xfrm>
            <a:off x="6526948" y="4126900"/>
            <a:ext cx="721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2020</a:t>
            </a:r>
            <a:endParaRPr/>
          </a:p>
        </p:txBody>
      </p:sp>
      <p:sp>
        <p:nvSpPr>
          <p:cNvPr id="1267" name="Google Shape;1267;p21"/>
          <p:cNvSpPr txBox="1"/>
          <p:nvPr/>
        </p:nvSpPr>
        <p:spPr>
          <a:xfrm>
            <a:off x="8390826" y="3658320"/>
            <a:ext cx="540144" cy="248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2021</a:t>
            </a:r>
            <a:endParaRPr/>
          </a:p>
        </p:txBody>
      </p:sp>
      <p:sp>
        <p:nvSpPr>
          <p:cNvPr id="1268" name="Google Shape;1268;p21"/>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CFCA236B-CF14-3FF8-4041-B37932B51063}"/>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8E5E4662-301D-6997-828C-BB19F1546434}"/>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7B2D1569-B6E7-BB5F-072B-18354F3A6C10}"/>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0B467EF7-C76C-1582-B44F-03CB7E0F4606}"/>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26922974-39EB-8229-023C-3A42B28335BA}"/>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776EC3A5-82DC-387F-F2C4-8F0025E21886}"/>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8094FA9F-9B89-13F7-9D69-4126AAFCDCFB}"/>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C193783F-6339-089F-D859-3E1456856C09}"/>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DC468ECD-366E-ED41-4677-D488D33CF292}"/>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0C58C039-4AE1-497A-3E4D-5FA5E8F21339}"/>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BF33A17D-7B72-7F02-13FF-5167A76B5941}"/>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941D1590-4D78-107A-2670-FC1891355E3D}"/>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DB017428-AE4F-8938-6573-0C92AA128339}"/>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E72D17FF-B0E9-5ED9-757E-942D7D77490E}"/>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30E05B04-161F-84CB-A972-F6216223BD19}"/>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50CBFFEC-E272-B822-F88A-810F7E4D721F}"/>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3874A2FA-3EBF-BEF0-02BE-44774C7FBF0C}"/>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A3FB65CB-3589-750E-3CA6-13A661F537E6}"/>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52C36541-16B8-AB2C-C7DC-34602595868E}"/>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A7CE43C9-8AD9-5EEF-C08D-D717C2DF0E0B}"/>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216" name="Google Shape;199;p1">
              <a:extLst>
                <a:ext uri="{FF2B5EF4-FFF2-40B4-BE49-F238E27FC236}">
                  <a16:creationId xmlns:a16="http://schemas.microsoft.com/office/drawing/2014/main" id="{0A1F2371-51DB-E07D-7D34-B5AFA4559CAB}"/>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1F76EF01-24EB-FDB9-7A58-CC1B78934A5D}"/>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42D67264-6C38-68FA-1747-D5F8C1EB4F40}"/>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DC40C461-9324-182C-177D-B88CB89DE0CF}"/>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DFE87FB2-6189-B9D5-1C7E-850BE0A14D34}"/>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1622DCFD-7442-358B-D576-7D04F4B47501}"/>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30B073A9-7481-634E-49E6-7FB4A13CAA96}"/>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961D1490-1F19-88ED-B7DB-5113FFF10BF7}"/>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217" name="Google Shape;202;p1">
            <a:extLst>
              <a:ext uri="{FF2B5EF4-FFF2-40B4-BE49-F238E27FC236}">
                <a16:creationId xmlns:a16="http://schemas.microsoft.com/office/drawing/2014/main" id="{5AA3D3C3-E129-B612-5C5F-CB665A133D3D}"/>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218" name="Google Shape;203;p1">
            <a:extLst>
              <a:ext uri="{FF2B5EF4-FFF2-40B4-BE49-F238E27FC236}">
                <a16:creationId xmlns:a16="http://schemas.microsoft.com/office/drawing/2014/main" id="{102CC3A8-7DA5-C18C-B22E-20C8F4A9B097}"/>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06"/>
        <p:cNvGrpSpPr/>
        <p:nvPr/>
      </p:nvGrpSpPr>
      <p:grpSpPr>
        <a:xfrm>
          <a:off x="0" y="0"/>
          <a:ext cx="0" cy="0"/>
          <a:chOff x="0" y="0"/>
          <a:chExt cx="0" cy="0"/>
        </a:xfrm>
      </p:grpSpPr>
      <p:sp>
        <p:nvSpPr>
          <p:cNvPr id="2" name="Rectangle 1">
            <a:extLst>
              <a:ext uri="{FF2B5EF4-FFF2-40B4-BE49-F238E27FC236}">
                <a16:creationId xmlns:a16="http://schemas.microsoft.com/office/drawing/2014/main" id="{0CEE34DC-B97F-3B6B-DD2B-1DF6A07147A6}"/>
              </a:ext>
            </a:extLst>
          </p:cNvPr>
          <p:cNvSpPr/>
          <p:nvPr/>
        </p:nvSpPr>
        <p:spPr>
          <a:xfrm>
            <a:off x="0" y="-1"/>
            <a:ext cx="12192000" cy="6858002"/>
          </a:xfrm>
          <a:prstGeom prst="rect">
            <a:avLst/>
          </a:prstGeom>
          <a:solidFill>
            <a:schemeClr val="accent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7" name="Google Shape;1307;p22"/>
          <p:cNvSpPr txBox="1"/>
          <p:nvPr/>
        </p:nvSpPr>
        <p:spPr>
          <a:xfrm>
            <a:off x="1460700" y="1658025"/>
            <a:ext cx="3168450" cy="785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Timeline</a:t>
            </a:r>
            <a:endParaRPr dirty="0">
              <a:latin typeface="Poppins SemiBold" panose="00000700000000000000" pitchFamily="2" charset="0"/>
              <a:cs typeface="Poppins SemiBold" panose="00000700000000000000" pitchFamily="2" charset="0"/>
            </a:endParaRPr>
          </a:p>
        </p:txBody>
      </p:sp>
      <p:grpSp>
        <p:nvGrpSpPr>
          <p:cNvPr id="1308" name="Google Shape;1308;p22"/>
          <p:cNvGrpSpPr/>
          <p:nvPr/>
        </p:nvGrpSpPr>
        <p:grpSpPr>
          <a:xfrm>
            <a:off x="8120214" y="3115245"/>
            <a:ext cx="233178" cy="716483"/>
            <a:chOff x="1814697" y="3039141"/>
            <a:chExt cx="233178" cy="716483"/>
          </a:xfrm>
        </p:grpSpPr>
        <p:cxnSp>
          <p:nvCxnSpPr>
            <p:cNvPr id="1309" name="Google Shape;1309;p22"/>
            <p:cNvCxnSpPr/>
            <p:nvPr/>
          </p:nvCxnSpPr>
          <p:spPr>
            <a:xfrm>
              <a:off x="1814697" y="3039141"/>
              <a:ext cx="0" cy="716483"/>
            </a:xfrm>
            <a:prstGeom prst="straightConnector1">
              <a:avLst/>
            </a:prstGeom>
            <a:noFill/>
            <a:ln w="9525" cap="flat" cmpd="sng">
              <a:solidFill>
                <a:srgbClr val="BFBFBF"/>
              </a:solidFill>
              <a:prstDash val="solid"/>
              <a:miter lim="800000"/>
              <a:headEnd type="none" w="sm" len="sm"/>
              <a:tailEnd type="none" w="sm" len="sm"/>
            </a:ln>
          </p:spPr>
        </p:cxnSp>
        <p:cxnSp>
          <p:nvCxnSpPr>
            <p:cNvPr id="1310" name="Google Shape;1310;p22"/>
            <p:cNvCxnSpPr/>
            <p:nvPr/>
          </p:nvCxnSpPr>
          <p:spPr>
            <a:xfrm>
              <a:off x="1814697" y="3039141"/>
              <a:ext cx="233178" cy="0"/>
            </a:xfrm>
            <a:prstGeom prst="straightConnector1">
              <a:avLst/>
            </a:prstGeom>
            <a:noFill/>
            <a:ln w="9525" cap="flat" cmpd="sng">
              <a:solidFill>
                <a:srgbClr val="BFBFBF"/>
              </a:solidFill>
              <a:prstDash val="solid"/>
              <a:miter lim="800000"/>
              <a:headEnd type="none" w="sm" len="sm"/>
              <a:tailEnd type="none" w="sm" len="sm"/>
            </a:ln>
          </p:spPr>
        </p:cxnSp>
      </p:grpSp>
      <p:cxnSp>
        <p:nvCxnSpPr>
          <p:cNvPr id="1311" name="Google Shape;1311;p22"/>
          <p:cNvCxnSpPr/>
          <p:nvPr/>
        </p:nvCxnSpPr>
        <p:spPr>
          <a:xfrm>
            <a:off x="2075957" y="4172672"/>
            <a:ext cx="7803776" cy="0"/>
          </a:xfrm>
          <a:prstGeom prst="straightConnector1">
            <a:avLst/>
          </a:prstGeom>
          <a:noFill/>
          <a:ln w="9525" cap="flat" cmpd="sng">
            <a:solidFill>
              <a:srgbClr val="D8D8D8"/>
            </a:solidFill>
            <a:prstDash val="solid"/>
            <a:miter lim="800000"/>
            <a:headEnd type="none" w="sm" len="sm"/>
            <a:tailEnd type="none" w="sm" len="sm"/>
          </a:ln>
        </p:spPr>
      </p:cxnSp>
      <p:sp>
        <p:nvSpPr>
          <p:cNvPr id="1312" name="Google Shape;1312;p22"/>
          <p:cNvSpPr txBox="1"/>
          <p:nvPr/>
        </p:nvSpPr>
        <p:spPr>
          <a:xfrm>
            <a:off x="5426602" y="2965050"/>
            <a:ext cx="1460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Communication</a:t>
            </a:r>
            <a:endParaRPr/>
          </a:p>
        </p:txBody>
      </p:sp>
      <p:sp>
        <p:nvSpPr>
          <p:cNvPr id="1313" name="Google Shape;1313;p22"/>
          <p:cNvSpPr txBox="1"/>
          <p:nvPr/>
        </p:nvSpPr>
        <p:spPr>
          <a:xfrm>
            <a:off x="2443244" y="3220904"/>
            <a:ext cx="1570878"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sp>
        <p:nvSpPr>
          <p:cNvPr id="1314" name="Google Shape;1314;p22"/>
          <p:cNvSpPr txBox="1"/>
          <p:nvPr/>
        </p:nvSpPr>
        <p:spPr>
          <a:xfrm>
            <a:off x="5426590" y="3219230"/>
            <a:ext cx="1570878"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sp>
        <p:nvSpPr>
          <p:cNvPr id="1315" name="Google Shape;1315;p22"/>
          <p:cNvSpPr txBox="1"/>
          <p:nvPr/>
        </p:nvSpPr>
        <p:spPr>
          <a:xfrm>
            <a:off x="8489830" y="3219230"/>
            <a:ext cx="1570878"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sp>
        <p:nvSpPr>
          <p:cNvPr id="1316" name="Google Shape;1316;p22"/>
          <p:cNvSpPr txBox="1"/>
          <p:nvPr/>
        </p:nvSpPr>
        <p:spPr>
          <a:xfrm>
            <a:off x="2443251" y="2966725"/>
            <a:ext cx="871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Results</a:t>
            </a:r>
            <a:endParaRPr/>
          </a:p>
        </p:txBody>
      </p:sp>
      <p:sp>
        <p:nvSpPr>
          <p:cNvPr id="1317" name="Google Shape;1317;p22"/>
          <p:cNvSpPr txBox="1"/>
          <p:nvPr/>
        </p:nvSpPr>
        <p:spPr>
          <a:xfrm>
            <a:off x="8489823" y="2965050"/>
            <a:ext cx="12828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Social Media</a:t>
            </a:r>
            <a:endParaRPr/>
          </a:p>
        </p:txBody>
      </p:sp>
      <p:sp>
        <p:nvSpPr>
          <p:cNvPr id="1318" name="Google Shape;1318;p22"/>
          <p:cNvSpPr txBox="1"/>
          <p:nvPr/>
        </p:nvSpPr>
        <p:spPr>
          <a:xfrm>
            <a:off x="1980797" y="4474050"/>
            <a:ext cx="705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2022</a:t>
            </a:r>
            <a:endParaRPr/>
          </a:p>
        </p:txBody>
      </p:sp>
      <p:sp>
        <p:nvSpPr>
          <p:cNvPr id="1319" name="Google Shape;1319;p22"/>
          <p:cNvSpPr txBox="1"/>
          <p:nvPr/>
        </p:nvSpPr>
        <p:spPr>
          <a:xfrm>
            <a:off x="4999047" y="4474050"/>
            <a:ext cx="944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2023</a:t>
            </a:r>
            <a:endParaRPr/>
          </a:p>
        </p:txBody>
      </p:sp>
      <p:sp>
        <p:nvSpPr>
          <p:cNvPr id="1320" name="Google Shape;1320;p22"/>
          <p:cNvSpPr txBox="1"/>
          <p:nvPr/>
        </p:nvSpPr>
        <p:spPr>
          <a:xfrm>
            <a:off x="8072727" y="4474050"/>
            <a:ext cx="747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2024</a:t>
            </a:r>
            <a:endParaRPr/>
          </a:p>
        </p:txBody>
      </p:sp>
      <p:grpSp>
        <p:nvGrpSpPr>
          <p:cNvPr id="1321" name="Google Shape;1321;p22"/>
          <p:cNvGrpSpPr/>
          <p:nvPr/>
        </p:nvGrpSpPr>
        <p:grpSpPr>
          <a:xfrm>
            <a:off x="2083577" y="3115245"/>
            <a:ext cx="233178" cy="716483"/>
            <a:chOff x="1814697" y="3039141"/>
            <a:chExt cx="233178" cy="716483"/>
          </a:xfrm>
        </p:grpSpPr>
        <p:cxnSp>
          <p:nvCxnSpPr>
            <p:cNvPr id="1322" name="Google Shape;1322;p22"/>
            <p:cNvCxnSpPr/>
            <p:nvPr/>
          </p:nvCxnSpPr>
          <p:spPr>
            <a:xfrm>
              <a:off x="1814697" y="3039141"/>
              <a:ext cx="0" cy="716483"/>
            </a:xfrm>
            <a:prstGeom prst="straightConnector1">
              <a:avLst/>
            </a:prstGeom>
            <a:noFill/>
            <a:ln w="9525" cap="flat" cmpd="sng">
              <a:solidFill>
                <a:srgbClr val="BFBFBF"/>
              </a:solidFill>
              <a:prstDash val="solid"/>
              <a:miter lim="800000"/>
              <a:headEnd type="none" w="sm" len="sm"/>
              <a:tailEnd type="none" w="sm" len="sm"/>
            </a:ln>
          </p:spPr>
        </p:cxnSp>
        <p:cxnSp>
          <p:nvCxnSpPr>
            <p:cNvPr id="1323" name="Google Shape;1323;p22"/>
            <p:cNvCxnSpPr/>
            <p:nvPr/>
          </p:nvCxnSpPr>
          <p:spPr>
            <a:xfrm>
              <a:off x="1814697" y="3039141"/>
              <a:ext cx="233178" cy="0"/>
            </a:xfrm>
            <a:prstGeom prst="straightConnector1">
              <a:avLst/>
            </a:prstGeom>
            <a:noFill/>
            <a:ln w="9525" cap="flat" cmpd="sng">
              <a:solidFill>
                <a:srgbClr val="BFBFBF"/>
              </a:solidFill>
              <a:prstDash val="solid"/>
              <a:miter lim="800000"/>
              <a:headEnd type="none" w="sm" len="sm"/>
              <a:tailEnd type="none" w="sm" len="sm"/>
            </a:ln>
          </p:spPr>
        </p:cxnSp>
      </p:grpSp>
      <p:grpSp>
        <p:nvGrpSpPr>
          <p:cNvPr id="1324" name="Google Shape;1324;p22"/>
          <p:cNvGrpSpPr/>
          <p:nvPr/>
        </p:nvGrpSpPr>
        <p:grpSpPr>
          <a:xfrm>
            <a:off x="5067575" y="3115245"/>
            <a:ext cx="233178" cy="716483"/>
            <a:chOff x="1814697" y="3039141"/>
            <a:chExt cx="233178" cy="716483"/>
          </a:xfrm>
        </p:grpSpPr>
        <p:cxnSp>
          <p:nvCxnSpPr>
            <p:cNvPr id="1325" name="Google Shape;1325;p22"/>
            <p:cNvCxnSpPr/>
            <p:nvPr/>
          </p:nvCxnSpPr>
          <p:spPr>
            <a:xfrm>
              <a:off x="1814697" y="3039141"/>
              <a:ext cx="0" cy="716483"/>
            </a:xfrm>
            <a:prstGeom prst="straightConnector1">
              <a:avLst/>
            </a:prstGeom>
            <a:noFill/>
            <a:ln w="9525" cap="flat" cmpd="sng">
              <a:solidFill>
                <a:srgbClr val="BFBFBF"/>
              </a:solidFill>
              <a:prstDash val="solid"/>
              <a:miter lim="800000"/>
              <a:headEnd type="none" w="sm" len="sm"/>
              <a:tailEnd type="none" w="sm" len="sm"/>
            </a:ln>
          </p:spPr>
        </p:cxnSp>
        <p:cxnSp>
          <p:nvCxnSpPr>
            <p:cNvPr id="1326" name="Google Shape;1326;p22"/>
            <p:cNvCxnSpPr/>
            <p:nvPr/>
          </p:nvCxnSpPr>
          <p:spPr>
            <a:xfrm>
              <a:off x="1814697" y="3039141"/>
              <a:ext cx="233178" cy="0"/>
            </a:xfrm>
            <a:prstGeom prst="straightConnector1">
              <a:avLst/>
            </a:prstGeom>
            <a:noFill/>
            <a:ln w="9525" cap="flat" cmpd="sng">
              <a:solidFill>
                <a:srgbClr val="BFBFBF"/>
              </a:solidFill>
              <a:prstDash val="solid"/>
              <a:miter lim="800000"/>
              <a:headEnd type="none" w="sm" len="sm"/>
              <a:tailEnd type="none" w="sm" len="sm"/>
            </a:ln>
          </p:spPr>
        </p:cxnSp>
      </p:grpSp>
      <p:sp>
        <p:nvSpPr>
          <p:cNvPr id="1327" name="Google Shape;1327;p22"/>
          <p:cNvSpPr/>
          <p:nvPr/>
        </p:nvSpPr>
        <p:spPr>
          <a:xfrm>
            <a:off x="2028323" y="4123527"/>
            <a:ext cx="98290" cy="98290"/>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28" name="Google Shape;1328;p22"/>
          <p:cNvSpPr/>
          <p:nvPr/>
        </p:nvSpPr>
        <p:spPr>
          <a:xfrm>
            <a:off x="5022983" y="4123527"/>
            <a:ext cx="98290" cy="98290"/>
          </a:xfrm>
          <a:prstGeom prst="ellipse">
            <a:avLst/>
          </a:prstGeom>
          <a:solidFill>
            <a:srgbClr val="3939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29" name="Google Shape;1329;p22"/>
          <p:cNvSpPr/>
          <p:nvPr/>
        </p:nvSpPr>
        <p:spPr>
          <a:xfrm>
            <a:off x="8078603" y="4123527"/>
            <a:ext cx="98290" cy="98290"/>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30" name="Google Shape;1330;p22"/>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EEFC73AD-FB09-1044-4C8E-6B46531BB98A}"/>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E030DDB7-982D-B182-55CA-B09DB3A4A38F}"/>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cs typeface="Poppins SemiBold" panose="00000700000000000000" pitchFamily="2" charset="0"/>
                <a:sym typeface="Arial"/>
              </a:rPr>
              <a:t>PLAN BY:</a:t>
            </a:r>
            <a:endParaRPr sz="1500" b="0" i="0" u="none" strike="noStrike" cap="none" dirty="0">
              <a:solidFill>
                <a:schemeClr val="dk1"/>
              </a:solidFill>
              <a:latin typeface="Poppins "/>
              <a:cs typeface="Poppins SemiBold" panose="00000700000000000000" pitchFamily="2" charset="0"/>
              <a:sym typeface="Arial"/>
            </a:endParaRPr>
          </a:p>
        </p:txBody>
      </p:sp>
      <p:grpSp>
        <p:nvGrpSpPr>
          <p:cNvPr id="5" name="Google Shape;181;p1">
            <a:extLst>
              <a:ext uri="{FF2B5EF4-FFF2-40B4-BE49-F238E27FC236}">
                <a16:creationId xmlns:a16="http://schemas.microsoft.com/office/drawing/2014/main" id="{67BA2556-E6C0-D7E2-A498-A6F7380300D6}"/>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B3C18F3E-3658-28D4-FA1E-EF0108BB99B1}"/>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A9532661-97A0-99E2-CDD1-6BC628D513B7}"/>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1EACA4A9-0FAF-B434-5A81-29BF73E27EB2}"/>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A5FD440B-0FC5-844C-A8CC-D7825981A69D}"/>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73518FE1-CE03-5A85-3C9A-A59B4FB418EB}"/>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A3FF1B56-ED80-CF8C-E8A5-7C811A6C7108}"/>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A73E8195-3E2D-D214-490D-279D6FB8F2BC}"/>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87170698-BD69-95DD-6743-C6743C78AE86}"/>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A5A542DD-2DFF-3EDA-A5C6-07107DA38E4C}"/>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2A9EAD97-6344-AE0B-AA53-4B48DB0C2E91}"/>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8A95600E-8718-A078-66C9-73032155A72F}"/>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C339362C-4C2A-6F60-D007-FEE82E40DFC1}"/>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99F8F78B-785E-B48F-EAE7-7C72F94E3652}"/>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58768E7F-BD16-C1FA-F9ED-AD10DA0E4951}"/>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AB006336-5D80-5BE2-17D7-1293E7EF5100}"/>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D02BD67E-3179-E8F6-DB66-C33F1134D385}"/>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70039724-6116-5D9C-69D6-E428C45F90E4}"/>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364" name="Google Shape;199;p1">
              <a:extLst>
                <a:ext uri="{FF2B5EF4-FFF2-40B4-BE49-F238E27FC236}">
                  <a16:creationId xmlns:a16="http://schemas.microsoft.com/office/drawing/2014/main" id="{0CC63642-4E6C-074F-DBCF-EA64562EE48F}"/>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62766E91-B9B5-1BB1-7B55-33B2903C959C}"/>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64E2D9D2-3BF4-F2A9-78FD-848CB9D89C45}"/>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CC003199-794B-4C21-878A-9F6DEA21471F}"/>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AC87ACB3-C4FC-82B2-5478-FD3472E5129C}"/>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0AE5FCA7-5907-4DD2-001B-419C66E5BB67}"/>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C0CF405A-B797-F49B-8B08-7231900905F5}"/>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CCB4E557-285A-2BEE-4EBF-F29C89D6C5FC}"/>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344" name="Google Shape;202;p1">
            <a:extLst>
              <a:ext uri="{FF2B5EF4-FFF2-40B4-BE49-F238E27FC236}">
                <a16:creationId xmlns:a16="http://schemas.microsoft.com/office/drawing/2014/main" id="{D52D1A21-CA88-38AA-FBA6-78D2888F2BCA}"/>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345" name="Google Shape;203;p1">
            <a:extLst>
              <a:ext uri="{FF2B5EF4-FFF2-40B4-BE49-F238E27FC236}">
                <a16:creationId xmlns:a16="http://schemas.microsoft.com/office/drawing/2014/main" id="{14976CD6-D951-5768-AD95-EAB963EB7FFC}"/>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68"/>
        <p:cNvGrpSpPr/>
        <p:nvPr/>
      </p:nvGrpSpPr>
      <p:grpSpPr>
        <a:xfrm>
          <a:off x="0" y="0"/>
          <a:ext cx="0" cy="0"/>
          <a:chOff x="0" y="0"/>
          <a:chExt cx="0" cy="0"/>
        </a:xfrm>
      </p:grpSpPr>
      <p:sp>
        <p:nvSpPr>
          <p:cNvPr id="2" name="Rectangle 1">
            <a:extLst>
              <a:ext uri="{FF2B5EF4-FFF2-40B4-BE49-F238E27FC236}">
                <a16:creationId xmlns:a16="http://schemas.microsoft.com/office/drawing/2014/main" id="{A4B586B2-6324-E8AB-72CC-6A4A7B434B0D}"/>
              </a:ext>
            </a:extLst>
          </p:cNvPr>
          <p:cNvSpPr/>
          <p:nvPr/>
        </p:nvSpPr>
        <p:spPr>
          <a:xfrm>
            <a:off x="0" y="-1"/>
            <a:ext cx="12192000" cy="6858002"/>
          </a:xfrm>
          <a:prstGeom prst="rect">
            <a:avLst/>
          </a:prstGeom>
          <a:solidFill>
            <a:schemeClr val="accent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69" name="Google Shape;1369;p23"/>
          <p:cNvCxnSpPr/>
          <p:nvPr/>
        </p:nvCxnSpPr>
        <p:spPr>
          <a:xfrm>
            <a:off x="1482066" y="4182716"/>
            <a:ext cx="10709934" cy="0"/>
          </a:xfrm>
          <a:prstGeom prst="straightConnector1">
            <a:avLst/>
          </a:prstGeom>
          <a:noFill/>
          <a:ln w="9525" cap="flat" cmpd="sng">
            <a:solidFill>
              <a:srgbClr val="D8D8D8"/>
            </a:solidFill>
            <a:prstDash val="solid"/>
            <a:miter lim="800000"/>
            <a:headEnd type="none" w="sm" len="sm"/>
            <a:tailEnd type="none" w="sm" len="sm"/>
          </a:ln>
        </p:spPr>
      </p:cxnSp>
      <p:sp>
        <p:nvSpPr>
          <p:cNvPr id="1370" name="Google Shape;1370;p23"/>
          <p:cNvSpPr txBox="1"/>
          <p:nvPr/>
        </p:nvSpPr>
        <p:spPr>
          <a:xfrm>
            <a:off x="1460701" y="1658023"/>
            <a:ext cx="3523648"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Timeline</a:t>
            </a:r>
            <a:endParaRPr dirty="0">
              <a:latin typeface="Poppins SemiBold" panose="00000700000000000000" pitchFamily="2" charset="0"/>
              <a:cs typeface="Poppins SemiBold" panose="00000700000000000000" pitchFamily="2" charset="0"/>
            </a:endParaRPr>
          </a:p>
        </p:txBody>
      </p:sp>
      <p:grpSp>
        <p:nvGrpSpPr>
          <p:cNvPr id="1371" name="Google Shape;1371;p23"/>
          <p:cNvGrpSpPr/>
          <p:nvPr/>
        </p:nvGrpSpPr>
        <p:grpSpPr>
          <a:xfrm>
            <a:off x="1482066" y="3849341"/>
            <a:ext cx="666750" cy="666750"/>
            <a:chOff x="4172454" y="3151750"/>
            <a:chExt cx="666750" cy="666750"/>
          </a:xfrm>
        </p:grpSpPr>
        <p:sp>
          <p:nvSpPr>
            <p:cNvPr id="1372" name="Google Shape;1372;p23"/>
            <p:cNvSpPr/>
            <p:nvPr/>
          </p:nvSpPr>
          <p:spPr>
            <a:xfrm>
              <a:off x="4172454" y="3151750"/>
              <a:ext cx="666750" cy="66675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73" name="Google Shape;1373;p23"/>
            <p:cNvSpPr/>
            <p:nvPr/>
          </p:nvSpPr>
          <p:spPr>
            <a:xfrm>
              <a:off x="4401608" y="3395793"/>
              <a:ext cx="208442" cy="178664"/>
            </a:xfrm>
            <a:custGeom>
              <a:avLst/>
              <a:gdLst/>
              <a:ahLst/>
              <a:cxnLst/>
              <a:rect l="l" t="t" r="r" b="b"/>
              <a:pathLst>
                <a:path w="161" h="138" extrusionOk="0">
                  <a:moveTo>
                    <a:pt x="70" y="35"/>
                  </a:moveTo>
                  <a:cubicBezTo>
                    <a:pt x="70" y="57"/>
                    <a:pt x="70" y="57"/>
                    <a:pt x="70" y="57"/>
                  </a:cubicBezTo>
                  <a:cubicBezTo>
                    <a:pt x="44" y="57"/>
                    <a:pt x="44" y="57"/>
                    <a:pt x="44" y="57"/>
                  </a:cubicBezTo>
                  <a:cubicBezTo>
                    <a:pt x="38" y="35"/>
                    <a:pt x="38" y="35"/>
                    <a:pt x="38" y="35"/>
                  </a:cubicBezTo>
                  <a:cubicBezTo>
                    <a:pt x="70" y="35"/>
                    <a:pt x="70" y="35"/>
                    <a:pt x="70" y="35"/>
                  </a:cubicBezTo>
                  <a:close/>
                  <a:moveTo>
                    <a:pt x="105" y="35"/>
                  </a:moveTo>
                  <a:cubicBezTo>
                    <a:pt x="105" y="57"/>
                    <a:pt x="105" y="57"/>
                    <a:pt x="105" y="57"/>
                  </a:cubicBezTo>
                  <a:cubicBezTo>
                    <a:pt x="80" y="57"/>
                    <a:pt x="80" y="57"/>
                    <a:pt x="80" y="57"/>
                  </a:cubicBezTo>
                  <a:cubicBezTo>
                    <a:pt x="80" y="35"/>
                    <a:pt x="80" y="35"/>
                    <a:pt x="80" y="35"/>
                  </a:cubicBezTo>
                  <a:cubicBezTo>
                    <a:pt x="105" y="35"/>
                    <a:pt x="105" y="35"/>
                    <a:pt x="105" y="35"/>
                  </a:cubicBezTo>
                  <a:close/>
                  <a:moveTo>
                    <a:pt x="149" y="35"/>
                  </a:moveTo>
                  <a:cubicBezTo>
                    <a:pt x="143" y="57"/>
                    <a:pt x="143" y="57"/>
                    <a:pt x="143" y="57"/>
                  </a:cubicBezTo>
                  <a:cubicBezTo>
                    <a:pt x="115" y="57"/>
                    <a:pt x="115" y="57"/>
                    <a:pt x="115" y="57"/>
                  </a:cubicBezTo>
                  <a:cubicBezTo>
                    <a:pt x="115" y="35"/>
                    <a:pt x="115" y="35"/>
                    <a:pt x="115" y="35"/>
                  </a:cubicBezTo>
                  <a:cubicBezTo>
                    <a:pt x="149" y="35"/>
                    <a:pt x="149" y="35"/>
                    <a:pt x="149" y="35"/>
                  </a:cubicBezTo>
                  <a:close/>
                  <a:moveTo>
                    <a:pt x="70" y="66"/>
                  </a:moveTo>
                  <a:cubicBezTo>
                    <a:pt x="70" y="88"/>
                    <a:pt x="70" y="88"/>
                    <a:pt x="70" y="88"/>
                  </a:cubicBezTo>
                  <a:cubicBezTo>
                    <a:pt x="54" y="88"/>
                    <a:pt x="54" y="88"/>
                    <a:pt x="54" y="88"/>
                  </a:cubicBezTo>
                  <a:cubicBezTo>
                    <a:pt x="47" y="66"/>
                    <a:pt x="47" y="66"/>
                    <a:pt x="47" y="66"/>
                  </a:cubicBezTo>
                  <a:cubicBezTo>
                    <a:pt x="70" y="66"/>
                    <a:pt x="70" y="66"/>
                    <a:pt x="70" y="66"/>
                  </a:cubicBezTo>
                  <a:close/>
                  <a:moveTo>
                    <a:pt x="105" y="66"/>
                  </a:moveTo>
                  <a:cubicBezTo>
                    <a:pt x="105" y="88"/>
                    <a:pt x="105" y="88"/>
                    <a:pt x="105" y="88"/>
                  </a:cubicBezTo>
                  <a:cubicBezTo>
                    <a:pt x="80" y="88"/>
                    <a:pt x="80" y="88"/>
                    <a:pt x="80" y="88"/>
                  </a:cubicBezTo>
                  <a:cubicBezTo>
                    <a:pt x="80" y="66"/>
                    <a:pt x="80" y="66"/>
                    <a:pt x="80" y="66"/>
                  </a:cubicBezTo>
                  <a:cubicBezTo>
                    <a:pt x="105" y="66"/>
                    <a:pt x="105" y="66"/>
                    <a:pt x="105" y="66"/>
                  </a:cubicBezTo>
                  <a:close/>
                  <a:moveTo>
                    <a:pt x="140" y="66"/>
                  </a:moveTo>
                  <a:cubicBezTo>
                    <a:pt x="134" y="88"/>
                    <a:pt x="134" y="88"/>
                    <a:pt x="134" y="88"/>
                  </a:cubicBezTo>
                  <a:cubicBezTo>
                    <a:pt x="115" y="88"/>
                    <a:pt x="115" y="88"/>
                    <a:pt x="115" y="88"/>
                  </a:cubicBezTo>
                  <a:cubicBezTo>
                    <a:pt x="115" y="66"/>
                    <a:pt x="115" y="66"/>
                    <a:pt x="115" y="66"/>
                  </a:cubicBezTo>
                  <a:cubicBezTo>
                    <a:pt x="140" y="66"/>
                    <a:pt x="140" y="66"/>
                    <a:pt x="140" y="66"/>
                  </a:cubicBezTo>
                  <a:close/>
                  <a:moveTo>
                    <a:pt x="66" y="113"/>
                  </a:moveTo>
                  <a:cubicBezTo>
                    <a:pt x="73" y="113"/>
                    <a:pt x="76" y="121"/>
                    <a:pt x="71" y="126"/>
                  </a:cubicBezTo>
                  <a:cubicBezTo>
                    <a:pt x="70" y="128"/>
                    <a:pt x="68" y="128"/>
                    <a:pt x="66" y="128"/>
                  </a:cubicBezTo>
                  <a:cubicBezTo>
                    <a:pt x="62" y="128"/>
                    <a:pt x="59" y="125"/>
                    <a:pt x="59" y="121"/>
                  </a:cubicBezTo>
                  <a:cubicBezTo>
                    <a:pt x="59" y="116"/>
                    <a:pt x="62" y="113"/>
                    <a:pt x="66" y="113"/>
                  </a:cubicBezTo>
                  <a:close/>
                  <a:moveTo>
                    <a:pt x="124" y="113"/>
                  </a:moveTo>
                  <a:cubicBezTo>
                    <a:pt x="131" y="113"/>
                    <a:pt x="134" y="121"/>
                    <a:pt x="129" y="126"/>
                  </a:cubicBezTo>
                  <a:cubicBezTo>
                    <a:pt x="128" y="128"/>
                    <a:pt x="126" y="128"/>
                    <a:pt x="124" y="128"/>
                  </a:cubicBezTo>
                  <a:cubicBezTo>
                    <a:pt x="120" y="128"/>
                    <a:pt x="116" y="125"/>
                    <a:pt x="116" y="121"/>
                  </a:cubicBezTo>
                  <a:cubicBezTo>
                    <a:pt x="116" y="116"/>
                    <a:pt x="120" y="113"/>
                    <a:pt x="124" y="113"/>
                  </a:cubicBezTo>
                  <a:close/>
                  <a:moveTo>
                    <a:pt x="5" y="0"/>
                  </a:moveTo>
                  <a:cubicBezTo>
                    <a:pt x="3" y="0"/>
                    <a:pt x="0" y="3"/>
                    <a:pt x="0" y="5"/>
                  </a:cubicBezTo>
                  <a:cubicBezTo>
                    <a:pt x="0" y="8"/>
                    <a:pt x="3" y="10"/>
                    <a:pt x="5" y="10"/>
                  </a:cubicBezTo>
                  <a:cubicBezTo>
                    <a:pt x="21" y="10"/>
                    <a:pt x="21" y="10"/>
                    <a:pt x="21" y="10"/>
                  </a:cubicBezTo>
                  <a:cubicBezTo>
                    <a:pt x="27" y="31"/>
                    <a:pt x="27" y="31"/>
                    <a:pt x="27" y="31"/>
                  </a:cubicBezTo>
                  <a:cubicBezTo>
                    <a:pt x="27" y="31"/>
                    <a:pt x="27" y="31"/>
                    <a:pt x="27" y="32"/>
                  </a:cubicBezTo>
                  <a:cubicBezTo>
                    <a:pt x="44" y="88"/>
                    <a:pt x="44" y="88"/>
                    <a:pt x="44" y="88"/>
                  </a:cubicBezTo>
                  <a:cubicBezTo>
                    <a:pt x="34" y="89"/>
                    <a:pt x="26" y="97"/>
                    <a:pt x="27" y="107"/>
                  </a:cubicBezTo>
                  <a:cubicBezTo>
                    <a:pt x="27" y="117"/>
                    <a:pt x="35" y="125"/>
                    <a:pt x="45" y="125"/>
                  </a:cubicBezTo>
                  <a:cubicBezTo>
                    <a:pt x="50" y="125"/>
                    <a:pt x="50" y="125"/>
                    <a:pt x="50" y="125"/>
                  </a:cubicBezTo>
                  <a:cubicBezTo>
                    <a:pt x="52" y="133"/>
                    <a:pt x="59" y="138"/>
                    <a:pt x="66" y="138"/>
                  </a:cubicBezTo>
                  <a:cubicBezTo>
                    <a:pt x="74" y="138"/>
                    <a:pt x="80" y="133"/>
                    <a:pt x="82" y="125"/>
                  </a:cubicBezTo>
                  <a:cubicBezTo>
                    <a:pt x="108" y="125"/>
                    <a:pt x="108" y="125"/>
                    <a:pt x="108" y="125"/>
                  </a:cubicBezTo>
                  <a:cubicBezTo>
                    <a:pt x="110" y="133"/>
                    <a:pt x="116" y="138"/>
                    <a:pt x="124" y="138"/>
                  </a:cubicBezTo>
                  <a:cubicBezTo>
                    <a:pt x="131" y="138"/>
                    <a:pt x="138" y="133"/>
                    <a:pt x="140" y="125"/>
                  </a:cubicBezTo>
                  <a:cubicBezTo>
                    <a:pt x="146" y="125"/>
                    <a:pt x="146" y="125"/>
                    <a:pt x="146" y="125"/>
                  </a:cubicBezTo>
                  <a:cubicBezTo>
                    <a:pt x="149" y="125"/>
                    <a:pt x="151" y="123"/>
                    <a:pt x="151" y="121"/>
                  </a:cubicBezTo>
                  <a:cubicBezTo>
                    <a:pt x="151" y="118"/>
                    <a:pt x="149" y="116"/>
                    <a:pt x="146" y="116"/>
                  </a:cubicBezTo>
                  <a:cubicBezTo>
                    <a:pt x="140" y="116"/>
                    <a:pt x="140" y="116"/>
                    <a:pt x="140" y="116"/>
                  </a:cubicBezTo>
                  <a:cubicBezTo>
                    <a:pt x="138" y="109"/>
                    <a:pt x="131" y="104"/>
                    <a:pt x="124" y="104"/>
                  </a:cubicBezTo>
                  <a:cubicBezTo>
                    <a:pt x="116" y="104"/>
                    <a:pt x="110" y="109"/>
                    <a:pt x="108" y="116"/>
                  </a:cubicBezTo>
                  <a:cubicBezTo>
                    <a:pt x="82" y="116"/>
                    <a:pt x="82" y="116"/>
                    <a:pt x="82" y="116"/>
                  </a:cubicBezTo>
                  <a:cubicBezTo>
                    <a:pt x="80" y="109"/>
                    <a:pt x="74" y="104"/>
                    <a:pt x="66" y="104"/>
                  </a:cubicBezTo>
                  <a:cubicBezTo>
                    <a:pt x="59" y="104"/>
                    <a:pt x="52" y="109"/>
                    <a:pt x="50" y="116"/>
                  </a:cubicBezTo>
                  <a:cubicBezTo>
                    <a:pt x="45" y="116"/>
                    <a:pt x="45" y="116"/>
                    <a:pt x="45" y="116"/>
                  </a:cubicBezTo>
                  <a:cubicBezTo>
                    <a:pt x="40" y="116"/>
                    <a:pt x="36" y="112"/>
                    <a:pt x="36" y="107"/>
                  </a:cubicBezTo>
                  <a:cubicBezTo>
                    <a:pt x="36" y="102"/>
                    <a:pt x="40" y="98"/>
                    <a:pt x="45" y="98"/>
                  </a:cubicBezTo>
                  <a:cubicBezTo>
                    <a:pt x="137" y="98"/>
                    <a:pt x="137" y="98"/>
                    <a:pt x="137" y="98"/>
                  </a:cubicBezTo>
                  <a:cubicBezTo>
                    <a:pt x="139" y="98"/>
                    <a:pt x="141" y="96"/>
                    <a:pt x="142" y="94"/>
                  </a:cubicBezTo>
                  <a:cubicBezTo>
                    <a:pt x="160" y="31"/>
                    <a:pt x="160" y="31"/>
                    <a:pt x="160" y="31"/>
                  </a:cubicBezTo>
                  <a:cubicBezTo>
                    <a:pt x="161" y="28"/>
                    <a:pt x="159" y="25"/>
                    <a:pt x="156" y="25"/>
                  </a:cubicBezTo>
                  <a:cubicBezTo>
                    <a:pt x="156" y="25"/>
                    <a:pt x="156" y="25"/>
                    <a:pt x="156" y="25"/>
                  </a:cubicBezTo>
                  <a:cubicBezTo>
                    <a:pt x="35" y="25"/>
                    <a:pt x="35" y="25"/>
                    <a:pt x="35" y="25"/>
                  </a:cubicBezTo>
                  <a:cubicBezTo>
                    <a:pt x="29" y="4"/>
                    <a:pt x="29" y="4"/>
                    <a:pt x="29" y="4"/>
                  </a:cubicBezTo>
                  <a:cubicBezTo>
                    <a:pt x="28" y="2"/>
                    <a:pt x="26" y="0"/>
                    <a:pt x="24" y="0"/>
                  </a:cubicBezTo>
                  <a:lnTo>
                    <a:pt x="5"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374" name="Google Shape;1374;p23"/>
          <p:cNvGrpSpPr/>
          <p:nvPr/>
        </p:nvGrpSpPr>
        <p:grpSpPr>
          <a:xfrm>
            <a:off x="7485485" y="3849341"/>
            <a:ext cx="666750" cy="666750"/>
            <a:chOff x="8792079" y="3151750"/>
            <a:chExt cx="666750" cy="666750"/>
          </a:xfrm>
        </p:grpSpPr>
        <p:sp>
          <p:nvSpPr>
            <p:cNvPr id="1375" name="Google Shape;1375;p23"/>
            <p:cNvSpPr/>
            <p:nvPr/>
          </p:nvSpPr>
          <p:spPr>
            <a:xfrm>
              <a:off x="8792079" y="3151750"/>
              <a:ext cx="666750" cy="66675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76" name="Google Shape;1376;p23"/>
            <p:cNvSpPr/>
            <p:nvPr/>
          </p:nvSpPr>
          <p:spPr>
            <a:xfrm>
              <a:off x="9023823" y="3381552"/>
              <a:ext cx="203263" cy="207147"/>
            </a:xfrm>
            <a:custGeom>
              <a:avLst/>
              <a:gdLst/>
              <a:ahLst/>
              <a:cxnLst/>
              <a:rect l="l" t="t" r="r" b="b"/>
              <a:pathLst>
                <a:path w="157" h="160" extrusionOk="0">
                  <a:moveTo>
                    <a:pt x="100" y="29"/>
                  </a:moveTo>
                  <a:cubicBezTo>
                    <a:pt x="98" y="28"/>
                    <a:pt x="96" y="28"/>
                    <a:pt x="94" y="30"/>
                  </a:cubicBezTo>
                  <a:cubicBezTo>
                    <a:pt x="48" y="76"/>
                    <a:pt x="48" y="76"/>
                    <a:pt x="48" y="76"/>
                  </a:cubicBezTo>
                  <a:cubicBezTo>
                    <a:pt x="47" y="78"/>
                    <a:pt x="46" y="79"/>
                    <a:pt x="47" y="80"/>
                  </a:cubicBezTo>
                  <a:cubicBezTo>
                    <a:pt x="47" y="82"/>
                    <a:pt x="48" y="84"/>
                    <a:pt x="50" y="84"/>
                  </a:cubicBezTo>
                  <a:cubicBezTo>
                    <a:pt x="73" y="91"/>
                    <a:pt x="73" y="91"/>
                    <a:pt x="73" y="91"/>
                  </a:cubicBezTo>
                  <a:cubicBezTo>
                    <a:pt x="56" y="124"/>
                    <a:pt x="56" y="124"/>
                    <a:pt x="56" y="124"/>
                  </a:cubicBezTo>
                  <a:cubicBezTo>
                    <a:pt x="56" y="126"/>
                    <a:pt x="56" y="128"/>
                    <a:pt x="58" y="130"/>
                  </a:cubicBezTo>
                  <a:cubicBezTo>
                    <a:pt x="59" y="131"/>
                    <a:pt x="62" y="131"/>
                    <a:pt x="64" y="130"/>
                  </a:cubicBezTo>
                  <a:cubicBezTo>
                    <a:pt x="110" y="82"/>
                    <a:pt x="110" y="82"/>
                    <a:pt x="110" y="82"/>
                  </a:cubicBezTo>
                  <a:cubicBezTo>
                    <a:pt x="111" y="81"/>
                    <a:pt x="111" y="80"/>
                    <a:pt x="111" y="79"/>
                  </a:cubicBezTo>
                  <a:cubicBezTo>
                    <a:pt x="111" y="76"/>
                    <a:pt x="110" y="75"/>
                    <a:pt x="108" y="75"/>
                  </a:cubicBezTo>
                  <a:cubicBezTo>
                    <a:pt x="86" y="68"/>
                    <a:pt x="86" y="68"/>
                    <a:pt x="86" y="68"/>
                  </a:cubicBezTo>
                  <a:cubicBezTo>
                    <a:pt x="102" y="35"/>
                    <a:pt x="102" y="35"/>
                    <a:pt x="102" y="35"/>
                  </a:cubicBezTo>
                  <a:cubicBezTo>
                    <a:pt x="103" y="33"/>
                    <a:pt x="102" y="30"/>
                    <a:pt x="100" y="29"/>
                  </a:cubicBezTo>
                  <a:close/>
                  <a:moveTo>
                    <a:pt x="78" y="0"/>
                  </a:moveTo>
                  <a:cubicBezTo>
                    <a:pt x="55" y="0"/>
                    <a:pt x="32" y="11"/>
                    <a:pt x="18" y="29"/>
                  </a:cubicBezTo>
                  <a:cubicBezTo>
                    <a:pt x="18" y="25"/>
                    <a:pt x="18" y="25"/>
                    <a:pt x="18" y="25"/>
                  </a:cubicBezTo>
                  <a:cubicBezTo>
                    <a:pt x="18" y="22"/>
                    <a:pt x="16" y="20"/>
                    <a:pt x="13" y="20"/>
                  </a:cubicBezTo>
                  <a:cubicBezTo>
                    <a:pt x="10" y="20"/>
                    <a:pt x="9" y="22"/>
                    <a:pt x="9" y="25"/>
                  </a:cubicBezTo>
                  <a:cubicBezTo>
                    <a:pt x="9" y="44"/>
                    <a:pt x="9" y="44"/>
                    <a:pt x="9" y="44"/>
                  </a:cubicBezTo>
                  <a:cubicBezTo>
                    <a:pt x="9" y="49"/>
                    <a:pt x="14" y="49"/>
                    <a:pt x="13" y="49"/>
                  </a:cubicBezTo>
                  <a:cubicBezTo>
                    <a:pt x="14" y="49"/>
                    <a:pt x="14" y="49"/>
                    <a:pt x="14" y="49"/>
                  </a:cubicBezTo>
                  <a:cubicBezTo>
                    <a:pt x="32" y="48"/>
                    <a:pt x="32" y="48"/>
                    <a:pt x="32" y="48"/>
                  </a:cubicBezTo>
                  <a:cubicBezTo>
                    <a:pt x="35" y="48"/>
                    <a:pt x="37" y="45"/>
                    <a:pt x="37" y="43"/>
                  </a:cubicBezTo>
                  <a:cubicBezTo>
                    <a:pt x="36" y="40"/>
                    <a:pt x="35" y="38"/>
                    <a:pt x="31" y="38"/>
                  </a:cubicBezTo>
                  <a:cubicBezTo>
                    <a:pt x="23" y="39"/>
                    <a:pt x="23" y="39"/>
                    <a:pt x="23" y="39"/>
                  </a:cubicBezTo>
                  <a:cubicBezTo>
                    <a:pt x="35" y="21"/>
                    <a:pt x="57" y="10"/>
                    <a:pt x="78" y="10"/>
                  </a:cubicBezTo>
                  <a:cubicBezTo>
                    <a:pt x="117" y="10"/>
                    <a:pt x="149" y="42"/>
                    <a:pt x="149" y="80"/>
                  </a:cubicBezTo>
                  <a:cubicBezTo>
                    <a:pt x="149" y="83"/>
                    <a:pt x="151" y="84"/>
                    <a:pt x="154" y="84"/>
                  </a:cubicBezTo>
                  <a:cubicBezTo>
                    <a:pt x="156" y="84"/>
                    <a:pt x="157" y="83"/>
                    <a:pt x="157" y="80"/>
                  </a:cubicBezTo>
                  <a:cubicBezTo>
                    <a:pt x="157" y="37"/>
                    <a:pt x="122" y="0"/>
                    <a:pt x="78" y="0"/>
                  </a:cubicBezTo>
                  <a:close/>
                  <a:moveTo>
                    <a:pt x="144" y="111"/>
                  </a:moveTo>
                  <a:cubicBezTo>
                    <a:pt x="125" y="112"/>
                    <a:pt x="125" y="112"/>
                    <a:pt x="125" y="112"/>
                  </a:cubicBezTo>
                  <a:cubicBezTo>
                    <a:pt x="122" y="113"/>
                    <a:pt x="121" y="114"/>
                    <a:pt x="121" y="117"/>
                  </a:cubicBezTo>
                  <a:cubicBezTo>
                    <a:pt x="121" y="121"/>
                    <a:pt x="124" y="122"/>
                    <a:pt x="126" y="122"/>
                  </a:cubicBezTo>
                  <a:cubicBezTo>
                    <a:pt x="136" y="122"/>
                    <a:pt x="136" y="122"/>
                    <a:pt x="136" y="122"/>
                  </a:cubicBezTo>
                  <a:cubicBezTo>
                    <a:pt x="122" y="139"/>
                    <a:pt x="102" y="150"/>
                    <a:pt x="79" y="150"/>
                  </a:cubicBezTo>
                  <a:cubicBezTo>
                    <a:pt x="41" y="150"/>
                    <a:pt x="10" y="118"/>
                    <a:pt x="10" y="80"/>
                  </a:cubicBezTo>
                  <a:cubicBezTo>
                    <a:pt x="10" y="76"/>
                    <a:pt x="7" y="75"/>
                    <a:pt x="5" y="75"/>
                  </a:cubicBezTo>
                  <a:cubicBezTo>
                    <a:pt x="2" y="75"/>
                    <a:pt x="0" y="76"/>
                    <a:pt x="0" y="80"/>
                  </a:cubicBezTo>
                  <a:cubicBezTo>
                    <a:pt x="0" y="123"/>
                    <a:pt x="35" y="160"/>
                    <a:pt x="79" y="160"/>
                  </a:cubicBezTo>
                  <a:cubicBezTo>
                    <a:pt x="103" y="160"/>
                    <a:pt x="125" y="149"/>
                    <a:pt x="139" y="131"/>
                  </a:cubicBezTo>
                  <a:cubicBezTo>
                    <a:pt x="139" y="135"/>
                    <a:pt x="139" y="135"/>
                    <a:pt x="139" y="135"/>
                  </a:cubicBezTo>
                  <a:cubicBezTo>
                    <a:pt x="139" y="139"/>
                    <a:pt x="142" y="140"/>
                    <a:pt x="144" y="140"/>
                  </a:cubicBezTo>
                  <a:cubicBezTo>
                    <a:pt x="147" y="140"/>
                    <a:pt x="149" y="139"/>
                    <a:pt x="149" y="135"/>
                  </a:cubicBezTo>
                  <a:cubicBezTo>
                    <a:pt x="149" y="116"/>
                    <a:pt x="149" y="116"/>
                    <a:pt x="149" y="116"/>
                  </a:cubicBezTo>
                  <a:cubicBezTo>
                    <a:pt x="149" y="113"/>
                    <a:pt x="147" y="111"/>
                    <a:pt x="144" y="11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377" name="Google Shape;1377;p23"/>
          <p:cNvSpPr/>
          <p:nvPr/>
        </p:nvSpPr>
        <p:spPr>
          <a:xfrm>
            <a:off x="4483776" y="3849341"/>
            <a:ext cx="666750" cy="666750"/>
          </a:xfrm>
          <a:prstGeom prst="ellipse">
            <a:avLst/>
          </a:prstGeom>
          <a:solidFill>
            <a:srgbClr val="39393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78" name="Google Shape;1378;p23"/>
          <p:cNvSpPr txBox="1"/>
          <p:nvPr/>
        </p:nvSpPr>
        <p:spPr>
          <a:xfrm>
            <a:off x="4984349" y="2965050"/>
            <a:ext cx="1502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Communication</a:t>
            </a:r>
            <a:endParaRPr/>
          </a:p>
        </p:txBody>
      </p:sp>
      <p:cxnSp>
        <p:nvCxnSpPr>
          <p:cNvPr id="1379" name="Google Shape;1379;p23"/>
          <p:cNvCxnSpPr/>
          <p:nvPr/>
        </p:nvCxnSpPr>
        <p:spPr>
          <a:xfrm>
            <a:off x="1814697" y="3101386"/>
            <a:ext cx="0" cy="654238"/>
          </a:xfrm>
          <a:prstGeom prst="straightConnector1">
            <a:avLst/>
          </a:prstGeom>
          <a:noFill/>
          <a:ln w="9525" cap="flat" cmpd="sng">
            <a:solidFill>
              <a:srgbClr val="D8D8D8"/>
            </a:solidFill>
            <a:prstDash val="solid"/>
            <a:miter lim="800000"/>
            <a:headEnd type="none" w="sm" len="sm"/>
            <a:tailEnd type="none" w="sm" len="sm"/>
          </a:ln>
        </p:spPr>
      </p:cxnSp>
      <p:sp>
        <p:nvSpPr>
          <p:cNvPr id="1380" name="Google Shape;1380;p23"/>
          <p:cNvSpPr/>
          <p:nvPr/>
        </p:nvSpPr>
        <p:spPr>
          <a:xfrm flipH="1">
            <a:off x="1787151" y="3073840"/>
            <a:ext cx="55092" cy="55092"/>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381" name="Google Shape;1381;p23"/>
          <p:cNvCxnSpPr/>
          <p:nvPr/>
        </p:nvCxnSpPr>
        <p:spPr>
          <a:xfrm>
            <a:off x="4821486" y="3118762"/>
            <a:ext cx="0" cy="654238"/>
          </a:xfrm>
          <a:prstGeom prst="straightConnector1">
            <a:avLst/>
          </a:prstGeom>
          <a:noFill/>
          <a:ln w="9525" cap="flat" cmpd="sng">
            <a:solidFill>
              <a:srgbClr val="D8D8D8"/>
            </a:solidFill>
            <a:prstDash val="solid"/>
            <a:miter lim="800000"/>
            <a:headEnd type="none" w="sm" len="sm"/>
            <a:tailEnd type="none" w="sm" len="sm"/>
          </a:ln>
        </p:spPr>
      </p:cxnSp>
      <p:sp>
        <p:nvSpPr>
          <p:cNvPr id="1382" name="Google Shape;1382;p23"/>
          <p:cNvSpPr/>
          <p:nvPr/>
        </p:nvSpPr>
        <p:spPr>
          <a:xfrm flipH="1">
            <a:off x="4793940" y="3091216"/>
            <a:ext cx="55092" cy="55092"/>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83" name="Google Shape;1383;p23"/>
          <p:cNvSpPr txBox="1"/>
          <p:nvPr/>
        </p:nvSpPr>
        <p:spPr>
          <a:xfrm>
            <a:off x="2001009" y="3220904"/>
            <a:ext cx="1570878"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sp>
        <p:nvSpPr>
          <p:cNvPr id="1384" name="Google Shape;1384;p23"/>
          <p:cNvSpPr txBox="1"/>
          <p:nvPr/>
        </p:nvSpPr>
        <p:spPr>
          <a:xfrm>
            <a:off x="4984355" y="3219230"/>
            <a:ext cx="1570878"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cxnSp>
        <p:nvCxnSpPr>
          <p:cNvPr id="1385" name="Google Shape;1385;p23"/>
          <p:cNvCxnSpPr/>
          <p:nvPr/>
        </p:nvCxnSpPr>
        <p:spPr>
          <a:xfrm>
            <a:off x="7839006" y="3118762"/>
            <a:ext cx="0" cy="654238"/>
          </a:xfrm>
          <a:prstGeom prst="straightConnector1">
            <a:avLst/>
          </a:prstGeom>
          <a:noFill/>
          <a:ln w="9525" cap="flat" cmpd="sng">
            <a:solidFill>
              <a:srgbClr val="D8D8D8"/>
            </a:solidFill>
            <a:prstDash val="solid"/>
            <a:miter lim="800000"/>
            <a:headEnd type="none" w="sm" len="sm"/>
            <a:tailEnd type="none" w="sm" len="sm"/>
          </a:ln>
        </p:spPr>
      </p:cxnSp>
      <p:sp>
        <p:nvSpPr>
          <p:cNvPr id="1386" name="Google Shape;1386;p23"/>
          <p:cNvSpPr/>
          <p:nvPr/>
        </p:nvSpPr>
        <p:spPr>
          <a:xfrm flipH="1">
            <a:off x="7811460" y="3091216"/>
            <a:ext cx="55092" cy="55092"/>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87" name="Google Shape;1387;p23"/>
          <p:cNvSpPr txBox="1"/>
          <p:nvPr/>
        </p:nvSpPr>
        <p:spPr>
          <a:xfrm>
            <a:off x="8047595" y="3219230"/>
            <a:ext cx="1570878"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sp>
        <p:nvSpPr>
          <p:cNvPr id="1388" name="Google Shape;1388;p23"/>
          <p:cNvSpPr txBox="1"/>
          <p:nvPr/>
        </p:nvSpPr>
        <p:spPr>
          <a:xfrm>
            <a:off x="2000995" y="2966725"/>
            <a:ext cx="1044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Results</a:t>
            </a:r>
            <a:endParaRPr/>
          </a:p>
        </p:txBody>
      </p:sp>
      <p:sp>
        <p:nvSpPr>
          <p:cNvPr id="1389" name="Google Shape;1389;p23"/>
          <p:cNvSpPr txBox="1"/>
          <p:nvPr/>
        </p:nvSpPr>
        <p:spPr>
          <a:xfrm>
            <a:off x="8047602" y="2965050"/>
            <a:ext cx="1296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Social Media</a:t>
            </a:r>
            <a:endParaRPr/>
          </a:p>
        </p:txBody>
      </p:sp>
      <p:sp>
        <p:nvSpPr>
          <p:cNvPr id="1390" name="Google Shape;1390;p23"/>
          <p:cNvSpPr txBox="1"/>
          <p:nvPr/>
        </p:nvSpPr>
        <p:spPr>
          <a:xfrm>
            <a:off x="2235043" y="4253000"/>
            <a:ext cx="851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2025</a:t>
            </a:r>
            <a:endParaRPr/>
          </a:p>
        </p:txBody>
      </p:sp>
      <p:sp>
        <p:nvSpPr>
          <p:cNvPr id="1391" name="Google Shape;1391;p23"/>
          <p:cNvSpPr txBox="1"/>
          <p:nvPr/>
        </p:nvSpPr>
        <p:spPr>
          <a:xfrm>
            <a:off x="5245774" y="4251050"/>
            <a:ext cx="851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2026</a:t>
            </a:r>
            <a:endParaRPr/>
          </a:p>
        </p:txBody>
      </p:sp>
      <p:sp>
        <p:nvSpPr>
          <p:cNvPr id="1392" name="Google Shape;1392;p23"/>
          <p:cNvSpPr txBox="1"/>
          <p:nvPr/>
        </p:nvSpPr>
        <p:spPr>
          <a:xfrm>
            <a:off x="8279648" y="4251047"/>
            <a:ext cx="540144" cy="248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2027</a:t>
            </a:r>
            <a:endParaRPr/>
          </a:p>
        </p:txBody>
      </p:sp>
      <p:sp>
        <p:nvSpPr>
          <p:cNvPr id="1393" name="Google Shape;1393;p23"/>
          <p:cNvSpPr/>
          <p:nvPr/>
        </p:nvSpPr>
        <p:spPr>
          <a:xfrm>
            <a:off x="4712930" y="4079143"/>
            <a:ext cx="208442" cy="207147"/>
          </a:xfrm>
          <a:custGeom>
            <a:avLst/>
            <a:gdLst/>
            <a:ahLst/>
            <a:cxnLst/>
            <a:rect l="l" t="t" r="r" b="b"/>
            <a:pathLst>
              <a:path w="161" h="160" extrusionOk="0">
                <a:moveTo>
                  <a:pt x="161" y="4"/>
                </a:moveTo>
                <a:cubicBezTo>
                  <a:pt x="161" y="4"/>
                  <a:pt x="161" y="4"/>
                  <a:pt x="161" y="4"/>
                </a:cubicBezTo>
                <a:cubicBezTo>
                  <a:pt x="161" y="4"/>
                  <a:pt x="161" y="4"/>
                  <a:pt x="161" y="4"/>
                </a:cubicBezTo>
                <a:cubicBezTo>
                  <a:pt x="161" y="4"/>
                  <a:pt x="161" y="4"/>
                  <a:pt x="161" y="4"/>
                </a:cubicBezTo>
                <a:cubicBezTo>
                  <a:pt x="161" y="4"/>
                  <a:pt x="161" y="4"/>
                  <a:pt x="161" y="4"/>
                </a:cubicBezTo>
                <a:cubicBezTo>
                  <a:pt x="161" y="4"/>
                  <a:pt x="161" y="4"/>
                  <a:pt x="161" y="4"/>
                </a:cubicBezTo>
                <a:cubicBezTo>
                  <a:pt x="161" y="3"/>
                  <a:pt x="161" y="3"/>
                  <a:pt x="161" y="3"/>
                </a:cubicBezTo>
                <a:cubicBezTo>
                  <a:pt x="161" y="3"/>
                  <a:pt x="161" y="3"/>
                  <a:pt x="161" y="3"/>
                </a:cubicBezTo>
                <a:cubicBezTo>
                  <a:pt x="161" y="3"/>
                  <a:pt x="161" y="3"/>
                  <a:pt x="161" y="3"/>
                </a:cubicBezTo>
                <a:cubicBezTo>
                  <a:pt x="161" y="3"/>
                  <a:pt x="161" y="3"/>
                  <a:pt x="161" y="3"/>
                </a:cubicBezTo>
                <a:cubicBezTo>
                  <a:pt x="160" y="3"/>
                  <a:pt x="160" y="3"/>
                  <a:pt x="160" y="2"/>
                </a:cubicBezTo>
                <a:cubicBezTo>
                  <a:pt x="160" y="2"/>
                  <a:pt x="160" y="2"/>
                  <a:pt x="160" y="2"/>
                </a:cubicBezTo>
                <a:cubicBezTo>
                  <a:pt x="160" y="2"/>
                  <a:pt x="160" y="2"/>
                  <a:pt x="160" y="2"/>
                </a:cubicBezTo>
                <a:cubicBezTo>
                  <a:pt x="160" y="2"/>
                  <a:pt x="160" y="2"/>
                  <a:pt x="160" y="2"/>
                </a:cubicBezTo>
                <a:cubicBezTo>
                  <a:pt x="160" y="2"/>
                  <a:pt x="160" y="2"/>
                  <a:pt x="160" y="2"/>
                </a:cubicBezTo>
                <a:cubicBezTo>
                  <a:pt x="160" y="2"/>
                  <a:pt x="160" y="2"/>
                  <a:pt x="159" y="1"/>
                </a:cubicBezTo>
                <a:cubicBezTo>
                  <a:pt x="159" y="1"/>
                  <a:pt x="159" y="1"/>
                  <a:pt x="159" y="1"/>
                </a:cubicBezTo>
                <a:cubicBezTo>
                  <a:pt x="159" y="1"/>
                  <a:pt x="159" y="1"/>
                  <a:pt x="159" y="1"/>
                </a:cubicBezTo>
                <a:cubicBezTo>
                  <a:pt x="159" y="1"/>
                  <a:pt x="159" y="1"/>
                  <a:pt x="159" y="1"/>
                </a:cubicBezTo>
                <a:cubicBezTo>
                  <a:pt x="159" y="1"/>
                  <a:pt x="159" y="1"/>
                  <a:pt x="159" y="1"/>
                </a:cubicBezTo>
                <a:cubicBezTo>
                  <a:pt x="159" y="1"/>
                  <a:pt x="159" y="1"/>
                  <a:pt x="159" y="1"/>
                </a:cubicBezTo>
                <a:cubicBezTo>
                  <a:pt x="158" y="1"/>
                  <a:pt x="158" y="1"/>
                  <a:pt x="158" y="1"/>
                </a:cubicBezTo>
                <a:cubicBezTo>
                  <a:pt x="158" y="1"/>
                  <a:pt x="158" y="1"/>
                  <a:pt x="158" y="1"/>
                </a:cubicBezTo>
                <a:cubicBezTo>
                  <a:pt x="158" y="1"/>
                  <a:pt x="158" y="1"/>
                  <a:pt x="158" y="1"/>
                </a:cubicBezTo>
                <a:cubicBezTo>
                  <a:pt x="158" y="1"/>
                  <a:pt x="158" y="1"/>
                  <a:pt x="158" y="1"/>
                </a:cubicBezTo>
                <a:cubicBezTo>
                  <a:pt x="158" y="1"/>
                  <a:pt x="158" y="1"/>
                  <a:pt x="158" y="0"/>
                </a:cubicBezTo>
                <a:cubicBezTo>
                  <a:pt x="157" y="0"/>
                  <a:pt x="157" y="0"/>
                  <a:pt x="157" y="0"/>
                </a:cubicBezTo>
                <a:cubicBezTo>
                  <a:pt x="157" y="0"/>
                  <a:pt x="157" y="0"/>
                  <a:pt x="157" y="0"/>
                </a:cubicBezTo>
                <a:cubicBezTo>
                  <a:pt x="157" y="0"/>
                  <a:pt x="157" y="0"/>
                  <a:pt x="157" y="0"/>
                </a:cubicBezTo>
                <a:cubicBezTo>
                  <a:pt x="157" y="0"/>
                  <a:pt x="157" y="0"/>
                  <a:pt x="157" y="0"/>
                </a:cubicBezTo>
                <a:cubicBezTo>
                  <a:pt x="156" y="0"/>
                  <a:pt x="156" y="0"/>
                  <a:pt x="156" y="0"/>
                </a:cubicBezTo>
                <a:cubicBezTo>
                  <a:pt x="156" y="0"/>
                  <a:pt x="156" y="0"/>
                  <a:pt x="156" y="0"/>
                </a:cubicBezTo>
                <a:cubicBezTo>
                  <a:pt x="156" y="0"/>
                  <a:pt x="156" y="0"/>
                  <a:pt x="156" y="0"/>
                </a:cubicBezTo>
                <a:cubicBezTo>
                  <a:pt x="156" y="0"/>
                  <a:pt x="156" y="0"/>
                  <a:pt x="155" y="0"/>
                </a:cubicBezTo>
                <a:cubicBezTo>
                  <a:pt x="155" y="0"/>
                  <a:pt x="155" y="0"/>
                  <a:pt x="155" y="0"/>
                </a:cubicBezTo>
                <a:cubicBezTo>
                  <a:pt x="155" y="1"/>
                  <a:pt x="155" y="1"/>
                  <a:pt x="155" y="1"/>
                </a:cubicBezTo>
                <a:cubicBezTo>
                  <a:pt x="10" y="40"/>
                  <a:pt x="10" y="40"/>
                  <a:pt x="10" y="40"/>
                </a:cubicBezTo>
                <a:cubicBezTo>
                  <a:pt x="6" y="41"/>
                  <a:pt x="5" y="46"/>
                  <a:pt x="8" y="48"/>
                </a:cubicBezTo>
                <a:cubicBezTo>
                  <a:pt x="53" y="86"/>
                  <a:pt x="53" y="86"/>
                  <a:pt x="53" y="86"/>
                </a:cubicBezTo>
                <a:cubicBezTo>
                  <a:pt x="45" y="111"/>
                  <a:pt x="45" y="111"/>
                  <a:pt x="45" y="111"/>
                </a:cubicBezTo>
                <a:cubicBezTo>
                  <a:pt x="44" y="114"/>
                  <a:pt x="46" y="117"/>
                  <a:pt x="49" y="117"/>
                </a:cubicBezTo>
                <a:cubicBezTo>
                  <a:pt x="50" y="117"/>
                  <a:pt x="50" y="117"/>
                  <a:pt x="51" y="117"/>
                </a:cubicBezTo>
                <a:cubicBezTo>
                  <a:pt x="76" y="108"/>
                  <a:pt x="76" y="108"/>
                  <a:pt x="76" y="108"/>
                </a:cubicBezTo>
                <a:cubicBezTo>
                  <a:pt x="113" y="154"/>
                  <a:pt x="113" y="154"/>
                  <a:pt x="113" y="154"/>
                </a:cubicBezTo>
                <a:cubicBezTo>
                  <a:pt x="114" y="155"/>
                  <a:pt x="115" y="156"/>
                  <a:pt x="117" y="156"/>
                </a:cubicBezTo>
                <a:cubicBezTo>
                  <a:pt x="117" y="156"/>
                  <a:pt x="117" y="156"/>
                  <a:pt x="118" y="155"/>
                </a:cubicBezTo>
                <a:cubicBezTo>
                  <a:pt x="119" y="155"/>
                  <a:pt x="121" y="154"/>
                  <a:pt x="121" y="152"/>
                </a:cubicBezTo>
                <a:cubicBezTo>
                  <a:pt x="161" y="6"/>
                  <a:pt x="161" y="6"/>
                  <a:pt x="161" y="6"/>
                </a:cubicBezTo>
                <a:cubicBezTo>
                  <a:pt x="161" y="6"/>
                  <a:pt x="161" y="6"/>
                  <a:pt x="161" y="6"/>
                </a:cubicBezTo>
                <a:cubicBezTo>
                  <a:pt x="161" y="6"/>
                  <a:pt x="161" y="6"/>
                  <a:pt x="161" y="6"/>
                </a:cubicBezTo>
                <a:cubicBezTo>
                  <a:pt x="161" y="6"/>
                  <a:pt x="161" y="6"/>
                  <a:pt x="161" y="6"/>
                </a:cubicBezTo>
                <a:cubicBezTo>
                  <a:pt x="161" y="6"/>
                  <a:pt x="161" y="6"/>
                  <a:pt x="161" y="6"/>
                </a:cubicBezTo>
                <a:cubicBezTo>
                  <a:pt x="161" y="5"/>
                  <a:pt x="161" y="5"/>
                  <a:pt x="161" y="5"/>
                </a:cubicBezTo>
                <a:cubicBezTo>
                  <a:pt x="161" y="5"/>
                  <a:pt x="161" y="5"/>
                  <a:pt x="161" y="5"/>
                </a:cubicBezTo>
                <a:cubicBezTo>
                  <a:pt x="161" y="5"/>
                  <a:pt x="161" y="5"/>
                  <a:pt x="161" y="4"/>
                </a:cubicBezTo>
                <a:close/>
                <a:moveTo>
                  <a:pt x="21" y="47"/>
                </a:moveTo>
                <a:cubicBezTo>
                  <a:pt x="136" y="15"/>
                  <a:pt x="136" y="15"/>
                  <a:pt x="136" y="15"/>
                </a:cubicBezTo>
                <a:cubicBezTo>
                  <a:pt x="59" y="78"/>
                  <a:pt x="59" y="78"/>
                  <a:pt x="59" y="78"/>
                </a:cubicBezTo>
                <a:lnTo>
                  <a:pt x="21" y="47"/>
                </a:lnTo>
                <a:close/>
                <a:moveTo>
                  <a:pt x="75" y="99"/>
                </a:moveTo>
                <a:cubicBezTo>
                  <a:pt x="57" y="105"/>
                  <a:pt x="57" y="105"/>
                  <a:pt x="57" y="105"/>
                </a:cubicBezTo>
                <a:cubicBezTo>
                  <a:pt x="63" y="87"/>
                  <a:pt x="63" y="87"/>
                  <a:pt x="63" y="87"/>
                </a:cubicBezTo>
                <a:cubicBezTo>
                  <a:pt x="125" y="37"/>
                  <a:pt x="125" y="37"/>
                  <a:pt x="125" y="37"/>
                </a:cubicBezTo>
                <a:lnTo>
                  <a:pt x="75" y="99"/>
                </a:lnTo>
                <a:close/>
                <a:moveTo>
                  <a:pt x="115" y="141"/>
                </a:moveTo>
                <a:cubicBezTo>
                  <a:pt x="84" y="103"/>
                  <a:pt x="84" y="103"/>
                  <a:pt x="84" y="103"/>
                </a:cubicBezTo>
                <a:cubicBezTo>
                  <a:pt x="146" y="25"/>
                  <a:pt x="146" y="25"/>
                  <a:pt x="146" y="25"/>
                </a:cubicBezTo>
                <a:lnTo>
                  <a:pt x="115" y="141"/>
                </a:lnTo>
                <a:close/>
                <a:moveTo>
                  <a:pt x="13" y="144"/>
                </a:moveTo>
                <a:cubicBezTo>
                  <a:pt x="12" y="144"/>
                  <a:pt x="11" y="144"/>
                  <a:pt x="10" y="145"/>
                </a:cubicBezTo>
                <a:cubicBezTo>
                  <a:pt x="3" y="152"/>
                  <a:pt x="3" y="152"/>
                  <a:pt x="3" y="152"/>
                </a:cubicBezTo>
                <a:cubicBezTo>
                  <a:pt x="0" y="155"/>
                  <a:pt x="3" y="160"/>
                  <a:pt x="7" y="160"/>
                </a:cubicBezTo>
                <a:cubicBezTo>
                  <a:pt x="8" y="160"/>
                  <a:pt x="9" y="160"/>
                  <a:pt x="10" y="159"/>
                </a:cubicBezTo>
                <a:cubicBezTo>
                  <a:pt x="16" y="152"/>
                  <a:pt x="16" y="152"/>
                  <a:pt x="16" y="152"/>
                </a:cubicBezTo>
                <a:cubicBezTo>
                  <a:pt x="18" y="150"/>
                  <a:pt x="18" y="147"/>
                  <a:pt x="17" y="145"/>
                </a:cubicBezTo>
                <a:cubicBezTo>
                  <a:pt x="16" y="144"/>
                  <a:pt x="14" y="144"/>
                  <a:pt x="13" y="144"/>
                </a:cubicBezTo>
                <a:close/>
                <a:moveTo>
                  <a:pt x="33" y="125"/>
                </a:moveTo>
                <a:cubicBezTo>
                  <a:pt x="32" y="125"/>
                  <a:pt x="31" y="125"/>
                  <a:pt x="30" y="126"/>
                </a:cubicBezTo>
                <a:cubicBezTo>
                  <a:pt x="23" y="132"/>
                  <a:pt x="23" y="132"/>
                  <a:pt x="23" y="132"/>
                </a:cubicBezTo>
                <a:cubicBezTo>
                  <a:pt x="21" y="134"/>
                  <a:pt x="21" y="137"/>
                  <a:pt x="23" y="139"/>
                </a:cubicBezTo>
                <a:cubicBezTo>
                  <a:pt x="24" y="140"/>
                  <a:pt x="25" y="140"/>
                  <a:pt x="26" y="140"/>
                </a:cubicBezTo>
                <a:cubicBezTo>
                  <a:pt x="28" y="140"/>
                  <a:pt x="29" y="140"/>
                  <a:pt x="30" y="139"/>
                </a:cubicBezTo>
                <a:cubicBezTo>
                  <a:pt x="36" y="132"/>
                  <a:pt x="36" y="132"/>
                  <a:pt x="36" y="132"/>
                </a:cubicBezTo>
                <a:cubicBezTo>
                  <a:pt x="38" y="131"/>
                  <a:pt x="38" y="128"/>
                  <a:pt x="36" y="126"/>
                </a:cubicBezTo>
                <a:cubicBezTo>
                  <a:pt x="36" y="125"/>
                  <a:pt x="34" y="125"/>
                  <a:pt x="33" y="12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94" name="Google Shape;1394;p23"/>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064A1344-AAB3-5E7F-D2A8-C9B69D79B485}"/>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A5F2D3BB-616D-D326-7878-A63513E90C47}"/>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1908BE27-9D41-522D-6716-3812626092EA}"/>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9F6A3EDC-01B7-D87F-7C2E-572999603EBD}"/>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12390987-76E9-EA01-5946-5E9B522AF6F8}"/>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EB7EA06D-79F3-A918-8127-F067C41F53CF}"/>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80F88E8A-01E2-220C-A615-872D10F0065B}"/>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DE107E3D-9F26-4294-DBFE-A972388E8759}"/>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4372662F-F963-6F16-05C5-8199DD1676DB}"/>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93D823C7-8882-570D-B5FC-3AEC5EA710E3}"/>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1CFD2070-3CCA-D833-F2A1-AD3072619FC1}"/>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CA31D1AF-373F-5F23-B8C2-64F8DBEA08C2}"/>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4ED2E5BD-9027-EAB0-CC6F-DB2293E64EB0}"/>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93FD6920-9E80-ADE7-5E47-68BC06C053C8}"/>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96AF4419-A978-3803-46A8-67E45E6CCAB9}"/>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4DE1E01C-A540-3090-184C-7C9E01FDE7D5}"/>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CB61D207-37DB-648D-1110-9847F8A790DA}"/>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461EF532-2C7A-47D5-38DA-8F6009570394}"/>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29289295-F6BA-1459-D9C1-B82E9108BA14}"/>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852FCF61-806D-0373-B0E6-887CEFFF1BB2}"/>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344" name="Google Shape;199;p1">
              <a:extLst>
                <a:ext uri="{FF2B5EF4-FFF2-40B4-BE49-F238E27FC236}">
                  <a16:creationId xmlns:a16="http://schemas.microsoft.com/office/drawing/2014/main" id="{B52F0D24-DCBA-7117-7034-11F36AA9F544}"/>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BA45139A-A864-8F14-FDBC-2735B0A04EC2}"/>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6985231F-8909-D884-6FC7-CE8DC4676F91}"/>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68C9F4D0-A8C5-7BBA-A36A-FF5E8EC21457}"/>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049CE922-4884-ADC1-E12D-1E95589ACEA5}"/>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64A1E15E-DC45-70A5-3D0D-A388E4D613A2}"/>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BBFB8147-CFCA-DDFC-2C6B-3D86779640B2}"/>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7EB58C1E-8C39-8899-6DC8-4DECD0788C7C}"/>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345" name="Google Shape;202;p1">
            <a:extLst>
              <a:ext uri="{FF2B5EF4-FFF2-40B4-BE49-F238E27FC236}">
                <a16:creationId xmlns:a16="http://schemas.microsoft.com/office/drawing/2014/main" id="{9DE71ABE-45D4-75E2-9932-C454776C5870}"/>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346" name="Google Shape;203;p1">
            <a:extLst>
              <a:ext uri="{FF2B5EF4-FFF2-40B4-BE49-F238E27FC236}">
                <a16:creationId xmlns:a16="http://schemas.microsoft.com/office/drawing/2014/main" id="{70928183-CF7D-53CB-3AE3-B7FCEFB495A8}"/>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32"/>
        <p:cNvGrpSpPr/>
        <p:nvPr/>
      </p:nvGrpSpPr>
      <p:grpSpPr>
        <a:xfrm>
          <a:off x="0" y="0"/>
          <a:ext cx="0" cy="0"/>
          <a:chOff x="0" y="0"/>
          <a:chExt cx="0" cy="0"/>
        </a:xfrm>
      </p:grpSpPr>
      <p:sp>
        <p:nvSpPr>
          <p:cNvPr id="2" name="Rectangle 1">
            <a:extLst>
              <a:ext uri="{FF2B5EF4-FFF2-40B4-BE49-F238E27FC236}">
                <a16:creationId xmlns:a16="http://schemas.microsoft.com/office/drawing/2014/main" id="{FEB8D61F-B413-B4C1-6C84-FD175A1E8135}"/>
              </a:ext>
            </a:extLst>
          </p:cNvPr>
          <p:cNvSpPr/>
          <p:nvPr/>
        </p:nvSpPr>
        <p:spPr>
          <a:xfrm>
            <a:off x="0" y="-1"/>
            <a:ext cx="12192000" cy="6858002"/>
          </a:xfrm>
          <a:prstGeom prst="rect">
            <a:avLst/>
          </a:prstGeom>
          <a:solidFill>
            <a:srgbClr val="ABB1A2">
              <a:alpha val="4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3" name="Google Shape;1433;p24"/>
          <p:cNvSpPr txBox="1"/>
          <p:nvPr/>
        </p:nvSpPr>
        <p:spPr>
          <a:xfrm>
            <a:off x="1460701" y="1658023"/>
            <a:ext cx="4720159"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Expectation</a:t>
            </a:r>
            <a:endParaRPr dirty="0">
              <a:latin typeface="Poppins SemiBold" panose="00000700000000000000" pitchFamily="2" charset="0"/>
              <a:cs typeface="Poppins SemiBold" panose="00000700000000000000" pitchFamily="2" charset="0"/>
            </a:endParaRPr>
          </a:p>
        </p:txBody>
      </p:sp>
      <p:sp>
        <p:nvSpPr>
          <p:cNvPr id="1434" name="Google Shape;1434;p24"/>
          <p:cNvSpPr txBox="1"/>
          <p:nvPr/>
        </p:nvSpPr>
        <p:spPr>
          <a:xfrm>
            <a:off x="1491038" y="2929900"/>
            <a:ext cx="895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dirty="0">
                <a:solidFill>
                  <a:schemeClr val="dk1"/>
                </a:solidFill>
                <a:latin typeface="Poppins "/>
                <a:ea typeface="Poppins SemiBold"/>
                <a:cs typeface="Poppins SemiBold"/>
                <a:sym typeface="Poppins SemiBold"/>
              </a:rPr>
              <a:t>Lorem</a:t>
            </a:r>
            <a:endParaRPr dirty="0">
              <a:latin typeface="Poppins "/>
            </a:endParaRPr>
          </a:p>
        </p:txBody>
      </p:sp>
      <p:sp>
        <p:nvSpPr>
          <p:cNvPr id="1435" name="Google Shape;1435;p24"/>
          <p:cNvSpPr txBox="1"/>
          <p:nvPr/>
        </p:nvSpPr>
        <p:spPr>
          <a:xfrm>
            <a:off x="1491050" y="32891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8.500</a:t>
            </a:r>
            <a:endParaRPr>
              <a:latin typeface="Poppins "/>
            </a:endParaRPr>
          </a:p>
        </p:txBody>
      </p:sp>
      <p:sp>
        <p:nvSpPr>
          <p:cNvPr id="1436" name="Google Shape;1436;p24"/>
          <p:cNvSpPr txBox="1"/>
          <p:nvPr/>
        </p:nvSpPr>
        <p:spPr>
          <a:xfrm>
            <a:off x="1491038" y="3723650"/>
            <a:ext cx="895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Lorem</a:t>
            </a:r>
            <a:endParaRPr>
              <a:latin typeface="Poppins "/>
            </a:endParaRPr>
          </a:p>
        </p:txBody>
      </p:sp>
      <p:sp>
        <p:nvSpPr>
          <p:cNvPr id="1437" name="Google Shape;1437;p24"/>
          <p:cNvSpPr txBox="1"/>
          <p:nvPr/>
        </p:nvSpPr>
        <p:spPr>
          <a:xfrm>
            <a:off x="1491050" y="40828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8.500</a:t>
            </a:r>
            <a:endParaRPr>
              <a:latin typeface="Poppins "/>
            </a:endParaRPr>
          </a:p>
        </p:txBody>
      </p:sp>
      <p:sp>
        <p:nvSpPr>
          <p:cNvPr id="1438" name="Google Shape;1438;p24"/>
          <p:cNvSpPr txBox="1"/>
          <p:nvPr/>
        </p:nvSpPr>
        <p:spPr>
          <a:xfrm>
            <a:off x="2493477" y="2929900"/>
            <a:ext cx="1206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Ipsum</a:t>
            </a:r>
            <a:endParaRPr>
              <a:latin typeface="Poppins "/>
            </a:endParaRPr>
          </a:p>
        </p:txBody>
      </p:sp>
      <p:sp>
        <p:nvSpPr>
          <p:cNvPr id="1439" name="Google Shape;1439;p24"/>
          <p:cNvSpPr txBox="1"/>
          <p:nvPr/>
        </p:nvSpPr>
        <p:spPr>
          <a:xfrm>
            <a:off x="2493456" y="32891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5.250</a:t>
            </a:r>
            <a:endParaRPr>
              <a:latin typeface="Poppins "/>
            </a:endParaRPr>
          </a:p>
        </p:txBody>
      </p:sp>
      <p:sp>
        <p:nvSpPr>
          <p:cNvPr id="1440" name="Google Shape;1440;p24"/>
          <p:cNvSpPr txBox="1"/>
          <p:nvPr/>
        </p:nvSpPr>
        <p:spPr>
          <a:xfrm>
            <a:off x="2493470" y="3723650"/>
            <a:ext cx="797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Ipsum</a:t>
            </a:r>
            <a:endParaRPr>
              <a:latin typeface="Poppins "/>
            </a:endParaRPr>
          </a:p>
        </p:txBody>
      </p:sp>
      <p:sp>
        <p:nvSpPr>
          <p:cNvPr id="1441" name="Google Shape;1441;p24"/>
          <p:cNvSpPr txBox="1"/>
          <p:nvPr/>
        </p:nvSpPr>
        <p:spPr>
          <a:xfrm>
            <a:off x="2493456" y="40828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5.250</a:t>
            </a:r>
            <a:endParaRPr>
              <a:latin typeface="Poppins "/>
            </a:endParaRPr>
          </a:p>
        </p:txBody>
      </p:sp>
      <p:sp>
        <p:nvSpPr>
          <p:cNvPr id="1442" name="Google Shape;1442;p24"/>
          <p:cNvSpPr txBox="1"/>
          <p:nvPr/>
        </p:nvSpPr>
        <p:spPr>
          <a:xfrm>
            <a:off x="3495862" y="2929890"/>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Dolor</a:t>
            </a:r>
            <a:endParaRPr>
              <a:latin typeface="Poppins "/>
            </a:endParaRPr>
          </a:p>
        </p:txBody>
      </p:sp>
      <p:sp>
        <p:nvSpPr>
          <p:cNvPr id="1443" name="Google Shape;1443;p24"/>
          <p:cNvSpPr txBox="1"/>
          <p:nvPr/>
        </p:nvSpPr>
        <p:spPr>
          <a:xfrm>
            <a:off x="3495862" y="32891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5.200</a:t>
            </a:r>
            <a:endParaRPr>
              <a:latin typeface="Poppins "/>
            </a:endParaRPr>
          </a:p>
        </p:txBody>
      </p:sp>
      <p:sp>
        <p:nvSpPr>
          <p:cNvPr id="1444" name="Google Shape;1444;p24"/>
          <p:cNvSpPr txBox="1"/>
          <p:nvPr/>
        </p:nvSpPr>
        <p:spPr>
          <a:xfrm>
            <a:off x="3495862" y="3723640"/>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Dolor</a:t>
            </a:r>
            <a:endParaRPr>
              <a:latin typeface="Poppins "/>
            </a:endParaRPr>
          </a:p>
        </p:txBody>
      </p:sp>
      <p:sp>
        <p:nvSpPr>
          <p:cNvPr id="1445" name="Google Shape;1445;p24"/>
          <p:cNvSpPr txBox="1"/>
          <p:nvPr/>
        </p:nvSpPr>
        <p:spPr>
          <a:xfrm>
            <a:off x="3495862" y="40828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5.200</a:t>
            </a:r>
            <a:endParaRPr>
              <a:latin typeface="Poppins "/>
            </a:endParaRPr>
          </a:p>
        </p:txBody>
      </p:sp>
      <p:sp>
        <p:nvSpPr>
          <p:cNvPr id="1446" name="Google Shape;1446;p24"/>
          <p:cNvSpPr txBox="1"/>
          <p:nvPr/>
        </p:nvSpPr>
        <p:spPr>
          <a:xfrm>
            <a:off x="4498267" y="2929900"/>
            <a:ext cx="778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Ament</a:t>
            </a:r>
            <a:endParaRPr>
              <a:latin typeface="Poppins "/>
            </a:endParaRPr>
          </a:p>
        </p:txBody>
      </p:sp>
      <p:sp>
        <p:nvSpPr>
          <p:cNvPr id="1447" name="Google Shape;1447;p24"/>
          <p:cNvSpPr txBox="1"/>
          <p:nvPr/>
        </p:nvSpPr>
        <p:spPr>
          <a:xfrm>
            <a:off x="4498269" y="32891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4.250</a:t>
            </a:r>
            <a:endParaRPr>
              <a:latin typeface="Poppins "/>
            </a:endParaRPr>
          </a:p>
        </p:txBody>
      </p:sp>
      <p:sp>
        <p:nvSpPr>
          <p:cNvPr id="1448" name="Google Shape;1448;p24"/>
          <p:cNvSpPr txBox="1"/>
          <p:nvPr/>
        </p:nvSpPr>
        <p:spPr>
          <a:xfrm>
            <a:off x="4498267" y="3723650"/>
            <a:ext cx="778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Ament</a:t>
            </a:r>
            <a:endParaRPr>
              <a:latin typeface="Poppins "/>
            </a:endParaRPr>
          </a:p>
        </p:txBody>
      </p:sp>
      <p:sp>
        <p:nvSpPr>
          <p:cNvPr id="1449" name="Google Shape;1449;p24"/>
          <p:cNvSpPr txBox="1"/>
          <p:nvPr/>
        </p:nvSpPr>
        <p:spPr>
          <a:xfrm>
            <a:off x="4498269" y="40828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4.250</a:t>
            </a:r>
            <a:endParaRPr>
              <a:latin typeface="Poppins "/>
            </a:endParaRPr>
          </a:p>
        </p:txBody>
      </p:sp>
      <p:cxnSp>
        <p:nvCxnSpPr>
          <p:cNvPr id="1450" name="Google Shape;1450;p24"/>
          <p:cNvCxnSpPr/>
          <p:nvPr/>
        </p:nvCxnSpPr>
        <p:spPr>
          <a:xfrm>
            <a:off x="5276493" y="2918931"/>
            <a:ext cx="0" cy="1751141"/>
          </a:xfrm>
          <a:prstGeom prst="straightConnector1">
            <a:avLst/>
          </a:prstGeom>
          <a:noFill/>
          <a:ln w="9525" cap="flat" cmpd="sng">
            <a:solidFill>
              <a:srgbClr val="D8D8D8"/>
            </a:solidFill>
            <a:prstDash val="solid"/>
            <a:miter lim="800000"/>
            <a:headEnd type="none" w="sm" len="sm"/>
            <a:tailEnd type="none" w="sm" len="sm"/>
          </a:ln>
        </p:spPr>
      </p:cxnSp>
      <p:cxnSp>
        <p:nvCxnSpPr>
          <p:cNvPr id="1451" name="Google Shape;1451;p24"/>
          <p:cNvCxnSpPr/>
          <p:nvPr/>
        </p:nvCxnSpPr>
        <p:spPr>
          <a:xfrm>
            <a:off x="1601416" y="3197155"/>
            <a:ext cx="3675077" cy="0"/>
          </a:xfrm>
          <a:prstGeom prst="straightConnector1">
            <a:avLst/>
          </a:prstGeom>
          <a:noFill/>
          <a:ln w="9525" cap="flat" cmpd="sng">
            <a:solidFill>
              <a:srgbClr val="D8D8D8"/>
            </a:solidFill>
            <a:prstDash val="solid"/>
            <a:miter lim="800000"/>
            <a:headEnd type="none" w="sm" len="sm"/>
            <a:tailEnd type="none" w="sm" len="sm"/>
          </a:ln>
        </p:spPr>
      </p:cxnSp>
      <p:cxnSp>
        <p:nvCxnSpPr>
          <p:cNvPr id="1452" name="Google Shape;1452;p24"/>
          <p:cNvCxnSpPr/>
          <p:nvPr/>
        </p:nvCxnSpPr>
        <p:spPr>
          <a:xfrm>
            <a:off x="1601416" y="3594030"/>
            <a:ext cx="3675077" cy="0"/>
          </a:xfrm>
          <a:prstGeom prst="straightConnector1">
            <a:avLst/>
          </a:prstGeom>
          <a:noFill/>
          <a:ln w="9525" cap="flat" cmpd="sng">
            <a:solidFill>
              <a:srgbClr val="D8D8D8"/>
            </a:solidFill>
            <a:prstDash val="solid"/>
            <a:miter lim="800000"/>
            <a:headEnd type="none" w="sm" len="sm"/>
            <a:tailEnd type="none" w="sm" len="sm"/>
          </a:ln>
        </p:spPr>
      </p:cxnSp>
      <p:cxnSp>
        <p:nvCxnSpPr>
          <p:cNvPr id="1453" name="Google Shape;1453;p24"/>
          <p:cNvCxnSpPr/>
          <p:nvPr/>
        </p:nvCxnSpPr>
        <p:spPr>
          <a:xfrm>
            <a:off x="1601416" y="3990905"/>
            <a:ext cx="3675077" cy="0"/>
          </a:xfrm>
          <a:prstGeom prst="straightConnector1">
            <a:avLst/>
          </a:prstGeom>
          <a:noFill/>
          <a:ln w="9525" cap="flat" cmpd="sng">
            <a:solidFill>
              <a:srgbClr val="D8D8D8"/>
            </a:solidFill>
            <a:prstDash val="solid"/>
            <a:miter lim="800000"/>
            <a:headEnd type="none" w="sm" len="sm"/>
            <a:tailEnd type="none" w="sm" len="sm"/>
          </a:ln>
        </p:spPr>
      </p:cxnSp>
      <p:cxnSp>
        <p:nvCxnSpPr>
          <p:cNvPr id="1454" name="Google Shape;1454;p24"/>
          <p:cNvCxnSpPr/>
          <p:nvPr/>
        </p:nvCxnSpPr>
        <p:spPr>
          <a:xfrm>
            <a:off x="1601416" y="4387780"/>
            <a:ext cx="4724488" cy="0"/>
          </a:xfrm>
          <a:prstGeom prst="straightConnector1">
            <a:avLst/>
          </a:prstGeom>
          <a:noFill/>
          <a:ln w="9525" cap="flat" cmpd="sng">
            <a:solidFill>
              <a:srgbClr val="D8D8D8"/>
            </a:solidFill>
            <a:prstDash val="solid"/>
            <a:miter lim="800000"/>
            <a:headEnd type="none" w="sm" len="sm"/>
            <a:tailEnd type="none" w="sm" len="sm"/>
          </a:ln>
        </p:spPr>
      </p:cxnSp>
      <p:cxnSp>
        <p:nvCxnSpPr>
          <p:cNvPr id="1455" name="Google Shape;1455;p24"/>
          <p:cNvCxnSpPr/>
          <p:nvPr/>
        </p:nvCxnSpPr>
        <p:spPr>
          <a:xfrm>
            <a:off x="6325904" y="2918931"/>
            <a:ext cx="0" cy="1751141"/>
          </a:xfrm>
          <a:prstGeom prst="straightConnector1">
            <a:avLst/>
          </a:prstGeom>
          <a:noFill/>
          <a:ln w="9525" cap="flat" cmpd="sng">
            <a:solidFill>
              <a:srgbClr val="D8D8D8"/>
            </a:solidFill>
            <a:prstDash val="solid"/>
            <a:miter lim="800000"/>
            <a:headEnd type="none" w="sm" len="sm"/>
            <a:tailEnd type="none" w="sm" len="sm"/>
          </a:ln>
        </p:spPr>
      </p:cxnSp>
      <p:sp>
        <p:nvSpPr>
          <p:cNvPr id="1456" name="Google Shape;1456;p24"/>
          <p:cNvSpPr txBox="1"/>
          <p:nvPr/>
        </p:nvSpPr>
        <p:spPr>
          <a:xfrm>
            <a:off x="5480142" y="3286900"/>
            <a:ext cx="797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dirty="0">
                <a:solidFill>
                  <a:schemeClr val="dk1"/>
                </a:solidFill>
                <a:latin typeface="Poppins SemiBold"/>
                <a:ea typeface="Poppins SemiBold"/>
                <a:cs typeface="Poppins SemiBold"/>
                <a:sym typeface="Poppins SemiBold"/>
              </a:rPr>
              <a:t>23.250</a:t>
            </a:r>
            <a:endParaRPr dirty="0"/>
          </a:p>
        </p:txBody>
      </p:sp>
      <p:sp>
        <p:nvSpPr>
          <p:cNvPr id="1457" name="Google Shape;1457;p24"/>
          <p:cNvSpPr txBox="1"/>
          <p:nvPr/>
        </p:nvSpPr>
        <p:spPr>
          <a:xfrm>
            <a:off x="5480141" y="4033525"/>
            <a:ext cx="797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23.250</a:t>
            </a:r>
            <a:endParaRPr/>
          </a:p>
        </p:txBody>
      </p:sp>
      <p:sp>
        <p:nvSpPr>
          <p:cNvPr id="1458" name="Google Shape;1458;p24"/>
          <p:cNvSpPr txBox="1"/>
          <p:nvPr/>
        </p:nvSpPr>
        <p:spPr>
          <a:xfrm>
            <a:off x="1491051" y="4532001"/>
            <a:ext cx="620270" cy="248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Total:</a:t>
            </a:r>
            <a:endParaRPr/>
          </a:p>
        </p:txBody>
      </p:sp>
      <p:sp>
        <p:nvSpPr>
          <p:cNvPr id="1459" name="Google Shape;1459;p24"/>
          <p:cNvSpPr txBox="1"/>
          <p:nvPr/>
        </p:nvSpPr>
        <p:spPr>
          <a:xfrm>
            <a:off x="5480141" y="4532000"/>
            <a:ext cx="895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46.500</a:t>
            </a:r>
            <a:endParaRPr/>
          </a:p>
        </p:txBody>
      </p:sp>
      <p:sp>
        <p:nvSpPr>
          <p:cNvPr id="1461" name="Google Shape;1461;p24"/>
          <p:cNvSpPr/>
          <p:nvPr/>
        </p:nvSpPr>
        <p:spPr>
          <a:xfrm>
            <a:off x="1" y="1496175"/>
            <a:ext cx="241300" cy="2555125"/>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ECD61BAA-AA6B-F949-38F7-1599E238C80F}"/>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757CF628-FE79-2EBC-6FCC-8D989D561CCE}"/>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9EBBC976-310E-B795-5FF0-F8AA9AD37D5B}"/>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4CEDBDCD-DD4D-F6E5-62BE-B87E058614B3}"/>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B9212AB3-F89C-07BE-70D5-826439849CB4}"/>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5C001619-4083-E53A-E137-EBDD624150DE}"/>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69562EBA-B495-5CE3-5478-AD9E3004DB70}"/>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A4948877-0098-79B0-3404-97C2D48B4557}"/>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5CB4CEDB-948A-0535-3952-32086D9EB783}"/>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A405C987-8351-8595-7BBD-1B549E7F970D}"/>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EC43E6B0-E898-843C-BDDD-F214600C4F76}"/>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F63F6E51-70F9-6EB9-C5B8-CC8FF4E2F0FC}"/>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2594085D-801D-B27A-CE30-402CD17FC3F2}"/>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423539AE-3EDA-1D3C-96C7-4B574A9B009E}"/>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833F6B73-A15D-8D11-CEB3-214CC5C5B6EB}"/>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B62F6B80-CA15-375D-BB1C-5E09DD0C9D17}"/>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EF992ACC-3935-B59A-A899-94348100321C}"/>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DBBEE323-D90C-7D9B-B785-DB2D3F848338}"/>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403A1F7D-2F34-D2A4-304A-199384D47C16}"/>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C80CBE27-2505-E0CA-7DE6-BED1C640CD88}"/>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408" name="Google Shape;199;p1">
              <a:extLst>
                <a:ext uri="{FF2B5EF4-FFF2-40B4-BE49-F238E27FC236}">
                  <a16:creationId xmlns:a16="http://schemas.microsoft.com/office/drawing/2014/main" id="{B3ED2372-5DE5-3FDC-7831-6FCD4EFFA71F}"/>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33B06C57-815D-3C1D-2FA0-8D9486FF61FD}"/>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3AE8BAC5-D88C-49D8-C20F-DD4F9A097FE5}"/>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B753EC94-AE29-18E3-2520-DAC645BC34A1}"/>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BF9A3D82-662D-39FA-3213-F98FE1E96CD0}"/>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F1D0E847-79F5-6D6B-419A-84F13A292701}"/>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C1D9BA18-1D6D-5E8E-D102-17200E7DD7B3}"/>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EB777C4C-052D-47CB-6AC5-B92A6B1BDCFA}"/>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422" name="Google Shape;202;p1">
            <a:extLst>
              <a:ext uri="{FF2B5EF4-FFF2-40B4-BE49-F238E27FC236}">
                <a16:creationId xmlns:a16="http://schemas.microsoft.com/office/drawing/2014/main" id="{7161EE17-6519-7D97-5B75-57A27A488F13}"/>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423" name="Google Shape;203;p1">
            <a:extLst>
              <a:ext uri="{FF2B5EF4-FFF2-40B4-BE49-F238E27FC236}">
                <a16:creationId xmlns:a16="http://schemas.microsoft.com/office/drawing/2014/main" id="{38C6B0A1-A5E0-A7EC-40F1-105F972BABE7}"/>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8" name="Picture Placeholder 7">
            <a:extLst>
              <a:ext uri="{FF2B5EF4-FFF2-40B4-BE49-F238E27FC236}">
                <a16:creationId xmlns:a16="http://schemas.microsoft.com/office/drawing/2014/main" id="{C8B37904-3A69-88A2-04A8-5F451BA7C75E}"/>
              </a:ext>
            </a:extLst>
          </p:cNvPr>
          <p:cNvSpPr>
            <a:spLocks noGrp="1"/>
          </p:cNvSpPr>
          <p:nvPr>
            <p:ph type="pic" idx="3"/>
          </p:nvPr>
        </p:nvSpPr>
        <p:spPr/>
        <p:txBody>
          <a:bodyPr/>
          <a:lstStyle/>
          <a:p>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8" name="Rectangle 7">
            <a:extLst>
              <a:ext uri="{FF2B5EF4-FFF2-40B4-BE49-F238E27FC236}">
                <a16:creationId xmlns:a16="http://schemas.microsoft.com/office/drawing/2014/main" id="{56B0F314-2F97-93EF-1A4C-03E98C82BCE0}"/>
              </a:ext>
            </a:extLst>
          </p:cNvPr>
          <p:cNvSpPr/>
          <p:nvPr/>
        </p:nvSpPr>
        <p:spPr>
          <a:xfrm>
            <a:off x="0" y="-1"/>
            <a:ext cx="12192000" cy="6858002"/>
          </a:xfrm>
          <a:prstGeom prst="rect">
            <a:avLst/>
          </a:prstGeom>
          <a:solidFill>
            <a:srgbClr val="ABB1A2">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2" name="Google Shape;1502;p25"/>
          <p:cNvSpPr txBox="1"/>
          <p:nvPr/>
        </p:nvSpPr>
        <p:spPr>
          <a:xfrm>
            <a:off x="1460701" y="1658023"/>
            <a:ext cx="3689825"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Expectation</a:t>
            </a:r>
            <a:endParaRPr dirty="0">
              <a:latin typeface="Poppins SemiBold" panose="00000700000000000000" pitchFamily="2" charset="0"/>
              <a:cs typeface="Poppins SemiBold" panose="00000700000000000000" pitchFamily="2" charset="0"/>
            </a:endParaRPr>
          </a:p>
        </p:txBody>
      </p:sp>
      <p:sp>
        <p:nvSpPr>
          <p:cNvPr id="1503" name="Google Shape;1503;p25"/>
          <p:cNvSpPr txBox="1"/>
          <p:nvPr/>
        </p:nvSpPr>
        <p:spPr>
          <a:xfrm>
            <a:off x="4180049" y="2929900"/>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dirty="0">
                <a:solidFill>
                  <a:schemeClr val="dk1"/>
                </a:solidFill>
                <a:latin typeface="Poppins "/>
                <a:ea typeface="Poppins SemiBold"/>
                <a:cs typeface="Poppins SemiBold"/>
                <a:sym typeface="Poppins SemiBold"/>
              </a:rPr>
              <a:t>Lorem</a:t>
            </a:r>
            <a:endParaRPr dirty="0">
              <a:latin typeface="Poppins "/>
            </a:endParaRPr>
          </a:p>
        </p:txBody>
      </p:sp>
      <p:sp>
        <p:nvSpPr>
          <p:cNvPr id="1504" name="Google Shape;1504;p25"/>
          <p:cNvSpPr txBox="1"/>
          <p:nvPr/>
        </p:nvSpPr>
        <p:spPr>
          <a:xfrm>
            <a:off x="4180053" y="32891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8.500</a:t>
            </a:r>
            <a:endParaRPr>
              <a:latin typeface="Poppins "/>
            </a:endParaRPr>
          </a:p>
        </p:txBody>
      </p:sp>
      <p:sp>
        <p:nvSpPr>
          <p:cNvPr id="1505" name="Google Shape;1505;p25"/>
          <p:cNvSpPr txBox="1"/>
          <p:nvPr/>
        </p:nvSpPr>
        <p:spPr>
          <a:xfrm>
            <a:off x="4180053" y="3723640"/>
            <a:ext cx="758043"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Lorem</a:t>
            </a:r>
            <a:endParaRPr>
              <a:latin typeface="Poppins "/>
            </a:endParaRPr>
          </a:p>
        </p:txBody>
      </p:sp>
      <p:sp>
        <p:nvSpPr>
          <p:cNvPr id="1506" name="Google Shape;1506;p25"/>
          <p:cNvSpPr txBox="1"/>
          <p:nvPr/>
        </p:nvSpPr>
        <p:spPr>
          <a:xfrm>
            <a:off x="4180053" y="40828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8.500</a:t>
            </a:r>
            <a:endParaRPr>
              <a:latin typeface="Poppins "/>
            </a:endParaRPr>
          </a:p>
        </p:txBody>
      </p:sp>
      <p:sp>
        <p:nvSpPr>
          <p:cNvPr id="1507" name="Google Shape;1507;p25"/>
          <p:cNvSpPr txBox="1"/>
          <p:nvPr/>
        </p:nvSpPr>
        <p:spPr>
          <a:xfrm>
            <a:off x="5182446" y="2929900"/>
            <a:ext cx="85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Ipsum</a:t>
            </a:r>
            <a:endParaRPr>
              <a:latin typeface="Poppins "/>
            </a:endParaRPr>
          </a:p>
        </p:txBody>
      </p:sp>
      <p:sp>
        <p:nvSpPr>
          <p:cNvPr id="1508" name="Google Shape;1508;p25"/>
          <p:cNvSpPr txBox="1"/>
          <p:nvPr/>
        </p:nvSpPr>
        <p:spPr>
          <a:xfrm>
            <a:off x="5182459" y="32891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5.250</a:t>
            </a:r>
            <a:endParaRPr>
              <a:latin typeface="Poppins "/>
            </a:endParaRPr>
          </a:p>
        </p:txBody>
      </p:sp>
      <p:sp>
        <p:nvSpPr>
          <p:cNvPr id="1509" name="Google Shape;1509;p25"/>
          <p:cNvSpPr txBox="1"/>
          <p:nvPr/>
        </p:nvSpPr>
        <p:spPr>
          <a:xfrm>
            <a:off x="5182448" y="3723650"/>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Ipsum</a:t>
            </a:r>
            <a:endParaRPr>
              <a:latin typeface="Poppins "/>
            </a:endParaRPr>
          </a:p>
        </p:txBody>
      </p:sp>
      <p:sp>
        <p:nvSpPr>
          <p:cNvPr id="1510" name="Google Shape;1510;p25"/>
          <p:cNvSpPr txBox="1"/>
          <p:nvPr/>
        </p:nvSpPr>
        <p:spPr>
          <a:xfrm>
            <a:off x="5182459" y="40828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5.250</a:t>
            </a:r>
            <a:endParaRPr>
              <a:latin typeface="Poppins "/>
            </a:endParaRPr>
          </a:p>
        </p:txBody>
      </p:sp>
      <p:sp>
        <p:nvSpPr>
          <p:cNvPr id="1511" name="Google Shape;1511;p25"/>
          <p:cNvSpPr txBox="1"/>
          <p:nvPr/>
        </p:nvSpPr>
        <p:spPr>
          <a:xfrm>
            <a:off x="6184865" y="2929890"/>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Dolor</a:t>
            </a:r>
            <a:endParaRPr>
              <a:latin typeface="Poppins "/>
            </a:endParaRPr>
          </a:p>
        </p:txBody>
      </p:sp>
      <p:sp>
        <p:nvSpPr>
          <p:cNvPr id="1512" name="Google Shape;1512;p25"/>
          <p:cNvSpPr txBox="1"/>
          <p:nvPr/>
        </p:nvSpPr>
        <p:spPr>
          <a:xfrm>
            <a:off x="6184865" y="32891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5.200</a:t>
            </a:r>
            <a:endParaRPr>
              <a:latin typeface="Poppins "/>
            </a:endParaRPr>
          </a:p>
        </p:txBody>
      </p:sp>
      <p:sp>
        <p:nvSpPr>
          <p:cNvPr id="1513" name="Google Shape;1513;p25"/>
          <p:cNvSpPr txBox="1"/>
          <p:nvPr/>
        </p:nvSpPr>
        <p:spPr>
          <a:xfrm>
            <a:off x="6184865" y="3723640"/>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Dolor</a:t>
            </a:r>
            <a:endParaRPr>
              <a:latin typeface="Poppins "/>
            </a:endParaRPr>
          </a:p>
        </p:txBody>
      </p:sp>
      <p:sp>
        <p:nvSpPr>
          <p:cNvPr id="1514" name="Google Shape;1514;p25"/>
          <p:cNvSpPr txBox="1"/>
          <p:nvPr/>
        </p:nvSpPr>
        <p:spPr>
          <a:xfrm>
            <a:off x="6184865" y="40828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5.200</a:t>
            </a:r>
            <a:endParaRPr>
              <a:latin typeface="Poppins "/>
            </a:endParaRPr>
          </a:p>
        </p:txBody>
      </p:sp>
      <p:sp>
        <p:nvSpPr>
          <p:cNvPr id="1515" name="Google Shape;1515;p25"/>
          <p:cNvSpPr txBox="1"/>
          <p:nvPr/>
        </p:nvSpPr>
        <p:spPr>
          <a:xfrm>
            <a:off x="7187272" y="2929890"/>
            <a:ext cx="707666"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dirty="0">
                <a:solidFill>
                  <a:schemeClr val="dk1"/>
                </a:solidFill>
                <a:latin typeface="Poppins "/>
                <a:ea typeface="Poppins SemiBold"/>
                <a:cs typeface="Poppins SemiBold"/>
                <a:sym typeface="Poppins SemiBold"/>
              </a:rPr>
              <a:t>Ament</a:t>
            </a:r>
            <a:endParaRPr dirty="0">
              <a:latin typeface="Poppins "/>
            </a:endParaRPr>
          </a:p>
        </p:txBody>
      </p:sp>
      <p:sp>
        <p:nvSpPr>
          <p:cNvPr id="1516" name="Google Shape;1516;p25"/>
          <p:cNvSpPr txBox="1"/>
          <p:nvPr/>
        </p:nvSpPr>
        <p:spPr>
          <a:xfrm>
            <a:off x="7187272" y="32891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4.250</a:t>
            </a:r>
            <a:endParaRPr>
              <a:latin typeface="Poppins "/>
            </a:endParaRPr>
          </a:p>
        </p:txBody>
      </p:sp>
      <p:sp>
        <p:nvSpPr>
          <p:cNvPr id="1517" name="Google Shape;1517;p25"/>
          <p:cNvSpPr txBox="1"/>
          <p:nvPr/>
        </p:nvSpPr>
        <p:spPr>
          <a:xfrm>
            <a:off x="7187275" y="3723650"/>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Ament</a:t>
            </a:r>
            <a:endParaRPr>
              <a:latin typeface="Poppins "/>
            </a:endParaRPr>
          </a:p>
        </p:txBody>
      </p:sp>
      <p:sp>
        <p:nvSpPr>
          <p:cNvPr id="1518" name="Google Shape;1518;p25"/>
          <p:cNvSpPr txBox="1"/>
          <p:nvPr/>
        </p:nvSpPr>
        <p:spPr>
          <a:xfrm>
            <a:off x="7187272" y="40828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4.250</a:t>
            </a:r>
            <a:endParaRPr>
              <a:latin typeface="Poppins "/>
            </a:endParaRPr>
          </a:p>
        </p:txBody>
      </p:sp>
      <p:cxnSp>
        <p:nvCxnSpPr>
          <p:cNvPr id="1519" name="Google Shape;1519;p25"/>
          <p:cNvCxnSpPr/>
          <p:nvPr/>
        </p:nvCxnSpPr>
        <p:spPr>
          <a:xfrm>
            <a:off x="7965496" y="2918931"/>
            <a:ext cx="0" cy="1751141"/>
          </a:xfrm>
          <a:prstGeom prst="straightConnector1">
            <a:avLst/>
          </a:prstGeom>
          <a:noFill/>
          <a:ln w="9525" cap="flat" cmpd="sng">
            <a:solidFill>
              <a:srgbClr val="D8D8D8"/>
            </a:solidFill>
            <a:prstDash val="solid"/>
            <a:miter lim="800000"/>
            <a:headEnd type="none" w="sm" len="sm"/>
            <a:tailEnd type="none" w="sm" len="sm"/>
          </a:ln>
        </p:spPr>
      </p:cxnSp>
      <p:cxnSp>
        <p:nvCxnSpPr>
          <p:cNvPr id="1520" name="Google Shape;1520;p25"/>
          <p:cNvCxnSpPr/>
          <p:nvPr/>
        </p:nvCxnSpPr>
        <p:spPr>
          <a:xfrm>
            <a:off x="4290419" y="3197155"/>
            <a:ext cx="3675077" cy="0"/>
          </a:xfrm>
          <a:prstGeom prst="straightConnector1">
            <a:avLst/>
          </a:prstGeom>
          <a:noFill/>
          <a:ln w="9525" cap="flat" cmpd="sng">
            <a:solidFill>
              <a:srgbClr val="D8D8D8"/>
            </a:solidFill>
            <a:prstDash val="solid"/>
            <a:miter lim="800000"/>
            <a:headEnd type="none" w="sm" len="sm"/>
            <a:tailEnd type="none" w="sm" len="sm"/>
          </a:ln>
        </p:spPr>
      </p:cxnSp>
      <p:cxnSp>
        <p:nvCxnSpPr>
          <p:cNvPr id="1521" name="Google Shape;1521;p25"/>
          <p:cNvCxnSpPr/>
          <p:nvPr/>
        </p:nvCxnSpPr>
        <p:spPr>
          <a:xfrm>
            <a:off x="4290419" y="3594030"/>
            <a:ext cx="3675077" cy="0"/>
          </a:xfrm>
          <a:prstGeom prst="straightConnector1">
            <a:avLst/>
          </a:prstGeom>
          <a:noFill/>
          <a:ln w="9525" cap="flat" cmpd="sng">
            <a:solidFill>
              <a:srgbClr val="D8D8D8"/>
            </a:solidFill>
            <a:prstDash val="solid"/>
            <a:miter lim="800000"/>
            <a:headEnd type="none" w="sm" len="sm"/>
            <a:tailEnd type="none" w="sm" len="sm"/>
          </a:ln>
        </p:spPr>
      </p:cxnSp>
      <p:cxnSp>
        <p:nvCxnSpPr>
          <p:cNvPr id="1522" name="Google Shape;1522;p25"/>
          <p:cNvCxnSpPr/>
          <p:nvPr/>
        </p:nvCxnSpPr>
        <p:spPr>
          <a:xfrm>
            <a:off x="4290419" y="3990905"/>
            <a:ext cx="3675077" cy="0"/>
          </a:xfrm>
          <a:prstGeom prst="straightConnector1">
            <a:avLst/>
          </a:prstGeom>
          <a:noFill/>
          <a:ln w="9525" cap="flat" cmpd="sng">
            <a:solidFill>
              <a:srgbClr val="D8D8D8"/>
            </a:solidFill>
            <a:prstDash val="solid"/>
            <a:miter lim="800000"/>
            <a:headEnd type="none" w="sm" len="sm"/>
            <a:tailEnd type="none" w="sm" len="sm"/>
          </a:ln>
        </p:spPr>
      </p:cxnSp>
      <p:cxnSp>
        <p:nvCxnSpPr>
          <p:cNvPr id="1523" name="Google Shape;1523;p25"/>
          <p:cNvCxnSpPr/>
          <p:nvPr/>
        </p:nvCxnSpPr>
        <p:spPr>
          <a:xfrm>
            <a:off x="4290419" y="4387780"/>
            <a:ext cx="4724488" cy="0"/>
          </a:xfrm>
          <a:prstGeom prst="straightConnector1">
            <a:avLst/>
          </a:prstGeom>
          <a:noFill/>
          <a:ln w="9525" cap="flat" cmpd="sng">
            <a:solidFill>
              <a:srgbClr val="D8D8D8"/>
            </a:solidFill>
            <a:prstDash val="solid"/>
            <a:miter lim="800000"/>
            <a:headEnd type="none" w="sm" len="sm"/>
            <a:tailEnd type="none" w="sm" len="sm"/>
          </a:ln>
        </p:spPr>
      </p:cxnSp>
      <p:cxnSp>
        <p:nvCxnSpPr>
          <p:cNvPr id="1524" name="Google Shape;1524;p25"/>
          <p:cNvCxnSpPr/>
          <p:nvPr/>
        </p:nvCxnSpPr>
        <p:spPr>
          <a:xfrm>
            <a:off x="9014907" y="2918931"/>
            <a:ext cx="0" cy="1751141"/>
          </a:xfrm>
          <a:prstGeom prst="straightConnector1">
            <a:avLst/>
          </a:prstGeom>
          <a:noFill/>
          <a:ln w="9525" cap="flat" cmpd="sng">
            <a:solidFill>
              <a:srgbClr val="D8D8D8"/>
            </a:solidFill>
            <a:prstDash val="solid"/>
            <a:miter lim="800000"/>
            <a:headEnd type="none" w="sm" len="sm"/>
            <a:tailEnd type="none" w="sm" len="sm"/>
          </a:ln>
        </p:spPr>
      </p:cxnSp>
      <p:sp>
        <p:nvSpPr>
          <p:cNvPr id="1525" name="Google Shape;1525;p25"/>
          <p:cNvSpPr txBox="1"/>
          <p:nvPr/>
        </p:nvSpPr>
        <p:spPr>
          <a:xfrm>
            <a:off x="8169151" y="3286900"/>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23.250</a:t>
            </a:r>
            <a:endParaRPr/>
          </a:p>
        </p:txBody>
      </p:sp>
      <p:sp>
        <p:nvSpPr>
          <p:cNvPr id="1526" name="Google Shape;1526;p25"/>
          <p:cNvSpPr txBox="1"/>
          <p:nvPr/>
        </p:nvSpPr>
        <p:spPr>
          <a:xfrm>
            <a:off x="8169151" y="4033525"/>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23.250</a:t>
            </a:r>
            <a:endParaRPr/>
          </a:p>
        </p:txBody>
      </p:sp>
      <p:sp>
        <p:nvSpPr>
          <p:cNvPr id="1527" name="Google Shape;1527;p25"/>
          <p:cNvSpPr txBox="1"/>
          <p:nvPr/>
        </p:nvSpPr>
        <p:spPr>
          <a:xfrm>
            <a:off x="4180054" y="4532001"/>
            <a:ext cx="620270" cy="248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Total:</a:t>
            </a:r>
            <a:endParaRPr/>
          </a:p>
        </p:txBody>
      </p:sp>
      <p:sp>
        <p:nvSpPr>
          <p:cNvPr id="1528" name="Google Shape;1528;p25"/>
          <p:cNvSpPr txBox="1"/>
          <p:nvPr/>
        </p:nvSpPr>
        <p:spPr>
          <a:xfrm>
            <a:off x="8169151" y="4532000"/>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46.500</a:t>
            </a:r>
            <a:endParaRPr/>
          </a:p>
        </p:txBody>
      </p:sp>
      <p:sp>
        <p:nvSpPr>
          <p:cNvPr id="1530" name="Google Shape;1530;p25"/>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65" name="Google Shape;1565;p25"/>
          <p:cNvSpPr txBox="1"/>
          <p:nvPr/>
        </p:nvSpPr>
        <p:spPr>
          <a:xfrm>
            <a:off x="1791125" y="3454100"/>
            <a:ext cx="1087438" cy="322484"/>
          </a:xfrm>
          <a:prstGeom prst="rect">
            <a:avLst/>
          </a:prstGeom>
          <a:noFill/>
          <a:ln>
            <a:noFill/>
          </a:ln>
        </p:spPr>
        <p:txBody>
          <a:bodyPr spcFirstLastPara="1" wrap="square" lIns="91425" tIns="45700" rIns="91425" bIns="45700" anchor="t" anchorCtr="0">
            <a:spAutoFit/>
          </a:bodyPr>
          <a:lstStyle/>
          <a:p>
            <a:pPr marL="0" marR="0" lvl="0" indent="0" algn="l" rtl="0">
              <a:lnSpc>
                <a:spcPct val="136363"/>
              </a:lnSpc>
              <a:spcBef>
                <a:spcPts val="0"/>
              </a:spcBef>
              <a:spcAft>
                <a:spcPts val="0"/>
              </a:spcAft>
              <a:buNone/>
            </a:pPr>
            <a:r>
              <a:rPr lang="en-US" sz="1100" b="1" i="0" u="none" strike="noStrike" cap="none" dirty="0">
                <a:solidFill>
                  <a:srgbClr val="000000"/>
                </a:solidFill>
                <a:latin typeface="Poppins" panose="00000500000000000000" pitchFamily="2" charset="0"/>
                <a:ea typeface="Poppins"/>
                <a:cs typeface="Poppins" panose="00000500000000000000" pitchFamily="2" charset="0"/>
                <a:sym typeface="Poppins"/>
              </a:rPr>
              <a:t>Expectation</a:t>
            </a:r>
            <a:endParaRPr dirty="0">
              <a:latin typeface="Poppins" panose="00000500000000000000" pitchFamily="2" charset="0"/>
              <a:cs typeface="Poppins" panose="00000500000000000000" pitchFamily="2" charset="0"/>
            </a:endParaRPr>
          </a:p>
        </p:txBody>
      </p:sp>
      <p:sp>
        <p:nvSpPr>
          <p:cNvPr id="1566" name="Google Shape;1566;p25"/>
          <p:cNvSpPr txBox="1"/>
          <p:nvPr/>
        </p:nvSpPr>
        <p:spPr>
          <a:xfrm>
            <a:off x="1023824" y="4479850"/>
            <a:ext cx="725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Poppins SemiBold"/>
                <a:ea typeface="Poppins SemiBold"/>
                <a:cs typeface="Poppins SemiBold"/>
                <a:sym typeface="Poppins SemiBold"/>
              </a:rPr>
              <a:t>1st Qtr</a:t>
            </a:r>
            <a:endParaRPr sz="1200" b="0" i="0" u="none" strike="noStrike" cap="none">
              <a:solidFill>
                <a:srgbClr val="000000"/>
              </a:solidFill>
              <a:latin typeface="Poppins SemiBold"/>
              <a:ea typeface="Poppins SemiBold"/>
              <a:cs typeface="Poppins SemiBold"/>
              <a:sym typeface="Poppins SemiBold"/>
            </a:endParaRPr>
          </a:p>
        </p:txBody>
      </p:sp>
      <p:sp>
        <p:nvSpPr>
          <p:cNvPr id="1567" name="Google Shape;1567;p25"/>
          <p:cNvSpPr txBox="1"/>
          <p:nvPr/>
        </p:nvSpPr>
        <p:spPr>
          <a:xfrm>
            <a:off x="1695050" y="4479850"/>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Poppins SemiBold"/>
                <a:ea typeface="Poppins SemiBold"/>
                <a:cs typeface="Poppins SemiBold"/>
                <a:sym typeface="Poppins SemiBold"/>
              </a:rPr>
              <a:t>2nd Qtr</a:t>
            </a:r>
            <a:endParaRPr sz="1200" b="0" i="0" u="none" strike="noStrike" cap="none">
              <a:solidFill>
                <a:srgbClr val="000000"/>
              </a:solidFill>
              <a:latin typeface="Poppins SemiBold"/>
              <a:ea typeface="Poppins SemiBold"/>
              <a:cs typeface="Poppins SemiBold"/>
              <a:sym typeface="Poppins SemiBold"/>
            </a:endParaRPr>
          </a:p>
        </p:txBody>
      </p:sp>
      <p:sp>
        <p:nvSpPr>
          <p:cNvPr id="1568" name="Google Shape;1568;p25"/>
          <p:cNvSpPr txBox="1"/>
          <p:nvPr/>
        </p:nvSpPr>
        <p:spPr>
          <a:xfrm>
            <a:off x="2410101" y="4479850"/>
            <a:ext cx="85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Poppins SemiBold"/>
                <a:ea typeface="Poppins SemiBold"/>
                <a:cs typeface="Poppins SemiBold"/>
                <a:sym typeface="Poppins SemiBold"/>
              </a:rPr>
              <a:t>3rd Qtr</a:t>
            </a:r>
            <a:endParaRPr sz="1200" b="0" i="0" u="none" strike="noStrike" cap="none">
              <a:solidFill>
                <a:srgbClr val="000000"/>
              </a:solidFill>
              <a:latin typeface="Poppins SemiBold"/>
              <a:ea typeface="Poppins SemiBold"/>
              <a:cs typeface="Poppins SemiBold"/>
              <a:sym typeface="Poppins SemiBold"/>
            </a:endParaRPr>
          </a:p>
        </p:txBody>
      </p:sp>
      <p:sp>
        <p:nvSpPr>
          <p:cNvPr id="1569" name="Google Shape;1569;p25"/>
          <p:cNvSpPr txBox="1"/>
          <p:nvPr/>
        </p:nvSpPr>
        <p:spPr>
          <a:xfrm>
            <a:off x="3092453" y="4479850"/>
            <a:ext cx="85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Poppins SemiBold"/>
                <a:ea typeface="Poppins SemiBold"/>
                <a:cs typeface="Poppins SemiBold"/>
                <a:sym typeface="Poppins SemiBold"/>
              </a:rPr>
              <a:t>4th Qtr</a:t>
            </a:r>
            <a:endParaRPr sz="1200" b="0" i="0" u="none" strike="noStrike" cap="none">
              <a:solidFill>
                <a:srgbClr val="000000"/>
              </a:solidFill>
              <a:latin typeface="Poppins SemiBold"/>
              <a:ea typeface="Poppins SemiBold"/>
              <a:cs typeface="Poppins SemiBold"/>
              <a:sym typeface="Poppins SemiBold"/>
            </a:endParaRPr>
          </a:p>
        </p:txBody>
      </p:sp>
      <p:sp>
        <p:nvSpPr>
          <p:cNvPr id="1570" name="Google Shape;1570;p25"/>
          <p:cNvSpPr/>
          <p:nvPr/>
        </p:nvSpPr>
        <p:spPr>
          <a:xfrm>
            <a:off x="2301876" y="2849563"/>
            <a:ext cx="725488" cy="1179512"/>
          </a:xfrm>
          <a:custGeom>
            <a:avLst/>
            <a:gdLst/>
            <a:ahLst/>
            <a:cxnLst/>
            <a:rect l="l" t="t" r="r" b="b"/>
            <a:pathLst>
              <a:path w="232" h="377" extrusionOk="0">
                <a:moveTo>
                  <a:pt x="0" y="0"/>
                </a:moveTo>
                <a:cubicBezTo>
                  <a:pt x="128" y="0"/>
                  <a:pt x="232" y="104"/>
                  <a:pt x="232" y="233"/>
                </a:cubicBezTo>
                <a:cubicBezTo>
                  <a:pt x="232" y="285"/>
                  <a:pt x="215" y="336"/>
                  <a:pt x="182" y="377"/>
                </a:cubicBezTo>
                <a:cubicBezTo>
                  <a:pt x="136" y="341"/>
                  <a:pt x="136" y="341"/>
                  <a:pt x="136" y="341"/>
                </a:cubicBezTo>
                <a:cubicBezTo>
                  <a:pt x="196" y="266"/>
                  <a:pt x="183" y="156"/>
                  <a:pt x="108" y="96"/>
                </a:cubicBezTo>
                <a:cubicBezTo>
                  <a:pt x="77" y="72"/>
                  <a:pt x="39" y="58"/>
                  <a:pt x="0" y="58"/>
                </a:cubicBezTo>
                <a:lnTo>
                  <a:pt x="0" y="0"/>
                </a:lnTo>
                <a:close/>
              </a:path>
            </a:pathLst>
          </a:custGeom>
          <a:solidFill>
            <a:srgbClr val="01010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5"/>
          <p:cNvSpPr/>
          <p:nvPr/>
        </p:nvSpPr>
        <p:spPr>
          <a:xfrm>
            <a:off x="2301876" y="2849563"/>
            <a:ext cx="725488" cy="1179512"/>
          </a:xfrm>
          <a:custGeom>
            <a:avLst/>
            <a:gdLst/>
            <a:ahLst/>
            <a:cxnLst/>
            <a:rect l="l" t="t" r="r" b="b"/>
            <a:pathLst>
              <a:path w="232" h="377" extrusionOk="0">
                <a:moveTo>
                  <a:pt x="0" y="0"/>
                </a:moveTo>
                <a:cubicBezTo>
                  <a:pt x="128" y="0"/>
                  <a:pt x="232" y="104"/>
                  <a:pt x="232" y="233"/>
                </a:cubicBezTo>
                <a:cubicBezTo>
                  <a:pt x="232" y="285"/>
                  <a:pt x="215" y="336"/>
                  <a:pt x="182" y="377"/>
                </a:cubicBezTo>
                <a:cubicBezTo>
                  <a:pt x="136" y="341"/>
                  <a:pt x="136" y="341"/>
                  <a:pt x="136" y="341"/>
                </a:cubicBezTo>
                <a:cubicBezTo>
                  <a:pt x="196" y="266"/>
                  <a:pt x="183" y="156"/>
                  <a:pt x="108" y="96"/>
                </a:cubicBezTo>
                <a:cubicBezTo>
                  <a:pt x="77" y="72"/>
                  <a:pt x="39" y="58"/>
                  <a:pt x="0" y="58"/>
                </a:cubicBezTo>
                <a:lnTo>
                  <a:pt x="0" y="0"/>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5"/>
          <p:cNvSpPr/>
          <p:nvPr/>
        </p:nvSpPr>
        <p:spPr>
          <a:xfrm>
            <a:off x="1782763" y="3916363"/>
            <a:ext cx="1087438" cy="481012"/>
          </a:xfrm>
          <a:custGeom>
            <a:avLst/>
            <a:gdLst/>
            <a:ahLst/>
            <a:cxnLst/>
            <a:rect l="l" t="t" r="r" b="b"/>
            <a:pathLst>
              <a:path w="348" h="154" extrusionOk="0">
                <a:moveTo>
                  <a:pt x="348" y="36"/>
                </a:moveTo>
                <a:cubicBezTo>
                  <a:pt x="268" y="137"/>
                  <a:pt x="122" y="154"/>
                  <a:pt x="21" y="74"/>
                </a:cubicBezTo>
                <a:cubicBezTo>
                  <a:pt x="14" y="68"/>
                  <a:pt x="7" y="62"/>
                  <a:pt x="0" y="55"/>
                </a:cubicBezTo>
                <a:cubicBezTo>
                  <a:pt x="42" y="14"/>
                  <a:pt x="42" y="14"/>
                  <a:pt x="42" y="14"/>
                </a:cubicBezTo>
                <a:cubicBezTo>
                  <a:pt x="109" y="83"/>
                  <a:pt x="220" y="84"/>
                  <a:pt x="288" y="16"/>
                </a:cubicBezTo>
                <a:cubicBezTo>
                  <a:pt x="293" y="11"/>
                  <a:pt x="298" y="6"/>
                  <a:pt x="302" y="0"/>
                </a:cubicBezTo>
                <a:lnTo>
                  <a:pt x="348" y="36"/>
                </a:lnTo>
                <a:close/>
              </a:path>
            </a:pathLst>
          </a:custGeom>
          <a:solidFill>
            <a:srgbClr val="80808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3" name="Google Shape;1573;p25"/>
          <p:cNvSpPr/>
          <p:nvPr/>
        </p:nvSpPr>
        <p:spPr>
          <a:xfrm>
            <a:off x="1782763" y="3916363"/>
            <a:ext cx="1087438" cy="481012"/>
          </a:xfrm>
          <a:custGeom>
            <a:avLst/>
            <a:gdLst/>
            <a:ahLst/>
            <a:cxnLst/>
            <a:rect l="l" t="t" r="r" b="b"/>
            <a:pathLst>
              <a:path w="348" h="154" extrusionOk="0">
                <a:moveTo>
                  <a:pt x="348" y="36"/>
                </a:moveTo>
                <a:cubicBezTo>
                  <a:pt x="268" y="137"/>
                  <a:pt x="122" y="154"/>
                  <a:pt x="21" y="74"/>
                </a:cubicBezTo>
                <a:cubicBezTo>
                  <a:pt x="14" y="68"/>
                  <a:pt x="7" y="62"/>
                  <a:pt x="0" y="55"/>
                </a:cubicBezTo>
                <a:cubicBezTo>
                  <a:pt x="42" y="14"/>
                  <a:pt x="42" y="14"/>
                  <a:pt x="42" y="14"/>
                </a:cubicBezTo>
                <a:cubicBezTo>
                  <a:pt x="109" y="83"/>
                  <a:pt x="220" y="84"/>
                  <a:pt x="288" y="16"/>
                </a:cubicBezTo>
                <a:cubicBezTo>
                  <a:pt x="293" y="11"/>
                  <a:pt x="298" y="6"/>
                  <a:pt x="302" y="0"/>
                </a:cubicBezTo>
                <a:lnTo>
                  <a:pt x="348" y="36"/>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25"/>
          <p:cNvSpPr/>
          <p:nvPr/>
        </p:nvSpPr>
        <p:spPr>
          <a:xfrm>
            <a:off x="1549401" y="3468688"/>
            <a:ext cx="365125" cy="619125"/>
          </a:xfrm>
          <a:custGeom>
            <a:avLst/>
            <a:gdLst/>
            <a:ahLst/>
            <a:cxnLst/>
            <a:rect l="l" t="t" r="r" b="b"/>
            <a:pathLst>
              <a:path w="117" h="198" extrusionOk="0">
                <a:moveTo>
                  <a:pt x="75" y="198"/>
                </a:moveTo>
                <a:cubicBezTo>
                  <a:pt x="24" y="146"/>
                  <a:pt x="0" y="73"/>
                  <a:pt x="11" y="0"/>
                </a:cubicBezTo>
                <a:cubicBezTo>
                  <a:pt x="68" y="9"/>
                  <a:pt x="68" y="9"/>
                  <a:pt x="68" y="9"/>
                </a:cubicBezTo>
                <a:cubicBezTo>
                  <a:pt x="60" y="63"/>
                  <a:pt x="78" y="118"/>
                  <a:pt x="117" y="157"/>
                </a:cubicBezTo>
                <a:lnTo>
                  <a:pt x="75" y="198"/>
                </a:lnTo>
                <a:close/>
              </a:path>
            </a:pathLst>
          </a:custGeom>
          <a:solidFill>
            <a:srgbClr val="C0BF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25"/>
          <p:cNvSpPr/>
          <p:nvPr/>
        </p:nvSpPr>
        <p:spPr>
          <a:xfrm>
            <a:off x="1549401" y="3468688"/>
            <a:ext cx="365125" cy="619125"/>
          </a:xfrm>
          <a:custGeom>
            <a:avLst/>
            <a:gdLst/>
            <a:ahLst/>
            <a:cxnLst/>
            <a:rect l="l" t="t" r="r" b="b"/>
            <a:pathLst>
              <a:path w="117" h="198" extrusionOk="0">
                <a:moveTo>
                  <a:pt x="75" y="198"/>
                </a:moveTo>
                <a:cubicBezTo>
                  <a:pt x="24" y="146"/>
                  <a:pt x="0" y="73"/>
                  <a:pt x="11" y="0"/>
                </a:cubicBezTo>
                <a:cubicBezTo>
                  <a:pt x="68" y="9"/>
                  <a:pt x="68" y="9"/>
                  <a:pt x="68" y="9"/>
                </a:cubicBezTo>
                <a:cubicBezTo>
                  <a:pt x="60" y="63"/>
                  <a:pt x="78" y="118"/>
                  <a:pt x="117" y="157"/>
                </a:cubicBezTo>
                <a:lnTo>
                  <a:pt x="75" y="198"/>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5"/>
          <p:cNvSpPr/>
          <p:nvPr/>
        </p:nvSpPr>
        <p:spPr>
          <a:xfrm>
            <a:off x="1582738" y="2849563"/>
            <a:ext cx="719138" cy="647700"/>
          </a:xfrm>
          <a:custGeom>
            <a:avLst/>
            <a:gdLst/>
            <a:ahLst/>
            <a:cxnLst/>
            <a:rect l="l" t="t" r="r" b="b"/>
            <a:pathLst>
              <a:path w="230" h="207" extrusionOk="0">
                <a:moveTo>
                  <a:pt x="0" y="198"/>
                </a:moveTo>
                <a:cubicBezTo>
                  <a:pt x="17" y="84"/>
                  <a:pt x="115" y="0"/>
                  <a:pt x="230" y="0"/>
                </a:cubicBezTo>
                <a:cubicBezTo>
                  <a:pt x="230" y="58"/>
                  <a:pt x="230" y="58"/>
                  <a:pt x="230" y="58"/>
                </a:cubicBezTo>
                <a:cubicBezTo>
                  <a:pt x="143" y="58"/>
                  <a:pt x="70" y="121"/>
                  <a:pt x="57" y="207"/>
                </a:cubicBezTo>
                <a:lnTo>
                  <a:pt x="0" y="198"/>
                </a:lnTo>
                <a:close/>
              </a:path>
            </a:pathLst>
          </a:custGeom>
          <a:solidFill>
            <a:srgbClr val="F3F3F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5"/>
          <p:cNvSpPr/>
          <p:nvPr/>
        </p:nvSpPr>
        <p:spPr>
          <a:xfrm>
            <a:off x="1582738" y="2849563"/>
            <a:ext cx="719138" cy="647700"/>
          </a:xfrm>
          <a:custGeom>
            <a:avLst/>
            <a:gdLst/>
            <a:ahLst/>
            <a:cxnLst/>
            <a:rect l="l" t="t" r="r" b="b"/>
            <a:pathLst>
              <a:path w="230" h="207" extrusionOk="0">
                <a:moveTo>
                  <a:pt x="0" y="198"/>
                </a:moveTo>
                <a:cubicBezTo>
                  <a:pt x="17" y="84"/>
                  <a:pt x="115" y="0"/>
                  <a:pt x="230" y="0"/>
                </a:cubicBezTo>
                <a:cubicBezTo>
                  <a:pt x="230" y="58"/>
                  <a:pt x="230" y="58"/>
                  <a:pt x="230" y="58"/>
                </a:cubicBezTo>
                <a:cubicBezTo>
                  <a:pt x="143" y="58"/>
                  <a:pt x="70" y="121"/>
                  <a:pt x="57" y="207"/>
                </a:cubicBezTo>
                <a:lnTo>
                  <a:pt x="0" y="198"/>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5"/>
          <p:cNvSpPr/>
          <p:nvPr/>
        </p:nvSpPr>
        <p:spPr>
          <a:xfrm>
            <a:off x="1030288" y="4529138"/>
            <a:ext cx="80963" cy="80962"/>
          </a:xfrm>
          <a:custGeom>
            <a:avLst/>
            <a:gdLst/>
            <a:ahLst/>
            <a:cxnLst/>
            <a:rect l="l" t="t" r="r" b="b"/>
            <a:pathLst>
              <a:path w="51" h="51" extrusionOk="0">
                <a:moveTo>
                  <a:pt x="0" y="0"/>
                </a:moveTo>
                <a:lnTo>
                  <a:pt x="51" y="0"/>
                </a:lnTo>
                <a:lnTo>
                  <a:pt x="51" y="51"/>
                </a:lnTo>
                <a:lnTo>
                  <a:pt x="0" y="51"/>
                </a:lnTo>
                <a:lnTo>
                  <a:pt x="0" y="0"/>
                </a:lnTo>
                <a:lnTo>
                  <a:pt x="0" y="0"/>
                </a:lnTo>
                <a:close/>
              </a:path>
            </a:pathLst>
          </a:custGeom>
          <a:solidFill>
            <a:srgbClr val="01010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5"/>
          <p:cNvSpPr/>
          <p:nvPr/>
        </p:nvSpPr>
        <p:spPr>
          <a:xfrm>
            <a:off x="1030288" y="4529138"/>
            <a:ext cx="80963" cy="80962"/>
          </a:xfrm>
          <a:custGeom>
            <a:avLst/>
            <a:gdLst/>
            <a:ahLst/>
            <a:cxnLst/>
            <a:rect l="l" t="t" r="r" b="b"/>
            <a:pathLst>
              <a:path w="51" h="51" extrusionOk="0">
                <a:moveTo>
                  <a:pt x="0" y="0"/>
                </a:moveTo>
                <a:lnTo>
                  <a:pt x="51" y="0"/>
                </a:lnTo>
                <a:lnTo>
                  <a:pt x="51" y="51"/>
                </a:lnTo>
                <a:lnTo>
                  <a:pt x="0" y="51"/>
                </a:lnTo>
                <a:lnTo>
                  <a:pt x="0" y="0"/>
                </a:lnTo>
                <a:lnTo>
                  <a:pt x="0" y="0"/>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5"/>
          <p:cNvSpPr/>
          <p:nvPr/>
        </p:nvSpPr>
        <p:spPr>
          <a:xfrm>
            <a:off x="1685926" y="4529138"/>
            <a:ext cx="82550" cy="80962"/>
          </a:xfrm>
          <a:custGeom>
            <a:avLst/>
            <a:gdLst/>
            <a:ahLst/>
            <a:cxnLst/>
            <a:rect l="l" t="t" r="r" b="b"/>
            <a:pathLst>
              <a:path w="52" h="51" extrusionOk="0">
                <a:moveTo>
                  <a:pt x="0" y="0"/>
                </a:moveTo>
                <a:lnTo>
                  <a:pt x="52" y="0"/>
                </a:lnTo>
                <a:lnTo>
                  <a:pt x="52" y="51"/>
                </a:lnTo>
                <a:lnTo>
                  <a:pt x="0" y="51"/>
                </a:lnTo>
                <a:lnTo>
                  <a:pt x="0" y="0"/>
                </a:lnTo>
                <a:lnTo>
                  <a:pt x="0" y="0"/>
                </a:lnTo>
                <a:close/>
              </a:path>
            </a:pathLst>
          </a:custGeom>
          <a:solidFill>
            <a:srgbClr val="80808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25"/>
          <p:cNvSpPr/>
          <p:nvPr/>
        </p:nvSpPr>
        <p:spPr>
          <a:xfrm>
            <a:off x="1685926" y="4529138"/>
            <a:ext cx="82550" cy="80962"/>
          </a:xfrm>
          <a:custGeom>
            <a:avLst/>
            <a:gdLst/>
            <a:ahLst/>
            <a:cxnLst/>
            <a:rect l="l" t="t" r="r" b="b"/>
            <a:pathLst>
              <a:path w="52" h="51" extrusionOk="0">
                <a:moveTo>
                  <a:pt x="0" y="0"/>
                </a:moveTo>
                <a:lnTo>
                  <a:pt x="52" y="0"/>
                </a:lnTo>
                <a:lnTo>
                  <a:pt x="52" y="51"/>
                </a:lnTo>
                <a:lnTo>
                  <a:pt x="0" y="51"/>
                </a:lnTo>
                <a:lnTo>
                  <a:pt x="0" y="0"/>
                </a:lnTo>
                <a:lnTo>
                  <a:pt x="0" y="0"/>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25"/>
          <p:cNvSpPr/>
          <p:nvPr/>
        </p:nvSpPr>
        <p:spPr>
          <a:xfrm>
            <a:off x="2389188" y="4529138"/>
            <a:ext cx="80963" cy="80962"/>
          </a:xfrm>
          <a:custGeom>
            <a:avLst/>
            <a:gdLst/>
            <a:ahLst/>
            <a:cxnLst/>
            <a:rect l="l" t="t" r="r" b="b"/>
            <a:pathLst>
              <a:path w="51" h="51" extrusionOk="0">
                <a:moveTo>
                  <a:pt x="0" y="0"/>
                </a:moveTo>
                <a:lnTo>
                  <a:pt x="51" y="0"/>
                </a:lnTo>
                <a:lnTo>
                  <a:pt x="51" y="51"/>
                </a:lnTo>
                <a:lnTo>
                  <a:pt x="0" y="51"/>
                </a:lnTo>
                <a:lnTo>
                  <a:pt x="0" y="0"/>
                </a:lnTo>
                <a:lnTo>
                  <a:pt x="0" y="0"/>
                </a:lnTo>
                <a:close/>
              </a:path>
            </a:pathLst>
          </a:custGeom>
          <a:solidFill>
            <a:srgbClr val="C0BF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5"/>
          <p:cNvSpPr/>
          <p:nvPr/>
        </p:nvSpPr>
        <p:spPr>
          <a:xfrm>
            <a:off x="2389188" y="4529138"/>
            <a:ext cx="80963" cy="80962"/>
          </a:xfrm>
          <a:custGeom>
            <a:avLst/>
            <a:gdLst/>
            <a:ahLst/>
            <a:cxnLst/>
            <a:rect l="l" t="t" r="r" b="b"/>
            <a:pathLst>
              <a:path w="51" h="51" extrusionOk="0">
                <a:moveTo>
                  <a:pt x="0" y="0"/>
                </a:moveTo>
                <a:lnTo>
                  <a:pt x="51" y="0"/>
                </a:lnTo>
                <a:lnTo>
                  <a:pt x="51" y="51"/>
                </a:lnTo>
                <a:lnTo>
                  <a:pt x="0" y="51"/>
                </a:lnTo>
                <a:lnTo>
                  <a:pt x="0" y="0"/>
                </a:lnTo>
                <a:lnTo>
                  <a:pt x="0" y="0"/>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5"/>
          <p:cNvSpPr/>
          <p:nvPr/>
        </p:nvSpPr>
        <p:spPr>
          <a:xfrm>
            <a:off x="3063876" y="4529138"/>
            <a:ext cx="84138" cy="80962"/>
          </a:xfrm>
          <a:custGeom>
            <a:avLst/>
            <a:gdLst/>
            <a:ahLst/>
            <a:cxnLst/>
            <a:rect l="l" t="t" r="r" b="b"/>
            <a:pathLst>
              <a:path w="53" h="51" extrusionOk="0">
                <a:moveTo>
                  <a:pt x="0" y="0"/>
                </a:moveTo>
                <a:lnTo>
                  <a:pt x="53" y="0"/>
                </a:lnTo>
                <a:lnTo>
                  <a:pt x="53" y="51"/>
                </a:lnTo>
                <a:lnTo>
                  <a:pt x="0" y="51"/>
                </a:lnTo>
                <a:lnTo>
                  <a:pt x="0" y="0"/>
                </a:lnTo>
                <a:lnTo>
                  <a:pt x="0" y="0"/>
                </a:lnTo>
                <a:close/>
              </a:path>
            </a:pathLst>
          </a:custGeom>
          <a:solidFill>
            <a:srgbClr val="F3F3F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5"/>
          <p:cNvSpPr/>
          <p:nvPr/>
        </p:nvSpPr>
        <p:spPr>
          <a:xfrm>
            <a:off x="3063876" y="4529138"/>
            <a:ext cx="84138" cy="80962"/>
          </a:xfrm>
          <a:custGeom>
            <a:avLst/>
            <a:gdLst/>
            <a:ahLst/>
            <a:cxnLst/>
            <a:rect l="l" t="t" r="r" b="b"/>
            <a:pathLst>
              <a:path w="53" h="51" extrusionOk="0">
                <a:moveTo>
                  <a:pt x="0" y="0"/>
                </a:moveTo>
                <a:lnTo>
                  <a:pt x="53" y="0"/>
                </a:lnTo>
                <a:lnTo>
                  <a:pt x="53" y="51"/>
                </a:lnTo>
                <a:lnTo>
                  <a:pt x="0" y="51"/>
                </a:lnTo>
                <a:lnTo>
                  <a:pt x="0" y="0"/>
                </a:lnTo>
                <a:lnTo>
                  <a:pt x="0" y="0"/>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C3D11875-27F3-92B2-D05F-BBE3A3C57D8A}"/>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AB3C018E-0A4E-8D65-20F2-09EE5A94EE79}"/>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1798E296-7955-E386-CB95-CFA67EA31262}"/>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95807AE8-AAB8-7773-73BE-B3DFC0198617}"/>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C7CE3C7D-8E82-2D76-4679-3779D2F61A22}"/>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DF96850D-557E-50BB-E55E-5140E7CD2FFC}"/>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EE94E477-8EE1-CD74-6276-BBBF196B7B53}"/>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B647C70B-37CD-30A5-8BAF-19A680FDF0D5}"/>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C0606448-BEB3-DC10-17AB-F22C97FE3DC5}"/>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3C88AA03-41C6-F1C9-911D-93834EACDCA5}"/>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C6C9056B-E54C-7866-690F-5B055B3D24C2}"/>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D456D17E-D1DA-D761-1D44-ECABEF073574}"/>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CF19796F-804A-8B3D-0DF1-120DEDC5C768}"/>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8ED7C2A1-0494-BD05-D0AF-1424D0B7DC03}"/>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B5D3DF61-963A-F28C-5C2B-5154837D093D}"/>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324F0C1F-B4FC-2D21-B315-75FB8E953EDA}"/>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36E8BE9B-4689-2DA4-A024-3AFC6748AE0E}"/>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27DF3379-C5B3-F348-A80A-40F33E780277}"/>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A1F39CED-FF45-0B17-12CC-52FBD46C922B}"/>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F4669688-B331-940E-C107-A38F7AB48F12}"/>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586" name="Google Shape;199;p1">
              <a:extLst>
                <a:ext uri="{FF2B5EF4-FFF2-40B4-BE49-F238E27FC236}">
                  <a16:creationId xmlns:a16="http://schemas.microsoft.com/office/drawing/2014/main" id="{AE39E586-552E-D12E-4CFB-44B25B737DF8}"/>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091487DF-5CA7-A759-54CE-4A7B8A7A860A}"/>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EB6C9BBD-ED6C-BA8A-02DB-2E8E43D147DA}"/>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BC992B80-1722-67AE-3BA7-A83702EC9F10}"/>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EC40EC12-24BA-2AD1-3E97-146EDDC4DDFE}"/>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11549BCC-F223-81ED-2D9F-FDB362696E43}"/>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5E23AA28-8710-E559-6790-76088A36394C}"/>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B78DCD83-BB1E-4806-A08B-475D2BDD5959}"/>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529" name="Google Shape;1529;p25"/>
          <p:cNvSpPr txBox="1"/>
          <p:nvPr/>
        </p:nvSpPr>
        <p:spPr>
          <a:xfrm>
            <a:off x="9900397" y="1722433"/>
            <a:ext cx="1301545" cy="200093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dirty="0">
                <a:solidFill>
                  <a:srgbClr val="000000"/>
                </a:solidFill>
                <a:latin typeface="Open Sans"/>
                <a:ea typeface="Open Sans"/>
                <a:cs typeface="Open Sans"/>
                <a:sym typeface="Open Sans"/>
              </a:rPr>
              <a:t>Lorem ipsum dolor sit a met, </a:t>
            </a:r>
            <a:r>
              <a:rPr lang="en-US" sz="1000" b="0" i="0" dirty="0" err="1">
                <a:solidFill>
                  <a:srgbClr val="000000"/>
                </a:solidFill>
                <a:latin typeface="Open Sans"/>
                <a:ea typeface="Open Sans"/>
                <a:cs typeface="Open Sans"/>
                <a:sym typeface="Open Sans"/>
              </a:rPr>
              <a:t>consectetur</a:t>
            </a:r>
            <a:r>
              <a:rPr lang="en-US" sz="1000" b="0" i="0" dirty="0">
                <a:solidFill>
                  <a:srgbClr val="000000"/>
                </a:solidFill>
                <a:latin typeface="Open Sans"/>
                <a:ea typeface="Open Sans"/>
                <a:cs typeface="Open Sans"/>
                <a:sym typeface="Open Sans"/>
              </a:rPr>
              <a:t> adipescent elite. Mauri's id Felis bandit, getas nil vel, place rat abaculis ac Viramas Bibendum</a:t>
            </a:r>
            <a:endParaRPr sz="1000" b="1" i="0" dirty="0">
              <a:solidFill>
                <a:schemeClr val="dk1"/>
              </a:solidFill>
              <a:latin typeface="Open Sans"/>
              <a:ea typeface="Open Sans"/>
              <a:cs typeface="Open Sans"/>
              <a:sym typeface="Open Sans"/>
            </a:endParaRPr>
          </a:p>
        </p:txBody>
      </p:sp>
      <p:sp>
        <p:nvSpPr>
          <p:cNvPr id="1589" name="Google Shape;202;p1">
            <a:extLst>
              <a:ext uri="{FF2B5EF4-FFF2-40B4-BE49-F238E27FC236}">
                <a16:creationId xmlns:a16="http://schemas.microsoft.com/office/drawing/2014/main" id="{2526C463-5346-92EF-C5FE-95EE9756C969}"/>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590" name="Google Shape;203;p1">
            <a:extLst>
              <a:ext uri="{FF2B5EF4-FFF2-40B4-BE49-F238E27FC236}">
                <a16:creationId xmlns:a16="http://schemas.microsoft.com/office/drawing/2014/main" id="{3270F789-0EDA-4B41-C65A-30393D26F294}"/>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1591" name="Picture Placeholder 1590">
            <a:extLst>
              <a:ext uri="{FF2B5EF4-FFF2-40B4-BE49-F238E27FC236}">
                <a16:creationId xmlns:a16="http://schemas.microsoft.com/office/drawing/2014/main" id="{25D1030D-12EB-19C9-DA3E-E3BE76BFE2DB}"/>
              </a:ext>
            </a:extLst>
          </p:cNvPr>
          <p:cNvSpPr>
            <a:spLocks noGrp="1"/>
          </p:cNvSpPr>
          <p:nvPr>
            <p:ph type="pic" idx="3"/>
          </p:nvPr>
        </p:nvSpPr>
        <p:spPr/>
        <p:txBody>
          <a:bodyPr/>
          <a:lstStyle/>
          <a:p>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2" name="Rectangle 1">
            <a:extLst>
              <a:ext uri="{FF2B5EF4-FFF2-40B4-BE49-F238E27FC236}">
                <a16:creationId xmlns:a16="http://schemas.microsoft.com/office/drawing/2014/main" id="{E2DFF17B-1757-55C5-D16D-AB83E8D4B160}"/>
              </a:ext>
            </a:extLst>
          </p:cNvPr>
          <p:cNvSpPr/>
          <p:nvPr/>
        </p:nvSpPr>
        <p:spPr>
          <a:xfrm>
            <a:off x="0" y="-1"/>
            <a:ext cx="12192000" cy="6858002"/>
          </a:xfrm>
          <a:prstGeom prst="rect">
            <a:avLst/>
          </a:prstGeom>
          <a:solidFill>
            <a:srgbClr val="ABB1A2">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1" name="Google Shape;1591;p26"/>
          <p:cNvSpPr txBox="1"/>
          <p:nvPr/>
        </p:nvSpPr>
        <p:spPr>
          <a:xfrm>
            <a:off x="1460701" y="1658023"/>
            <a:ext cx="3689825"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Expectation</a:t>
            </a:r>
            <a:endParaRPr dirty="0">
              <a:latin typeface="Poppins SemiBold" panose="00000700000000000000" pitchFamily="2" charset="0"/>
              <a:cs typeface="Poppins SemiBold" panose="00000700000000000000" pitchFamily="2" charset="0"/>
            </a:endParaRPr>
          </a:p>
        </p:txBody>
      </p:sp>
      <p:sp>
        <p:nvSpPr>
          <p:cNvPr id="1592" name="Google Shape;1592;p26"/>
          <p:cNvSpPr txBox="1"/>
          <p:nvPr/>
        </p:nvSpPr>
        <p:spPr>
          <a:xfrm>
            <a:off x="1508325" y="2891800"/>
            <a:ext cx="844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dirty="0">
                <a:solidFill>
                  <a:schemeClr val="dk1"/>
                </a:solidFill>
                <a:latin typeface="Poppins "/>
                <a:ea typeface="Poppins SemiBold"/>
                <a:cs typeface="Poppins SemiBold"/>
                <a:sym typeface="Poppins SemiBold"/>
              </a:rPr>
              <a:t>Lorem</a:t>
            </a:r>
            <a:endParaRPr dirty="0">
              <a:latin typeface="Poppins "/>
            </a:endParaRPr>
          </a:p>
        </p:txBody>
      </p:sp>
      <p:sp>
        <p:nvSpPr>
          <p:cNvPr id="1593" name="Google Shape;1593;p26"/>
          <p:cNvSpPr txBox="1"/>
          <p:nvPr/>
        </p:nvSpPr>
        <p:spPr>
          <a:xfrm>
            <a:off x="1508326" y="32510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8.500</a:t>
            </a:r>
            <a:endParaRPr>
              <a:latin typeface="Poppins "/>
            </a:endParaRPr>
          </a:p>
        </p:txBody>
      </p:sp>
      <p:sp>
        <p:nvSpPr>
          <p:cNvPr id="1594" name="Google Shape;1594;p26"/>
          <p:cNvSpPr txBox="1"/>
          <p:nvPr/>
        </p:nvSpPr>
        <p:spPr>
          <a:xfrm>
            <a:off x="1508325" y="3685550"/>
            <a:ext cx="7191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Lorem</a:t>
            </a:r>
            <a:endParaRPr>
              <a:latin typeface="Poppins "/>
            </a:endParaRPr>
          </a:p>
        </p:txBody>
      </p:sp>
      <p:sp>
        <p:nvSpPr>
          <p:cNvPr id="1595" name="Google Shape;1595;p26"/>
          <p:cNvSpPr txBox="1"/>
          <p:nvPr/>
        </p:nvSpPr>
        <p:spPr>
          <a:xfrm>
            <a:off x="1508326" y="40447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8.500</a:t>
            </a:r>
            <a:endParaRPr>
              <a:latin typeface="Poppins "/>
            </a:endParaRPr>
          </a:p>
        </p:txBody>
      </p:sp>
      <p:sp>
        <p:nvSpPr>
          <p:cNvPr id="1596" name="Google Shape;1596;p26"/>
          <p:cNvSpPr txBox="1"/>
          <p:nvPr/>
        </p:nvSpPr>
        <p:spPr>
          <a:xfrm>
            <a:off x="2510723" y="2891800"/>
            <a:ext cx="844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Ipsum</a:t>
            </a:r>
            <a:endParaRPr>
              <a:latin typeface="Poppins "/>
            </a:endParaRPr>
          </a:p>
        </p:txBody>
      </p:sp>
      <p:sp>
        <p:nvSpPr>
          <p:cNvPr id="1597" name="Google Shape;1597;p26"/>
          <p:cNvSpPr txBox="1"/>
          <p:nvPr/>
        </p:nvSpPr>
        <p:spPr>
          <a:xfrm>
            <a:off x="2510732" y="32510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5.250</a:t>
            </a:r>
            <a:endParaRPr>
              <a:latin typeface="Poppins "/>
            </a:endParaRPr>
          </a:p>
        </p:txBody>
      </p:sp>
      <p:sp>
        <p:nvSpPr>
          <p:cNvPr id="1598" name="Google Shape;1598;p26"/>
          <p:cNvSpPr txBox="1"/>
          <p:nvPr/>
        </p:nvSpPr>
        <p:spPr>
          <a:xfrm>
            <a:off x="2510723" y="3685550"/>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Ipsum</a:t>
            </a:r>
            <a:endParaRPr>
              <a:latin typeface="Poppins "/>
            </a:endParaRPr>
          </a:p>
        </p:txBody>
      </p:sp>
      <p:sp>
        <p:nvSpPr>
          <p:cNvPr id="1599" name="Google Shape;1599;p26"/>
          <p:cNvSpPr txBox="1"/>
          <p:nvPr/>
        </p:nvSpPr>
        <p:spPr>
          <a:xfrm>
            <a:off x="2510732" y="40447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5.250</a:t>
            </a:r>
            <a:endParaRPr>
              <a:latin typeface="Poppins "/>
            </a:endParaRPr>
          </a:p>
        </p:txBody>
      </p:sp>
      <p:sp>
        <p:nvSpPr>
          <p:cNvPr id="1600" name="Google Shape;1600;p26"/>
          <p:cNvSpPr txBox="1"/>
          <p:nvPr/>
        </p:nvSpPr>
        <p:spPr>
          <a:xfrm>
            <a:off x="3513138" y="2891790"/>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Dolor</a:t>
            </a:r>
            <a:endParaRPr>
              <a:latin typeface="Poppins "/>
            </a:endParaRPr>
          </a:p>
        </p:txBody>
      </p:sp>
      <p:sp>
        <p:nvSpPr>
          <p:cNvPr id="1601" name="Google Shape;1601;p26"/>
          <p:cNvSpPr txBox="1"/>
          <p:nvPr/>
        </p:nvSpPr>
        <p:spPr>
          <a:xfrm>
            <a:off x="3513138" y="32510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5.200</a:t>
            </a:r>
            <a:endParaRPr>
              <a:latin typeface="Poppins "/>
            </a:endParaRPr>
          </a:p>
        </p:txBody>
      </p:sp>
      <p:sp>
        <p:nvSpPr>
          <p:cNvPr id="1602" name="Google Shape;1602;p26"/>
          <p:cNvSpPr txBox="1"/>
          <p:nvPr/>
        </p:nvSpPr>
        <p:spPr>
          <a:xfrm>
            <a:off x="3513138" y="3685540"/>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Dolor</a:t>
            </a:r>
            <a:endParaRPr>
              <a:latin typeface="Poppins "/>
            </a:endParaRPr>
          </a:p>
        </p:txBody>
      </p:sp>
      <p:sp>
        <p:nvSpPr>
          <p:cNvPr id="1603" name="Google Shape;1603;p26"/>
          <p:cNvSpPr txBox="1"/>
          <p:nvPr/>
        </p:nvSpPr>
        <p:spPr>
          <a:xfrm>
            <a:off x="3513138" y="40447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5.200</a:t>
            </a:r>
            <a:endParaRPr>
              <a:latin typeface="Poppins "/>
            </a:endParaRPr>
          </a:p>
        </p:txBody>
      </p:sp>
      <p:sp>
        <p:nvSpPr>
          <p:cNvPr id="1604" name="Google Shape;1604;p26"/>
          <p:cNvSpPr txBox="1"/>
          <p:nvPr/>
        </p:nvSpPr>
        <p:spPr>
          <a:xfrm>
            <a:off x="4515551" y="2891800"/>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Ament</a:t>
            </a:r>
            <a:endParaRPr>
              <a:latin typeface="Poppins "/>
            </a:endParaRPr>
          </a:p>
        </p:txBody>
      </p:sp>
      <p:sp>
        <p:nvSpPr>
          <p:cNvPr id="1605" name="Google Shape;1605;p26"/>
          <p:cNvSpPr txBox="1"/>
          <p:nvPr/>
        </p:nvSpPr>
        <p:spPr>
          <a:xfrm>
            <a:off x="4515545" y="325103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4.250</a:t>
            </a:r>
            <a:endParaRPr>
              <a:latin typeface="Poppins "/>
            </a:endParaRPr>
          </a:p>
        </p:txBody>
      </p:sp>
      <p:sp>
        <p:nvSpPr>
          <p:cNvPr id="1606" name="Google Shape;1606;p26"/>
          <p:cNvSpPr txBox="1"/>
          <p:nvPr/>
        </p:nvSpPr>
        <p:spPr>
          <a:xfrm>
            <a:off x="4515551" y="3685550"/>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Ament</a:t>
            </a:r>
            <a:endParaRPr>
              <a:latin typeface="Poppins "/>
            </a:endParaRPr>
          </a:p>
        </p:txBody>
      </p:sp>
      <p:sp>
        <p:nvSpPr>
          <p:cNvPr id="1607" name="Google Shape;1607;p26"/>
          <p:cNvSpPr txBox="1"/>
          <p:nvPr/>
        </p:nvSpPr>
        <p:spPr>
          <a:xfrm>
            <a:off x="4515545" y="4044781"/>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4.250</a:t>
            </a:r>
            <a:endParaRPr>
              <a:latin typeface="Poppins "/>
            </a:endParaRPr>
          </a:p>
        </p:txBody>
      </p:sp>
      <p:cxnSp>
        <p:nvCxnSpPr>
          <p:cNvPr id="1608" name="Google Shape;1608;p26"/>
          <p:cNvCxnSpPr/>
          <p:nvPr/>
        </p:nvCxnSpPr>
        <p:spPr>
          <a:xfrm>
            <a:off x="5293769" y="2880831"/>
            <a:ext cx="0" cy="1751141"/>
          </a:xfrm>
          <a:prstGeom prst="straightConnector1">
            <a:avLst/>
          </a:prstGeom>
          <a:noFill/>
          <a:ln w="9525" cap="flat" cmpd="sng">
            <a:solidFill>
              <a:srgbClr val="D8D8D8"/>
            </a:solidFill>
            <a:prstDash val="solid"/>
            <a:miter lim="800000"/>
            <a:headEnd type="none" w="sm" len="sm"/>
            <a:tailEnd type="none" w="sm" len="sm"/>
          </a:ln>
        </p:spPr>
      </p:cxnSp>
      <p:cxnSp>
        <p:nvCxnSpPr>
          <p:cNvPr id="1609" name="Google Shape;1609;p26"/>
          <p:cNvCxnSpPr/>
          <p:nvPr/>
        </p:nvCxnSpPr>
        <p:spPr>
          <a:xfrm>
            <a:off x="1618692" y="3159055"/>
            <a:ext cx="3675077" cy="0"/>
          </a:xfrm>
          <a:prstGeom prst="straightConnector1">
            <a:avLst/>
          </a:prstGeom>
          <a:noFill/>
          <a:ln w="9525" cap="flat" cmpd="sng">
            <a:solidFill>
              <a:srgbClr val="D8D8D8"/>
            </a:solidFill>
            <a:prstDash val="solid"/>
            <a:miter lim="800000"/>
            <a:headEnd type="none" w="sm" len="sm"/>
            <a:tailEnd type="none" w="sm" len="sm"/>
          </a:ln>
        </p:spPr>
      </p:cxnSp>
      <p:cxnSp>
        <p:nvCxnSpPr>
          <p:cNvPr id="1610" name="Google Shape;1610;p26"/>
          <p:cNvCxnSpPr/>
          <p:nvPr/>
        </p:nvCxnSpPr>
        <p:spPr>
          <a:xfrm>
            <a:off x="1618692" y="3555930"/>
            <a:ext cx="3675077" cy="0"/>
          </a:xfrm>
          <a:prstGeom prst="straightConnector1">
            <a:avLst/>
          </a:prstGeom>
          <a:noFill/>
          <a:ln w="9525" cap="flat" cmpd="sng">
            <a:solidFill>
              <a:srgbClr val="D8D8D8"/>
            </a:solidFill>
            <a:prstDash val="solid"/>
            <a:miter lim="800000"/>
            <a:headEnd type="none" w="sm" len="sm"/>
            <a:tailEnd type="none" w="sm" len="sm"/>
          </a:ln>
        </p:spPr>
      </p:cxnSp>
      <p:cxnSp>
        <p:nvCxnSpPr>
          <p:cNvPr id="1611" name="Google Shape;1611;p26"/>
          <p:cNvCxnSpPr/>
          <p:nvPr/>
        </p:nvCxnSpPr>
        <p:spPr>
          <a:xfrm>
            <a:off x="1618692" y="3952805"/>
            <a:ext cx="3675077" cy="0"/>
          </a:xfrm>
          <a:prstGeom prst="straightConnector1">
            <a:avLst/>
          </a:prstGeom>
          <a:noFill/>
          <a:ln w="9525" cap="flat" cmpd="sng">
            <a:solidFill>
              <a:srgbClr val="D8D8D8"/>
            </a:solidFill>
            <a:prstDash val="solid"/>
            <a:miter lim="800000"/>
            <a:headEnd type="none" w="sm" len="sm"/>
            <a:tailEnd type="none" w="sm" len="sm"/>
          </a:ln>
        </p:spPr>
      </p:cxnSp>
      <p:cxnSp>
        <p:nvCxnSpPr>
          <p:cNvPr id="1612" name="Google Shape;1612;p26"/>
          <p:cNvCxnSpPr/>
          <p:nvPr/>
        </p:nvCxnSpPr>
        <p:spPr>
          <a:xfrm>
            <a:off x="1618692" y="4349680"/>
            <a:ext cx="4724488" cy="0"/>
          </a:xfrm>
          <a:prstGeom prst="straightConnector1">
            <a:avLst/>
          </a:prstGeom>
          <a:noFill/>
          <a:ln w="9525" cap="flat" cmpd="sng">
            <a:solidFill>
              <a:srgbClr val="D8D8D8"/>
            </a:solidFill>
            <a:prstDash val="solid"/>
            <a:miter lim="800000"/>
            <a:headEnd type="none" w="sm" len="sm"/>
            <a:tailEnd type="none" w="sm" len="sm"/>
          </a:ln>
        </p:spPr>
      </p:cxnSp>
      <p:cxnSp>
        <p:nvCxnSpPr>
          <p:cNvPr id="1613" name="Google Shape;1613;p26"/>
          <p:cNvCxnSpPr/>
          <p:nvPr/>
        </p:nvCxnSpPr>
        <p:spPr>
          <a:xfrm>
            <a:off x="6343180" y="2880831"/>
            <a:ext cx="0" cy="1751141"/>
          </a:xfrm>
          <a:prstGeom prst="straightConnector1">
            <a:avLst/>
          </a:prstGeom>
          <a:noFill/>
          <a:ln w="9525" cap="flat" cmpd="sng">
            <a:solidFill>
              <a:srgbClr val="D8D8D8"/>
            </a:solidFill>
            <a:prstDash val="solid"/>
            <a:miter lim="800000"/>
            <a:headEnd type="none" w="sm" len="sm"/>
            <a:tailEnd type="none" w="sm" len="sm"/>
          </a:ln>
        </p:spPr>
      </p:cxnSp>
      <p:sp>
        <p:nvSpPr>
          <p:cNvPr id="1614" name="Google Shape;1614;p26"/>
          <p:cNvSpPr txBox="1"/>
          <p:nvPr/>
        </p:nvSpPr>
        <p:spPr>
          <a:xfrm>
            <a:off x="5497426" y="3248800"/>
            <a:ext cx="844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23.250</a:t>
            </a:r>
            <a:endParaRPr/>
          </a:p>
        </p:txBody>
      </p:sp>
      <p:sp>
        <p:nvSpPr>
          <p:cNvPr id="1615" name="Google Shape;1615;p26"/>
          <p:cNvSpPr txBox="1"/>
          <p:nvPr/>
        </p:nvSpPr>
        <p:spPr>
          <a:xfrm>
            <a:off x="5497426" y="3995425"/>
            <a:ext cx="8445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23.250</a:t>
            </a:r>
            <a:endParaRPr/>
          </a:p>
        </p:txBody>
      </p:sp>
      <p:sp>
        <p:nvSpPr>
          <p:cNvPr id="1616" name="Google Shape;1616;p26"/>
          <p:cNvSpPr txBox="1"/>
          <p:nvPr/>
        </p:nvSpPr>
        <p:spPr>
          <a:xfrm>
            <a:off x="1508327" y="4493901"/>
            <a:ext cx="620270" cy="248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Total:</a:t>
            </a:r>
            <a:endParaRPr/>
          </a:p>
        </p:txBody>
      </p:sp>
      <p:sp>
        <p:nvSpPr>
          <p:cNvPr id="1617" name="Google Shape;1617;p26"/>
          <p:cNvSpPr txBox="1"/>
          <p:nvPr/>
        </p:nvSpPr>
        <p:spPr>
          <a:xfrm>
            <a:off x="5497426" y="4493900"/>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SemiBold"/>
                <a:ea typeface="Poppins SemiBold"/>
                <a:cs typeface="Poppins SemiBold"/>
                <a:sym typeface="Poppins SemiBold"/>
              </a:rPr>
              <a:t>46.500</a:t>
            </a:r>
            <a:endParaRPr/>
          </a:p>
        </p:txBody>
      </p:sp>
      <p:sp>
        <p:nvSpPr>
          <p:cNvPr id="1619" name="Google Shape;1619;p26"/>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54" name="Google Shape;1654;p26"/>
          <p:cNvSpPr txBox="1"/>
          <p:nvPr/>
        </p:nvSpPr>
        <p:spPr>
          <a:xfrm>
            <a:off x="9519900" y="3258638"/>
            <a:ext cx="1356900" cy="261600"/>
          </a:xfrm>
          <a:prstGeom prst="rect">
            <a:avLst/>
          </a:prstGeom>
          <a:noFill/>
          <a:ln>
            <a:noFill/>
          </a:ln>
        </p:spPr>
        <p:txBody>
          <a:bodyPr spcFirstLastPara="1" wrap="square" lIns="91425" tIns="45700" rIns="91425" bIns="45700" anchor="t" anchorCtr="0">
            <a:spAutoFit/>
          </a:bodyPr>
          <a:lstStyle/>
          <a:p>
            <a:pPr marL="0" marR="0" lvl="0" indent="0" algn="l" rtl="0">
              <a:lnSpc>
                <a:spcPct val="136363"/>
              </a:lnSpc>
              <a:spcBef>
                <a:spcPts val="0"/>
              </a:spcBef>
              <a:spcAft>
                <a:spcPts val="0"/>
              </a:spcAft>
              <a:buNone/>
            </a:pPr>
            <a:r>
              <a:rPr lang="en-US" sz="1100" b="1" i="0" u="none" strike="noStrike" cap="none">
                <a:solidFill>
                  <a:srgbClr val="000000"/>
                </a:solidFill>
                <a:latin typeface="Poppins"/>
                <a:ea typeface="Poppins"/>
                <a:cs typeface="Poppins"/>
                <a:sym typeface="Poppins"/>
              </a:rPr>
              <a:t>Expectation</a:t>
            </a:r>
            <a:endParaRPr/>
          </a:p>
        </p:txBody>
      </p:sp>
      <p:sp>
        <p:nvSpPr>
          <p:cNvPr id="1655" name="Google Shape;1655;p26"/>
          <p:cNvSpPr txBox="1"/>
          <p:nvPr/>
        </p:nvSpPr>
        <p:spPr>
          <a:xfrm>
            <a:off x="8752599" y="4284388"/>
            <a:ext cx="7254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Poppins SemiBold"/>
                <a:ea typeface="Poppins SemiBold"/>
                <a:cs typeface="Poppins SemiBold"/>
                <a:sym typeface="Poppins SemiBold"/>
              </a:rPr>
              <a:t>1st Qtr</a:t>
            </a:r>
            <a:endParaRPr sz="1200" b="0" i="0" u="none" strike="noStrike" cap="none">
              <a:solidFill>
                <a:srgbClr val="000000"/>
              </a:solidFill>
              <a:latin typeface="Poppins SemiBold"/>
              <a:ea typeface="Poppins SemiBold"/>
              <a:cs typeface="Poppins SemiBold"/>
              <a:sym typeface="Poppins SemiBold"/>
            </a:endParaRPr>
          </a:p>
        </p:txBody>
      </p:sp>
      <p:sp>
        <p:nvSpPr>
          <p:cNvPr id="1656" name="Google Shape;1656;p26"/>
          <p:cNvSpPr txBox="1"/>
          <p:nvPr/>
        </p:nvSpPr>
        <p:spPr>
          <a:xfrm>
            <a:off x="9423825" y="4284388"/>
            <a:ext cx="7752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Poppins SemiBold"/>
                <a:ea typeface="Poppins SemiBold"/>
                <a:cs typeface="Poppins SemiBold"/>
                <a:sym typeface="Poppins SemiBold"/>
              </a:rPr>
              <a:t>2nd Qtr</a:t>
            </a:r>
            <a:endParaRPr sz="1200" b="0" i="0" u="none" strike="noStrike" cap="none">
              <a:solidFill>
                <a:srgbClr val="000000"/>
              </a:solidFill>
              <a:latin typeface="Poppins SemiBold"/>
              <a:ea typeface="Poppins SemiBold"/>
              <a:cs typeface="Poppins SemiBold"/>
              <a:sym typeface="Poppins SemiBold"/>
            </a:endParaRPr>
          </a:p>
        </p:txBody>
      </p:sp>
      <p:sp>
        <p:nvSpPr>
          <p:cNvPr id="1657" name="Google Shape;1657;p26"/>
          <p:cNvSpPr txBox="1"/>
          <p:nvPr/>
        </p:nvSpPr>
        <p:spPr>
          <a:xfrm>
            <a:off x="10138876" y="4284388"/>
            <a:ext cx="85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Poppins SemiBold"/>
                <a:ea typeface="Poppins SemiBold"/>
                <a:cs typeface="Poppins SemiBold"/>
                <a:sym typeface="Poppins SemiBold"/>
              </a:rPr>
              <a:t>3rd Qtr</a:t>
            </a:r>
            <a:endParaRPr sz="1200" b="0" i="0" u="none" strike="noStrike" cap="none">
              <a:solidFill>
                <a:srgbClr val="000000"/>
              </a:solidFill>
              <a:latin typeface="Poppins SemiBold"/>
              <a:ea typeface="Poppins SemiBold"/>
              <a:cs typeface="Poppins SemiBold"/>
              <a:sym typeface="Poppins SemiBold"/>
            </a:endParaRPr>
          </a:p>
        </p:txBody>
      </p:sp>
      <p:sp>
        <p:nvSpPr>
          <p:cNvPr id="1658" name="Google Shape;1658;p26"/>
          <p:cNvSpPr txBox="1"/>
          <p:nvPr/>
        </p:nvSpPr>
        <p:spPr>
          <a:xfrm>
            <a:off x="10821228" y="4284388"/>
            <a:ext cx="858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Poppins SemiBold"/>
                <a:ea typeface="Poppins SemiBold"/>
                <a:cs typeface="Poppins SemiBold"/>
                <a:sym typeface="Poppins SemiBold"/>
              </a:rPr>
              <a:t>4th Qtr</a:t>
            </a:r>
            <a:endParaRPr sz="1200" b="0" i="0" u="none" strike="noStrike" cap="none">
              <a:solidFill>
                <a:srgbClr val="000000"/>
              </a:solidFill>
              <a:latin typeface="Poppins SemiBold"/>
              <a:ea typeface="Poppins SemiBold"/>
              <a:cs typeface="Poppins SemiBold"/>
              <a:sym typeface="Poppins SemiBold"/>
            </a:endParaRPr>
          </a:p>
        </p:txBody>
      </p:sp>
      <p:sp>
        <p:nvSpPr>
          <p:cNvPr id="1659" name="Google Shape;1659;p26"/>
          <p:cNvSpPr/>
          <p:nvPr/>
        </p:nvSpPr>
        <p:spPr>
          <a:xfrm>
            <a:off x="10030651" y="2654101"/>
            <a:ext cx="725488" cy="1179512"/>
          </a:xfrm>
          <a:custGeom>
            <a:avLst/>
            <a:gdLst/>
            <a:ahLst/>
            <a:cxnLst/>
            <a:rect l="l" t="t" r="r" b="b"/>
            <a:pathLst>
              <a:path w="232" h="377" extrusionOk="0">
                <a:moveTo>
                  <a:pt x="0" y="0"/>
                </a:moveTo>
                <a:cubicBezTo>
                  <a:pt x="128" y="0"/>
                  <a:pt x="232" y="104"/>
                  <a:pt x="232" y="233"/>
                </a:cubicBezTo>
                <a:cubicBezTo>
                  <a:pt x="232" y="285"/>
                  <a:pt x="215" y="336"/>
                  <a:pt x="182" y="377"/>
                </a:cubicBezTo>
                <a:cubicBezTo>
                  <a:pt x="136" y="341"/>
                  <a:pt x="136" y="341"/>
                  <a:pt x="136" y="341"/>
                </a:cubicBezTo>
                <a:cubicBezTo>
                  <a:pt x="196" y="266"/>
                  <a:pt x="183" y="156"/>
                  <a:pt x="108" y="96"/>
                </a:cubicBezTo>
                <a:cubicBezTo>
                  <a:pt x="77" y="72"/>
                  <a:pt x="39" y="58"/>
                  <a:pt x="0" y="58"/>
                </a:cubicBezTo>
                <a:lnTo>
                  <a:pt x="0" y="0"/>
                </a:lnTo>
                <a:close/>
              </a:path>
            </a:pathLst>
          </a:custGeom>
          <a:solidFill>
            <a:srgbClr val="01010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6"/>
          <p:cNvSpPr/>
          <p:nvPr/>
        </p:nvSpPr>
        <p:spPr>
          <a:xfrm>
            <a:off x="10030651" y="2654101"/>
            <a:ext cx="725488" cy="1179512"/>
          </a:xfrm>
          <a:custGeom>
            <a:avLst/>
            <a:gdLst/>
            <a:ahLst/>
            <a:cxnLst/>
            <a:rect l="l" t="t" r="r" b="b"/>
            <a:pathLst>
              <a:path w="232" h="377" extrusionOk="0">
                <a:moveTo>
                  <a:pt x="0" y="0"/>
                </a:moveTo>
                <a:cubicBezTo>
                  <a:pt x="128" y="0"/>
                  <a:pt x="232" y="104"/>
                  <a:pt x="232" y="233"/>
                </a:cubicBezTo>
                <a:cubicBezTo>
                  <a:pt x="232" y="285"/>
                  <a:pt x="215" y="336"/>
                  <a:pt x="182" y="377"/>
                </a:cubicBezTo>
                <a:cubicBezTo>
                  <a:pt x="136" y="341"/>
                  <a:pt x="136" y="341"/>
                  <a:pt x="136" y="341"/>
                </a:cubicBezTo>
                <a:cubicBezTo>
                  <a:pt x="196" y="266"/>
                  <a:pt x="183" y="156"/>
                  <a:pt x="108" y="96"/>
                </a:cubicBezTo>
                <a:cubicBezTo>
                  <a:pt x="77" y="72"/>
                  <a:pt x="39" y="58"/>
                  <a:pt x="0" y="58"/>
                </a:cubicBezTo>
                <a:lnTo>
                  <a:pt x="0" y="0"/>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6"/>
          <p:cNvSpPr/>
          <p:nvPr/>
        </p:nvSpPr>
        <p:spPr>
          <a:xfrm>
            <a:off x="9511538" y="3720900"/>
            <a:ext cx="1087438" cy="481012"/>
          </a:xfrm>
          <a:custGeom>
            <a:avLst/>
            <a:gdLst/>
            <a:ahLst/>
            <a:cxnLst/>
            <a:rect l="l" t="t" r="r" b="b"/>
            <a:pathLst>
              <a:path w="348" h="154" extrusionOk="0">
                <a:moveTo>
                  <a:pt x="348" y="36"/>
                </a:moveTo>
                <a:cubicBezTo>
                  <a:pt x="268" y="137"/>
                  <a:pt x="122" y="154"/>
                  <a:pt x="21" y="74"/>
                </a:cubicBezTo>
                <a:cubicBezTo>
                  <a:pt x="14" y="68"/>
                  <a:pt x="7" y="62"/>
                  <a:pt x="0" y="55"/>
                </a:cubicBezTo>
                <a:cubicBezTo>
                  <a:pt x="42" y="14"/>
                  <a:pt x="42" y="14"/>
                  <a:pt x="42" y="14"/>
                </a:cubicBezTo>
                <a:cubicBezTo>
                  <a:pt x="109" y="83"/>
                  <a:pt x="220" y="84"/>
                  <a:pt x="288" y="16"/>
                </a:cubicBezTo>
                <a:cubicBezTo>
                  <a:pt x="293" y="11"/>
                  <a:pt x="298" y="6"/>
                  <a:pt x="302" y="0"/>
                </a:cubicBezTo>
                <a:lnTo>
                  <a:pt x="348" y="36"/>
                </a:lnTo>
                <a:close/>
              </a:path>
            </a:pathLst>
          </a:custGeom>
          <a:solidFill>
            <a:srgbClr val="80808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6"/>
          <p:cNvSpPr/>
          <p:nvPr/>
        </p:nvSpPr>
        <p:spPr>
          <a:xfrm>
            <a:off x="9511538" y="3720900"/>
            <a:ext cx="1087438" cy="481012"/>
          </a:xfrm>
          <a:custGeom>
            <a:avLst/>
            <a:gdLst/>
            <a:ahLst/>
            <a:cxnLst/>
            <a:rect l="l" t="t" r="r" b="b"/>
            <a:pathLst>
              <a:path w="348" h="154" extrusionOk="0">
                <a:moveTo>
                  <a:pt x="348" y="36"/>
                </a:moveTo>
                <a:cubicBezTo>
                  <a:pt x="268" y="137"/>
                  <a:pt x="122" y="154"/>
                  <a:pt x="21" y="74"/>
                </a:cubicBezTo>
                <a:cubicBezTo>
                  <a:pt x="14" y="68"/>
                  <a:pt x="7" y="62"/>
                  <a:pt x="0" y="55"/>
                </a:cubicBezTo>
                <a:cubicBezTo>
                  <a:pt x="42" y="14"/>
                  <a:pt x="42" y="14"/>
                  <a:pt x="42" y="14"/>
                </a:cubicBezTo>
                <a:cubicBezTo>
                  <a:pt x="109" y="83"/>
                  <a:pt x="220" y="84"/>
                  <a:pt x="288" y="16"/>
                </a:cubicBezTo>
                <a:cubicBezTo>
                  <a:pt x="293" y="11"/>
                  <a:pt x="298" y="6"/>
                  <a:pt x="302" y="0"/>
                </a:cubicBezTo>
                <a:lnTo>
                  <a:pt x="348" y="36"/>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26"/>
          <p:cNvSpPr/>
          <p:nvPr/>
        </p:nvSpPr>
        <p:spPr>
          <a:xfrm>
            <a:off x="9278176" y="3273226"/>
            <a:ext cx="365125" cy="619125"/>
          </a:xfrm>
          <a:custGeom>
            <a:avLst/>
            <a:gdLst/>
            <a:ahLst/>
            <a:cxnLst/>
            <a:rect l="l" t="t" r="r" b="b"/>
            <a:pathLst>
              <a:path w="117" h="198" extrusionOk="0">
                <a:moveTo>
                  <a:pt x="75" y="198"/>
                </a:moveTo>
                <a:cubicBezTo>
                  <a:pt x="24" y="146"/>
                  <a:pt x="0" y="73"/>
                  <a:pt x="11" y="0"/>
                </a:cubicBezTo>
                <a:cubicBezTo>
                  <a:pt x="68" y="9"/>
                  <a:pt x="68" y="9"/>
                  <a:pt x="68" y="9"/>
                </a:cubicBezTo>
                <a:cubicBezTo>
                  <a:pt x="60" y="63"/>
                  <a:pt x="78" y="118"/>
                  <a:pt x="117" y="157"/>
                </a:cubicBezTo>
                <a:lnTo>
                  <a:pt x="75" y="198"/>
                </a:lnTo>
                <a:close/>
              </a:path>
            </a:pathLst>
          </a:custGeom>
          <a:solidFill>
            <a:srgbClr val="C0BF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664;p26"/>
          <p:cNvSpPr/>
          <p:nvPr/>
        </p:nvSpPr>
        <p:spPr>
          <a:xfrm>
            <a:off x="9278176" y="3273226"/>
            <a:ext cx="365125" cy="619125"/>
          </a:xfrm>
          <a:custGeom>
            <a:avLst/>
            <a:gdLst/>
            <a:ahLst/>
            <a:cxnLst/>
            <a:rect l="l" t="t" r="r" b="b"/>
            <a:pathLst>
              <a:path w="117" h="198" extrusionOk="0">
                <a:moveTo>
                  <a:pt x="75" y="198"/>
                </a:moveTo>
                <a:cubicBezTo>
                  <a:pt x="24" y="146"/>
                  <a:pt x="0" y="73"/>
                  <a:pt x="11" y="0"/>
                </a:cubicBezTo>
                <a:cubicBezTo>
                  <a:pt x="68" y="9"/>
                  <a:pt x="68" y="9"/>
                  <a:pt x="68" y="9"/>
                </a:cubicBezTo>
                <a:cubicBezTo>
                  <a:pt x="60" y="63"/>
                  <a:pt x="78" y="118"/>
                  <a:pt x="117" y="157"/>
                </a:cubicBezTo>
                <a:lnTo>
                  <a:pt x="75" y="198"/>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6"/>
          <p:cNvSpPr/>
          <p:nvPr/>
        </p:nvSpPr>
        <p:spPr>
          <a:xfrm>
            <a:off x="9311513" y="2654101"/>
            <a:ext cx="719138" cy="647700"/>
          </a:xfrm>
          <a:custGeom>
            <a:avLst/>
            <a:gdLst/>
            <a:ahLst/>
            <a:cxnLst/>
            <a:rect l="l" t="t" r="r" b="b"/>
            <a:pathLst>
              <a:path w="230" h="207" extrusionOk="0">
                <a:moveTo>
                  <a:pt x="0" y="198"/>
                </a:moveTo>
                <a:cubicBezTo>
                  <a:pt x="17" y="84"/>
                  <a:pt x="115" y="0"/>
                  <a:pt x="230" y="0"/>
                </a:cubicBezTo>
                <a:cubicBezTo>
                  <a:pt x="230" y="58"/>
                  <a:pt x="230" y="58"/>
                  <a:pt x="230" y="58"/>
                </a:cubicBezTo>
                <a:cubicBezTo>
                  <a:pt x="143" y="58"/>
                  <a:pt x="70" y="121"/>
                  <a:pt x="57" y="207"/>
                </a:cubicBezTo>
                <a:lnTo>
                  <a:pt x="0" y="198"/>
                </a:lnTo>
                <a:close/>
              </a:path>
            </a:pathLst>
          </a:custGeom>
          <a:solidFill>
            <a:srgbClr val="F3F3F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6"/>
          <p:cNvSpPr/>
          <p:nvPr/>
        </p:nvSpPr>
        <p:spPr>
          <a:xfrm>
            <a:off x="9311513" y="2654101"/>
            <a:ext cx="719138" cy="647700"/>
          </a:xfrm>
          <a:custGeom>
            <a:avLst/>
            <a:gdLst/>
            <a:ahLst/>
            <a:cxnLst/>
            <a:rect l="l" t="t" r="r" b="b"/>
            <a:pathLst>
              <a:path w="230" h="207" extrusionOk="0">
                <a:moveTo>
                  <a:pt x="0" y="198"/>
                </a:moveTo>
                <a:cubicBezTo>
                  <a:pt x="17" y="84"/>
                  <a:pt x="115" y="0"/>
                  <a:pt x="230" y="0"/>
                </a:cubicBezTo>
                <a:cubicBezTo>
                  <a:pt x="230" y="58"/>
                  <a:pt x="230" y="58"/>
                  <a:pt x="230" y="58"/>
                </a:cubicBezTo>
                <a:cubicBezTo>
                  <a:pt x="143" y="58"/>
                  <a:pt x="70" y="121"/>
                  <a:pt x="57" y="207"/>
                </a:cubicBezTo>
                <a:lnTo>
                  <a:pt x="0" y="198"/>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6"/>
          <p:cNvSpPr/>
          <p:nvPr/>
        </p:nvSpPr>
        <p:spPr>
          <a:xfrm>
            <a:off x="8759063" y="4333676"/>
            <a:ext cx="80963" cy="80962"/>
          </a:xfrm>
          <a:custGeom>
            <a:avLst/>
            <a:gdLst/>
            <a:ahLst/>
            <a:cxnLst/>
            <a:rect l="l" t="t" r="r" b="b"/>
            <a:pathLst>
              <a:path w="51" h="51" extrusionOk="0">
                <a:moveTo>
                  <a:pt x="0" y="0"/>
                </a:moveTo>
                <a:lnTo>
                  <a:pt x="51" y="0"/>
                </a:lnTo>
                <a:lnTo>
                  <a:pt x="51" y="51"/>
                </a:lnTo>
                <a:lnTo>
                  <a:pt x="0" y="51"/>
                </a:lnTo>
                <a:lnTo>
                  <a:pt x="0" y="0"/>
                </a:lnTo>
                <a:lnTo>
                  <a:pt x="0" y="0"/>
                </a:lnTo>
                <a:close/>
              </a:path>
            </a:pathLst>
          </a:custGeom>
          <a:solidFill>
            <a:srgbClr val="01010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6"/>
          <p:cNvSpPr/>
          <p:nvPr/>
        </p:nvSpPr>
        <p:spPr>
          <a:xfrm>
            <a:off x="8759063" y="4333676"/>
            <a:ext cx="80963" cy="80962"/>
          </a:xfrm>
          <a:custGeom>
            <a:avLst/>
            <a:gdLst/>
            <a:ahLst/>
            <a:cxnLst/>
            <a:rect l="l" t="t" r="r" b="b"/>
            <a:pathLst>
              <a:path w="51" h="51" extrusionOk="0">
                <a:moveTo>
                  <a:pt x="0" y="0"/>
                </a:moveTo>
                <a:lnTo>
                  <a:pt x="51" y="0"/>
                </a:lnTo>
                <a:lnTo>
                  <a:pt x="51" y="51"/>
                </a:lnTo>
                <a:lnTo>
                  <a:pt x="0" y="51"/>
                </a:lnTo>
                <a:lnTo>
                  <a:pt x="0" y="0"/>
                </a:lnTo>
                <a:lnTo>
                  <a:pt x="0" y="0"/>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6"/>
          <p:cNvSpPr/>
          <p:nvPr/>
        </p:nvSpPr>
        <p:spPr>
          <a:xfrm>
            <a:off x="9414701" y="4333676"/>
            <a:ext cx="82550" cy="80962"/>
          </a:xfrm>
          <a:custGeom>
            <a:avLst/>
            <a:gdLst/>
            <a:ahLst/>
            <a:cxnLst/>
            <a:rect l="l" t="t" r="r" b="b"/>
            <a:pathLst>
              <a:path w="52" h="51" extrusionOk="0">
                <a:moveTo>
                  <a:pt x="0" y="0"/>
                </a:moveTo>
                <a:lnTo>
                  <a:pt x="52" y="0"/>
                </a:lnTo>
                <a:lnTo>
                  <a:pt x="52" y="51"/>
                </a:lnTo>
                <a:lnTo>
                  <a:pt x="0" y="51"/>
                </a:lnTo>
                <a:lnTo>
                  <a:pt x="0" y="0"/>
                </a:lnTo>
                <a:lnTo>
                  <a:pt x="0" y="0"/>
                </a:lnTo>
                <a:close/>
              </a:path>
            </a:pathLst>
          </a:custGeom>
          <a:solidFill>
            <a:srgbClr val="80808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6"/>
          <p:cNvSpPr/>
          <p:nvPr/>
        </p:nvSpPr>
        <p:spPr>
          <a:xfrm>
            <a:off x="9414701" y="4333676"/>
            <a:ext cx="82550" cy="80962"/>
          </a:xfrm>
          <a:custGeom>
            <a:avLst/>
            <a:gdLst/>
            <a:ahLst/>
            <a:cxnLst/>
            <a:rect l="l" t="t" r="r" b="b"/>
            <a:pathLst>
              <a:path w="52" h="51" extrusionOk="0">
                <a:moveTo>
                  <a:pt x="0" y="0"/>
                </a:moveTo>
                <a:lnTo>
                  <a:pt x="52" y="0"/>
                </a:lnTo>
                <a:lnTo>
                  <a:pt x="52" y="51"/>
                </a:lnTo>
                <a:lnTo>
                  <a:pt x="0" y="51"/>
                </a:lnTo>
                <a:lnTo>
                  <a:pt x="0" y="0"/>
                </a:lnTo>
                <a:lnTo>
                  <a:pt x="0" y="0"/>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6"/>
          <p:cNvSpPr/>
          <p:nvPr/>
        </p:nvSpPr>
        <p:spPr>
          <a:xfrm>
            <a:off x="10117963" y="4333676"/>
            <a:ext cx="80963" cy="80962"/>
          </a:xfrm>
          <a:custGeom>
            <a:avLst/>
            <a:gdLst/>
            <a:ahLst/>
            <a:cxnLst/>
            <a:rect l="l" t="t" r="r" b="b"/>
            <a:pathLst>
              <a:path w="51" h="51" extrusionOk="0">
                <a:moveTo>
                  <a:pt x="0" y="0"/>
                </a:moveTo>
                <a:lnTo>
                  <a:pt x="51" y="0"/>
                </a:lnTo>
                <a:lnTo>
                  <a:pt x="51" y="51"/>
                </a:lnTo>
                <a:lnTo>
                  <a:pt x="0" y="51"/>
                </a:lnTo>
                <a:lnTo>
                  <a:pt x="0" y="0"/>
                </a:lnTo>
                <a:lnTo>
                  <a:pt x="0" y="0"/>
                </a:lnTo>
                <a:close/>
              </a:path>
            </a:pathLst>
          </a:custGeom>
          <a:solidFill>
            <a:srgbClr val="C0BF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26"/>
          <p:cNvSpPr/>
          <p:nvPr/>
        </p:nvSpPr>
        <p:spPr>
          <a:xfrm>
            <a:off x="10117963" y="4333676"/>
            <a:ext cx="80963" cy="80962"/>
          </a:xfrm>
          <a:custGeom>
            <a:avLst/>
            <a:gdLst/>
            <a:ahLst/>
            <a:cxnLst/>
            <a:rect l="l" t="t" r="r" b="b"/>
            <a:pathLst>
              <a:path w="51" h="51" extrusionOk="0">
                <a:moveTo>
                  <a:pt x="0" y="0"/>
                </a:moveTo>
                <a:lnTo>
                  <a:pt x="51" y="0"/>
                </a:lnTo>
                <a:lnTo>
                  <a:pt x="51" y="51"/>
                </a:lnTo>
                <a:lnTo>
                  <a:pt x="0" y="51"/>
                </a:lnTo>
                <a:lnTo>
                  <a:pt x="0" y="0"/>
                </a:lnTo>
                <a:lnTo>
                  <a:pt x="0" y="0"/>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26"/>
          <p:cNvSpPr/>
          <p:nvPr/>
        </p:nvSpPr>
        <p:spPr>
          <a:xfrm>
            <a:off x="10792651" y="4333676"/>
            <a:ext cx="84138" cy="80962"/>
          </a:xfrm>
          <a:custGeom>
            <a:avLst/>
            <a:gdLst/>
            <a:ahLst/>
            <a:cxnLst/>
            <a:rect l="l" t="t" r="r" b="b"/>
            <a:pathLst>
              <a:path w="53" h="51" extrusionOk="0">
                <a:moveTo>
                  <a:pt x="0" y="0"/>
                </a:moveTo>
                <a:lnTo>
                  <a:pt x="53" y="0"/>
                </a:lnTo>
                <a:lnTo>
                  <a:pt x="53" y="51"/>
                </a:lnTo>
                <a:lnTo>
                  <a:pt x="0" y="51"/>
                </a:lnTo>
                <a:lnTo>
                  <a:pt x="0" y="0"/>
                </a:lnTo>
                <a:lnTo>
                  <a:pt x="0" y="0"/>
                </a:lnTo>
                <a:close/>
              </a:path>
            </a:pathLst>
          </a:custGeom>
          <a:solidFill>
            <a:srgbClr val="F3F3F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6"/>
          <p:cNvSpPr/>
          <p:nvPr/>
        </p:nvSpPr>
        <p:spPr>
          <a:xfrm>
            <a:off x="10792651" y="4333676"/>
            <a:ext cx="84138" cy="80962"/>
          </a:xfrm>
          <a:custGeom>
            <a:avLst/>
            <a:gdLst/>
            <a:ahLst/>
            <a:cxnLst/>
            <a:rect l="l" t="t" r="r" b="b"/>
            <a:pathLst>
              <a:path w="53" h="51" extrusionOk="0">
                <a:moveTo>
                  <a:pt x="0" y="0"/>
                </a:moveTo>
                <a:lnTo>
                  <a:pt x="53" y="0"/>
                </a:lnTo>
                <a:lnTo>
                  <a:pt x="53" y="51"/>
                </a:lnTo>
                <a:lnTo>
                  <a:pt x="0" y="51"/>
                </a:lnTo>
                <a:lnTo>
                  <a:pt x="0" y="0"/>
                </a:lnTo>
                <a:lnTo>
                  <a:pt x="0" y="0"/>
                </a:lnTo>
                <a:close/>
              </a:path>
            </a:pathLst>
          </a:custGeom>
          <a:noFill/>
          <a:ln w="19050" cap="flat" cmpd="sng">
            <a:solidFill>
              <a:srgbClr val="FFFFF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6703CF2D-AF25-C72A-C50C-DE67D300A6E1}"/>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58FDE740-3BCB-C343-EACB-97D3B139EEAB}"/>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a:solidFill>
                  <a:schemeClr val="dk1"/>
                </a:solidFill>
                <a:latin typeface="Arial"/>
                <a:ea typeface="Arial"/>
                <a:cs typeface="Arial"/>
                <a:sym typeface="Arial"/>
              </a:rPr>
              <a:t>PLAN BY:</a:t>
            </a:r>
            <a:endParaRPr sz="1500" b="0" i="0" u="none" strike="noStrike" cap="none">
              <a:solidFill>
                <a:schemeClr val="dk1"/>
              </a:solidFill>
              <a:latin typeface="Arial"/>
              <a:ea typeface="Arial"/>
              <a:cs typeface="Arial"/>
              <a:sym typeface="Arial"/>
            </a:endParaRPr>
          </a:p>
        </p:txBody>
      </p:sp>
      <p:grpSp>
        <p:nvGrpSpPr>
          <p:cNvPr id="5" name="Google Shape;181;p1">
            <a:extLst>
              <a:ext uri="{FF2B5EF4-FFF2-40B4-BE49-F238E27FC236}">
                <a16:creationId xmlns:a16="http://schemas.microsoft.com/office/drawing/2014/main" id="{ECEA55C3-B162-472E-D738-5B79E8426324}"/>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35CA239F-A317-A507-AAA4-71B88B661431}"/>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A364088D-4BE6-468A-AB1C-CA8DC7C821EF}"/>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012D22FE-B84C-2BF7-722E-77E46FE159F9}"/>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9C5CCD32-7030-D502-0FF0-3AA127BF64FF}"/>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E141713C-E82A-7021-464B-27B0001E98CE}"/>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EDFEEEEC-3103-994A-917A-77D66D481664}"/>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E2551EA8-42BD-5D8C-6A53-28DE88A07CB6}"/>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84FF7D31-A57D-5A30-0EFE-1FA5BAB57C91}"/>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AE3B898D-07AB-A0F5-513E-E10D079EDC4F}"/>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D18F380A-386C-0838-4D06-FC638E0D650B}"/>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B3820AAC-4D6C-2710-316A-6DA5196D27A5}"/>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EC201EC0-0C64-BC5A-0BFE-DA794EC7394B}"/>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8E24C393-AF32-971C-103B-C39F2717075A}"/>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5BC6CBDA-67DE-F643-A802-EC1407C4C48C}"/>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DDFB8E2C-1E9E-19BC-2C3C-4527958E2E48}"/>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8B706156-A9DC-CE3F-F33C-7B268C181694}"/>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0DB797C7-DE14-7529-80DF-AFD1518A5C33}"/>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568" name="Google Shape;199;p1">
              <a:extLst>
                <a:ext uri="{FF2B5EF4-FFF2-40B4-BE49-F238E27FC236}">
                  <a16:creationId xmlns:a16="http://schemas.microsoft.com/office/drawing/2014/main" id="{A2326044-EAFB-D75D-59F6-8D00C887BBEB}"/>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094E9517-CCC8-EF77-0948-32BDF2E9E5E7}"/>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406AC2EA-8AA4-91A6-D533-578ACC0EE483}"/>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ED585CA5-2161-A1AF-F3F7-F9504B983114}"/>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4C7001C4-3DBA-2B46-311B-97B0D0CCA8E6}"/>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5C21D6EF-8AF9-118C-51C9-FBBE60951B76}"/>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5A7BD0B5-6FAB-F0D3-BA48-37CA68DBE0E6}"/>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E043145A-5F20-BD94-3E0E-074B7BE53C19}"/>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569" name="Google Shape;202;p1">
            <a:extLst>
              <a:ext uri="{FF2B5EF4-FFF2-40B4-BE49-F238E27FC236}">
                <a16:creationId xmlns:a16="http://schemas.microsoft.com/office/drawing/2014/main" id="{3537068A-243E-90E0-4936-8B2BD0D5D6C1}"/>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570" name="Google Shape;203;p1">
            <a:extLst>
              <a:ext uri="{FF2B5EF4-FFF2-40B4-BE49-F238E27FC236}">
                <a16:creationId xmlns:a16="http://schemas.microsoft.com/office/drawing/2014/main" id="{7F1D4190-028A-A17B-A4F9-467CFE5959E4}"/>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1618" name="Google Shape;1618;p26"/>
          <p:cNvSpPr txBox="1"/>
          <p:nvPr/>
        </p:nvSpPr>
        <p:spPr>
          <a:xfrm>
            <a:off x="7422476" y="1722433"/>
            <a:ext cx="1301545" cy="200093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dirty="0">
                <a:solidFill>
                  <a:srgbClr val="000000"/>
                </a:solidFill>
                <a:latin typeface="Open Sans"/>
                <a:ea typeface="Open Sans"/>
                <a:cs typeface="Open Sans"/>
                <a:sym typeface="Open Sans"/>
              </a:rPr>
              <a:t>Lorem ipsum dolor sit a met, </a:t>
            </a:r>
            <a:r>
              <a:rPr lang="en-US" sz="1000" b="0" i="0" dirty="0" err="1">
                <a:solidFill>
                  <a:srgbClr val="000000"/>
                </a:solidFill>
                <a:latin typeface="Open Sans"/>
                <a:ea typeface="Open Sans"/>
                <a:cs typeface="Open Sans"/>
                <a:sym typeface="Open Sans"/>
              </a:rPr>
              <a:t>consectetur</a:t>
            </a:r>
            <a:r>
              <a:rPr lang="en-US" sz="1000" b="0" i="0" dirty="0">
                <a:solidFill>
                  <a:srgbClr val="000000"/>
                </a:solidFill>
                <a:latin typeface="Open Sans"/>
                <a:ea typeface="Open Sans"/>
                <a:cs typeface="Open Sans"/>
                <a:sym typeface="Open Sans"/>
              </a:rPr>
              <a:t> adipescent elite. Mauri's id Felis bandit, getas nil vel, place rat abaculis ac Viramas Bibendum</a:t>
            </a:r>
            <a:endParaRPr sz="1000" b="1" i="0" dirty="0">
              <a:solidFill>
                <a:schemeClr val="dk1"/>
              </a:solidFill>
              <a:latin typeface="Open Sans"/>
              <a:ea typeface="Open Sans"/>
              <a:cs typeface="Open Sans"/>
              <a:sym typeface="Open Sans"/>
            </a:endParaRPr>
          </a:p>
        </p:txBody>
      </p:sp>
      <p:sp>
        <p:nvSpPr>
          <p:cNvPr id="1571" name="Picture Placeholder 1570">
            <a:extLst>
              <a:ext uri="{FF2B5EF4-FFF2-40B4-BE49-F238E27FC236}">
                <a16:creationId xmlns:a16="http://schemas.microsoft.com/office/drawing/2014/main" id="{3EC21A95-D5F1-4967-B510-795D5AF954A6}"/>
              </a:ext>
            </a:extLst>
          </p:cNvPr>
          <p:cNvSpPr>
            <a:spLocks noGrp="1"/>
          </p:cNvSpPr>
          <p:nvPr>
            <p:ph type="pic" idx="2"/>
          </p:nvPr>
        </p:nvSpPr>
        <p:spPr/>
        <p:txBody>
          <a:bodyPr/>
          <a:lstStyle/>
          <a:p>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79"/>
        <p:cNvGrpSpPr/>
        <p:nvPr/>
      </p:nvGrpSpPr>
      <p:grpSpPr>
        <a:xfrm>
          <a:off x="0" y="0"/>
          <a:ext cx="0" cy="0"/>
          <a:chOff x="0" y="0"/>
          <a:chExt cx="0" cy="0"/>
        </a:xfrm>
      </p:grpSpPr>
      <p:sp>
        <p:nvSpPr>
          <p:cNvPr id="2" name="Rectangle 1">
            <a:extLst>
              <a:ext uri="{FF2B5EF4-FFF2-40B4-BE49-F238E27FC236}">
                <a16:creationId xmlns:a16="http://schemas.microsoft.com/office/drawing/2014/main" id="{C17D761E-D1AC-143D-AE41-A7CE65CA5118}"/>
              </a:ext>
            </a:extLst>
          </p:cNvPr>
          <p:cNvSpPr/>
          <p:nvPr/>
        </p:nvSpPr>
        <p:spPr>
          <a:xfrm>
            <a:off x="0" y="-1"/>
            <a:ext cx="12192000" cy="6858002"/>
          </a:xfrm>
          <a:prstGeom prst="rect">
            <a:avLst/>
          </a:prstGeom>
          <a:solidFill>
            <a:srgbClr val="9C765F">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3" name="Google Shape;1713;p27"/>
          <p:cNvSpPr txBox="1"/>
          <p:nvPr/>
        </p:nvSpPr>
        <p:spPr>
          <a:xfrm>
            <a:off x="1460701" y="1658023"/>
            <a:ext cx="3833065"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Packages</a:t>
            </a:r>
            <a:endParaRPr dirty="0">
              <a:latin typeface="Poppins SemiBold" panose="00000700000000000000" pitchFamily="2" charset="0"/>
              <a:cs typeface="Poppins SemiBold" panose="00000700000000000000" pitchFamily="2" charset="0"/>
            </a:endParaRPr>
          </a:p>
        </p:txBody>
      </p:sp>
      <p:sp>
        <p:nvSpPr>
          <p:cNvPr id="1714" name="Google Shape;1714;p27"/>
          <p:cNvSpPr txBox="1"/>
          <p:nvPr/>
        </p:nvSpPr>
        <p:spPr>
          <a:xfrm>
            <a:off x="4444374" y="2427375"/>
            <a:ext cx="936300" cy="415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70%</a:t>
            </a:r>
            <a:endParaRPr sz="2100">
              <a:solidFill>
                <a:schemeClr val="dk1"/>
              </a:solidFill>
              <a:latin typeface="Arial"/>
              <a:ea typeface="Arial"/>
              <a:cs typeface="Arial"/>
              <a:sym typeface="Arial"/>
            </a:endParaRPr>
          </a:p>
        </p:txBody>
      </p:sp>
      <p:sp>
        <p:nvSpPr>
          <p:cNvPr id="1715" name="Google Shape;1715;p27"/>
          <p:cNvSpPr txBox="1"/>
          <p:nvPr/>
        </p:nvSpPr>
        <p:spPr>
          <a:xfrm>
            <a:off x="5010138" y="2501235"/>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Thousand</a:t>
            </a:r>
            <a:endParaRPr sz="1000" b="1" i="0">
              <a:solidFill>
                <a:schemeClr val="dk1"/>
              </a:solidFill>
              <a:latin typeface="Open Sans"/>
              <a:ea typeface="Open Sans"/>
              <a:cs typeface="Open Sans"/>
              <a:sym typeface="Open Sans"/>
            </a:endParaRPr>
          </a:p>
        </p:txBody>
      </p:sp>
      <p:sp>
        <p:nvSpPr>
          <p:cNvPr id="1716" name="Google Shape;1716;p27"/>
          <p:cNvSpPr txBox="1"/>
          <p:nvPr/>
        </p:nvSpPr>
        <p:spPr>
          <a:xfrm>
            <a:off x="6779103" y="2427375"/>
            <a:ext cx="905400" cy="415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85%</a:t>
            </a:r>
            <a:endParaRPr sz="2100">
              <a:solidFill>
                <a:schemeClr val="dk1"/>
              </a:solidFill>
              <a:latin typeface="Arial"/>
              <a:ea typeface="Arial"/>
              <a:cs typeface="Arial"/>
              <a:sym typeface="Arial"/>
            </a:endParaRPr>
          </a:p>
        </p:txBody>
      </p:sp>
      <p:sp>
        <p:nvSpPr>
          <p:cNvPr id="1717" name="Google Shape;1717;p27"/>
          <p:cNvSpPr txBox="1"/>
          <p:nvPr/>
        </p:nvSpPr>
        <p:spPr>
          <a:xfrm>
            <a:off x="7344851" y="2517474"/>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Thousand</a:t>
            </a:r>
            <a:endParaRPr sz="1000" b="1" i="0">
              <a:solidFill>
                <a:schemeClr val="dk1"/>
              </a:solidFill>
              <a:latin typeface="Open Sans"/>
              <a:ea typeface="Open Sans"/>
              <a:cs typeface="Open Sans"/>
              <a:sym typeface="Open Sans"/>
            </a:endParaRPr>
          </a:p>
        </p:txBody>
      </p:sp>
      <p:sp>
        <p:nvSpPr>
          <p:cNvPr id="1718" name="Google Shape;1718;p27"/>
          <p:cNvSpPr txBox="1"/>
          <p:nvPr/>
        </p:nvSpPr>
        <p:spPr>
          <a:xfrm>
            <a:off x="9109552" y="2427375"/>
            <a:ext cx="882600" cy="415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50%</a:t>
            </a:r>
            <a:endParaRPr sz="2100">
              <a:solidFill>
                <a:schemeClr val="dk1"/>
              </a:solidFill>
              <a:latin typeface="Arial"/>
              <a:ea typeface="Arial"/>
              <a:cs typeface="Arial"/>
              <a:sym typeface="Arial"/>
            </a:endParaRPr>
          </a:p>
        </p:txBody>
      </p:sp>
      <p:sp>
        <p:nvSpPr>
          <p:cNvPr id="1719" name="Google Shape;1719;p27"/>
          <p:cNvSpPr txBox="1"/>
          <p:nvPr/>
        </p:nvSpPr>
        <p:spPr>
          <a:xfrm>
            <a:off x="9675301" y="2501236"/>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Thousand</a:t>
            </a:r>
            <a:endParaRPr sz="1000" b="1" i="0">
              <a:solidFill>
                <a:schemeClr val="dk1"/>
              </a:solidFill>
              <a:latin typeface="Open Sans"/>
              <a:ea typeface="Open Sans"/>
              <a:cs typeface="Open Sans"/>
              <a:sym typeface="Open Sans"/>
            </a:endParaRPr>
          </a:p>
        </p:txBody>
      </p:sp>
      <p:sp>
        <p:nvSpPr>
          <p:cNvPr id="1720" name="Google Shape;1720;p27"/>
          <p:cNvSpPr txBox="1"/>
          <p:nvPr/>
        </p:nvSpPr>
        <p:spPr>
          <a:xfrm>
            <a:off x="4528268" y="4640098"/>
            <a:ext cx="1570878"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sp>
        <p:nvSpPr>
          <p:cNvPr id="1721" name="Google Shape;1721;p27"/>
          <p:cNvSpPr txBox="1"/>
          <p:nvPr/>
        </p:nvSpPr>
        <p:spPr>
          <a:xfrm>
            <a:off x="6901828" y="4640098"/>
            <a:ext cx="1570878"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sp>
        <p:nvSpPr>
          <p:cNvPr id="1722" name="Google Shape;1722;p27"/>
          <p:cNvSpPr txBox="1"/>
          <p:nvPr/>
        </p:nvSpPr>
        <p:spPr>
          <a:xfrm>
            <a:off x="9283078" y="4640098"/>
            <a:ext cx="1570878"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 met, Mauri's id Felis bandit</a:t>
            </a:r>
            <a:endParaRPr sz="800" b="1" i="0">
              <a:solidFill>
                <a:schemeClr val="dk1"/>
              </a:solidFill>
              <a:latin typeface="Open Sans"/>
              <a:ea typeface="Open Sans"/>
              <a:cs typeface="Open Sans"/>
              <a:sym typeface="Open Sans"/>
            </a:endParaRPr>
          </a:p>
        </p:txBody>
      </p:sp>
      <p:cxnSp>
        <p:nvCxnSpPr>
          <p:cNvPr id="1723" name="Google Shape;1723;p27"/>
          <p:cNvCxnSpPr/>
          <p:nvPr/>
        </p:nvCxnSpPr>
        <p:spPr>
          <a:xfrm>
            <a:off x="6362700" y="2427369"/>
            <a:ext cx="0" cy="2703431"/>
          </a:xfrm>
          <a:prstGeom prst="straightConnector1">
            <a:avLst/>
          </a:prstGeom>
          <a:noFill/>
          <a:ln w="9525" cap="flat" cmpd="sng">
            <a:solidFill>
              <a:schemeClr val="bg1">
                <a:lumMod val="65000"/>
              </a:schemeClr>
            </a:solidFill>
            <a:prstDash val="solid"/>
            <a:miter lim="800000"/>
            <a:headEnd type="none" w="sm" len="sm"/>
            <a:tailEnd type="none" w="sm" len="sm"/>
          </a:ln>
        </p:spPr>
      </p:cxnSp>
      <p:cxnSp>
        <p:nvCxnSpPr>
          <p:cNvPr id="1724" name="Google Shape;1724;p27"/>
          <p:cNvCxnSpPr/>
          <p:nvPr/>
        </p:nvCxnSpPr>
        <p:spPr>
          <a:xfrm>
            <a:off x="8737600" y="2427369"/>
            <a:ext cx="0" cy="2703431"/>
          </a:xfrm>
          <a:prstGeom prst="straightConnector1">
            <a:avLst/>
          </a:prstGeom>
          <a:noFill/>
          <a:ln w="9525" cap="flat" cmpd="sng">
            <a:solidFill>
              <a:schemeClr val="bg1">
                <a:lumMod val="65000"/>
              </a:schemeClr>
            </a:solidFill>
            <a:prstDash val="solid"/>
            <a:miter lim="800000"/>
            <a:headEnd type="none" w="sm" len="sm"/>
            <a:tailEnd type="none" w="sm" len="sm"/>
          </a:ln>
        </p:spPr>
      </p:cxnSp>
      <p:cxnSp>
        <p:nvCxnSpPr>
          <p:cNvPr id="1725" name="Google Shape;1725;p27"/>
          <p:cNvCxnSpPr/>
          <p:nvPr/>
        </p:nvCxnSpPr>
        <p:spPr>
          <a:xfrm>
            <a:off x="11010900" y="2427369"/>
            <a:ext cx="0" cy="2703431"/>
          </a:xfrm>
          <a:prstGeom prst="straightConnector1">
            <a:avLst/>
          </a:prstGeom>
          <a:noFill/>
          <a:ln w="9525" cap="flat" cmpd="sng">
            <a:solidFill>
              <a:schemeClr val="bg1">
                <a:lumMod val="65000"/>
              </a:schemeClr>
            </a:solidFill>
            <a:prstDash val="solid"/>
            <a:miter lim="800000"/>
            <a:headEnd type="none" w="sm" len="sm"/>
            <a:tailEnd type="none" w="sm" len="sm"/>
          </a:ln>
        </p:spPr>
      </p:cxnSp>
      <p:cxnSp>
        <p:nvCxnSpPr>
          <p:cNvPr id="1726" name="Google Shape;1726;p27"/>
          <p:cNvCxnSpPr/>
          <p:nvPr/>
        </p:nvCxnSpPr>
        <p:spPr>
          <a:xfrm>
            <a:off x="4203700" y="2427369"/>
            <a:ext cx="0" cy="2703431"/>
          </a:xfrm>
          <a:prstGeom prst="straightConnector1">
            <a:avLst/>
          </a:prstGeom>
          <a:noFill/>
          <a:ln w="9525" cap="flat" cmpd="sng">
            <a:solidFill>
              <a:schemeClr val="bg1">
                <a:lumMod val="65000"/>
              </a:schemeClr>
            </a:solidFill>
            <a:prstDash val="solid"/>
            <a:miter lim="800000"/>
            <a:headEnd type="none" w="sm" len="sm"/>
            <a:tailEnd type="none" w="sm" len="sm"/>
          </a:ln>
        </p:spPr>
      </p:cxnSp>
      <p:cxnSp>
        <p:nvCxnSpPr>
          <p:cNvPr id="1727" name="Google Shape;1727;p27"/>
          <p:cNvCxnSpPr/>
          <p:nvPr/>
        </p:nvCxnSpPr>
        <p:spPr>
          <a:xfrm>
            <a:off x="4203700" y="2997191"/>
            <a:ext cx="6807200" cy="0"/>
          </a:xfrm>
          <a:prstGeom prst="straightConnector1">
            <a:avLst/>
          </a:prstGeom>
          <a:noFill/>
          <a:ln w="9525" cap="flat" cmpd="sng">
            <a:solidFill>
              <a:schemeClr val="bg1">
                <a:lumMod val="65000"/>
              </a:schemeClr>
            </a:solidFill>
            <a:prstDash val="solid"/>
            <a:miter lim="800000"/>
            <a:headEnd type="none" w="sm" len="sm"/>
            <a:tailEnd type="none" w="sm" len="sm"/>
          </a:ln>
        </p:spPr>
      </p:cxnSp>
      <p:cxnSp>
        <p:nvCxnSpPr>
          <p:cNvPr id="1728" name="Google Shape;1728;p27"/>
          <p:cNvCxnSpPr/>
          <p:nvPr/>
        </p:nvCxnSpPr>
        <p:spPr>
          <a:xfrm>
            <a:off x="4203700" y="4444991"/>
            <a:ext cx="6807200" cy="0"/>
          </a:xfrm>
          <a:prstGeom prst="straightConnector1">
            <a:avLst/>
          </a:prstGeom>
          <a:noFill/>
          <a:ln w="9525" cap="flat" cmpd="sng">
            <a:solidFill>
              <a:schemeClr val="bg1">
                <a:lumMod val="65000"/>
              </a:schemeClr>
            </a:solidFill>
            <a:prstDash val="solid"/>
            <a:miter lim="800000"/>
            <a:headEnd type="none" w="sm" len="sm"/>
            <a:tailEnd type="none" w="sm" len="sm"/>
          </a:ln>
        </p:spPr>
      </p:cxnSp>
      <p:sp>
        <p:nvSpPr>
          <p:cNvPr id="1729" name="Google Shape;1729;p27"/>
          <p:cNvSpPr/>
          <p:nvPr/>
        </p:nvSpPr>
        <p:spPr>
          <a:xfrm>
            <a:off x="1" y="1496175"/>
            <a:ext cx="241300" cy="2555125"/>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67358711-6455-970B-67F3-EDE4AFFE4AB2}"/>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F42143CA-A163-0C16-FA21-E8C7AE72308F}"/>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2590E7EE-A059-51AD-1782-9EE06A2651EA}"/>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432A46A0-B8CB-4983-0E73-05996CF2DC8D}"/>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F8EF085D-7A9B-6870-4E13-6137A551EAB5}"/>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6710DF97-EC5F-ACC1-FD5C-C305C0EEC8AE}"/>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562322CC-D055-5712-BBA5-CE1901E64156}"/>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321541F7-C3A3-5364-D07F-06DD3D5DD9B0}"/>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5626B68C-AFC8-082A-54DF-2C9ABC4A24CA}"/>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0CB24B93-D389-EB9D-B2E5-DEF40F91FE1C}"/>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6073CF00-1F13-A64B-8E58-5C7D87F2AD64}"/>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A8835389-4684-5D30-6717-DDF26ECED899}"/>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AB42AA8D-E284-0BDA-88BE-5C6EACC8C7DB}"/>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4E1E3F33-C3FD-D68B-F4CC-8B2EFA9E47B8}"/>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D5A547A2-83F7-AE3B-EE46-35F6720F3EBA}"/>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62E0FBF8-F391-D003-58D8-3B216AD3BD5A}"/>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E51189CB-9337-5656-3504-FCD6709AAEF8}"/>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87B35414-C7D8-6589-D4D9-65AD22FD57BE}"/>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D5981553-3A1F-D066-04C0-17789343FFA9}"/>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6C4AC517-DCB2-A359-FCB2-0F05B15F1DC4}"/>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664" name="Google Shape;199;p1">
              <a:extLst>
                <a:ext uri="{FF2B5EF4-FFF2-40B4-BE49-F238E27FC236}">
                  <a16:creationId xmlns:a16="http://schemas.microsoft.com/office/drawing/2014/main" id="{E558D0B6-577B-9214-A379-E0923DB9195A}"/>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09CAB1FB-FB86-B000-E519-04584CE047A7}"/>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A5D14529-C358-DA61-0522-FBF196C1338F}"/>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A3A88C47-E5DB-60A0-7BC0-E9D994F1393A}"/>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125EDD18-7A40-3DA6-DB22-6ACE70B80E17}"/>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5C19C26A-2D37-BF22-37BE-5B6093006974}"/>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40FC8126-A6A6-3FA1-480D-C54437482166}"/>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E0C1FD5D-DB2B-2939-4253-7C88BABF7967}"/>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671" name="Google Shape;202;p1">
            <a:extLst>
              <a:ext uri="{FF2B5EF4-FFF2-40B4-BE49-F238E27FC236}">
                <a16:creationId xmlns:a16="http://schemas.microsoft.com/office/drawing/2014/main" id="{1E7BC0E9-C049-3532-2511-EEE0C4D01273}"/>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672" name="Google Shape;203;p1">
            <a:extLst>
              <a:ext uri="{FF2B5EF4-FFF2-40B4-BE49-F238E27FC236}">
                <a16:creationId xmlns:a16="http://schemas.microsoft.com/office/drawing/2014/main" id="{311D1C57-18A5-3430-96B9-44BC3578668F}"/>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8" name="Picture Placeholder 7">
            <a:extLst>
              <a:ext uri="{FF2B5EF4-FFF2-40B4-BE49-F238E27FC236}">
                <a16:creationId xmlns:a16="http://schemas.microsoft.com/office/drawing/2014/main" id="{1BEEDA03-4423-3809-F800-AB0F6D7353CF}"/>
              </a:ext>
            </a:extLst>
          </p:cNvPr>
          <p:cNvSpPr>
            <a:spLocks noGrp="1"/>
          </p:cNvSpPr>
          <p:nvPr>
            <p:ph type="pic" idx="4"/>
          </p:nvPr>
        </p:nvSpPr>
        <p:spPr/>
        <p:txBody>
          <a:bodyPr/>
          <a:lstStyle/>
          <a:p>
            <a:endParaRPr lang="zh-CN" altLang="en-US"/>
          </a:p>
        </p:txBody>
      </p:sp>
      <p:sp>
        <p:nvSpPr>
          <p:cNvPr id="1667" name="Picture Placeholder 1666">
            <a:extLst>
              <a:ext uri="{FF2B5EF4-FFF2-40B4-BE49-F238E27FC236}">
                <a16:creationId xmlns:a16="http://schemas.microsoft.com/office/drawing/2014/main" id="{C7620E46-626D-EA76-4DBC-7D8AD313B682}"/>
              </a:ext>
            </a:extLst>
          </p:cNvPr>
          <p:cNvSpPr>
            <a:spLocks noGrp="1"/>
          </p:cNvSpPr>
          <p:nvPr>
            <p:ph type="pic" idx="3"/>
          </p:nvPr>
        </p:nvSpPr>
        <p:spPr/>
        <p:txBody>
          <a:bodyPr/>
          <a:lstStyle/>
          <a:p>
            <a:endParaRPr lang="zh-CN" altLang="en-US"/>
          </a:p>
        </p:txBody>
      </p:sp>
      <p:sp>
        <p:nvSpPr>
          <p:cNvPr id="1673" name="Picture Placeholder 1672">
            <a:extLst>
              <a:ext uri="{FF2B5EF4-FFF2-40B4-BE49-F238E27FC236}">
                <a16:creationId xmlns:a16="http://schemas.microsoft.com/office/drawing/2014/main" id="{8F51DE52-0FC3-D0D2-043F-46D0454A403D}"/>
              </a:ext>
            </a:extLst>
          </p:cNvPr>
          <p:cNvSpPr>
            <a:spLocks noGrp="1"/>
          </p:cNvSpPr>
          <p:nvPr>
            <p:ph type="pic" idx="2"/>
          </p:nvPr>
        </p:nvSpPr>
        <p:spPr/>
        <p:txBody>
          <a:bodyPr/>
          <a:lstStyle/>
          <a:p>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37"/>
        <p:cNvGrpSpPr/>
        <p:nvPr/>
      </p:nvGrpSpPr>
      <p:grpSpPr>
        <a:xfrm>
          <a:off x="0" y="0"/>
          <a:ext cx="0" cy="0"/>
          <a:chOff x="0" y="0"/>
          <a:chExt cx="0" cy="0"/>
        </a:xfrm>
      </p:grpSpPr>
      <p:sp>
        <p:nvSpPr>
          <p:cNvPr id="2" name="Rectangle 1">
            <a:extLst>
              <a:ext uri="{FF2B5EF4-FFF2-40B4-BE49-F238E27FC236}">
                <a16:creationId xmlns:a16="http://schemas.microsoft.com/office/drawing/2014/main" id="{1B8FD9C9-5F9E-376F-9C2E-19BBD124EE66}"/>
              </a:ext>
            </a:extLst>
          </p:cNvPr>
          <p:cNvSpPr/>
          <p:nvPr/>
        </p:nvSpPr>
        <p:spPr>
          <a:xfrm>
            <a:off x="0" y="-1"/>
            <a:ext cx="12192000" cy="6858002"/>
          </a:xfrm>
          <a:prstGeom prst="rect">
            <a:avLst/>
          </a:prstGeom>
          <a:solidFill>
            <a:srgbClr val="9C765F">
              <a:alpha val="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8" name="Google Shape;1738;p28"/>
          <p:cNvSpPr txBox="1"/>
          <p:nvPr/>
        </p:nvSpPr>
        <p:spPr>
          <a:xfrm>
            <a:off x="1460701" y="1658023"/>
            <a:ext cx="3330371"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Packages</a:t>
            </a:r>
            <a:endParaRPr dirty="0">
              <a:latin typeface="Poppins SemiBold" panose="00000700000000000000" pitchFamily="2" charset="0"/>
              <a:cs typeface="Poppins SemiBold" panose="00000700000000000000" pitchFamily="2" charset="0"/>
            </a:endParaRPr>
          </a:p>
        </p:txBody>
      </p:sp>
      <p:sp>
        <p:nvSpPr>
          <p:cNvPr id="1739" name="Google Shape;1739;p28"/>
          <p:cNvSpPr txBox="1"/>
          <p:nvPr/>
        </p:nvSpPr>
        <p:spPr>
          <a:xfrm>
            <a:off x="5435876" y="2189950"/>
            <a:ext cx="1203000" cy="415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350.5K</a:t>
            </a:r>
            <a:endParaRPr sz="2100">
              <a:solidFill>
                <a:schemeClr val="dk1"/>
              </a:solidFill>
              <a:latin typeface="Arial"/>
              <a:ea typeface="Arial"/>
              <a:cs typeface="Arial"/>
              <a:sym typeface="Arial"/>
            </a:endParaRPr>
          </a:p>
        </p:txBody>
      </p:sp>
      <p:sp>
        <p:nvSpPr>
          <p:cNvPr id="1740" name="Google Shape;1740;p28"/>
          <p:cNvSpPr txBox="1"/>
          <p:nvPr/>
        </p:nvSpPr>
        <p:spPr>
          <a:xfrm>
            <a:off x="5435870" y="2521551"/>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Monthly</a:t>
            </a:r>
            <a:endParaRPr sz="1000" b="1" i="0">
              <a:solidFill>
                <a:schemeClr val="dk1"/>
              </a:solidFill>
              <a:latin typeface="Open Sans"/>
              <a:ea typeface="Open Sans"/>
              <a:cs typeface="Open Sans"/>
              <a:sym typeface="Open Sans"/>
            </a:endParaRPr>
          </a:p>
        </p:txBody>
      </p:sp>
      <p:sp>
        <p:nvSpPr>
          <p:cNvPr id="1741" name="Google Shape;1741;p28"/>
          <p:cNvSpPr txBox="1"/>
          <p:nvPr/>
        </p:nvSpPr>
        <p:spPr>
          <a:xfrm>
            <a:off x="5435875" y="3143675"/>
            <a:ext cx="1203000" cy="415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205.10K</a:t>
            </a:r>
            <a:endParaRPr sz="2100">
              <a:solidFill>
                <a:schemeClr val="dk1"/>
              </a:solidFill>
              <a:latin typeface="Arial"/>
              <a:ea typeface="Arial"/>
              <a:cs typeface="Arial"/>
              <a:sym typeface="Arial"/>
            </a:endParaRPr>
          </a:p>
        </p:txBody>
      </p:sp>
      <p:sp>
        <p:nvSpPr>
          <p:cNvPr id="1742" name="Google Shape;1742;p28"/>
          <p:cNvSpPr txBox="1"/>
          <p:nvPr/>
        </p:nvSpPr>
        <p:spPr>
          <a:xfrm>
            <a:off x="5435870" y="3475298"/>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Around</a:t>
            </a:r>
            <a:endParaRPr sz="1000" b="1" i="0">
              <a:solidFill>
                <a:schemeClr val="dk1"/>
              </a:solidFill>
              <a:latin typeface="Open Sans"/>
              <a:ea typeface="Open Sans"/>
              <a:cs typeface="Open Sans"/>
              <a:sym typeface="Open Sans"/>
            </a:endParaRPr>
          </a:p>
        </p:txBody>
      </p:sp>
      <p:sp>
        <p:nvSpPr>
          <p:cNvPr id="1743" name="Google Shape;1743;p28"/>
          <p:cNvSpPr txBox="1"/>
          <p:nvPr/>
        </p:nvSpPr>
        <p:spPr>
          <a:xfrm>
            <a:off x="5435870" y="4097433"/>
            <a:ext cx="1117818" cy="3654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0.125B</a:t>
            </a:r>
            <a:endParaRPr sz="2100">
              <a:solidFill>
                <a:schemeClr val="dk1"/>
              </a:solidFill>
              <a:latin typeface="Arial"/>
              <a:ea typeface="Arial"/>
              <a:cs typeface="Arial"/>
              <a:sym typeface="Arial"/>
            </a:endParaRPr>
          </a:p>
        </p:txBody>
      </p:sp>
      <p:sp>
        <p:nvSpPr>
          <p:cNvPr id="1744" name="Google Shape;1744;p28"/>
          <p:cNvSpPr txBox="1"/>
          <p:nvPr/>
        </p:nvSpPr>
        <p:spPr>
          <a:xfrm>
            <a:off x="5435870" y="4429046"/>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Lifetime</a:t>
            </a:r>
            <a:endParaRPr sz="1000" b="1" i="0">
              <a:solidFill>
                <a:schemeClr val="dk1"/>
              </a:solidFill>
              <a:latin typeface="Open Sans"/>
              <a:ea typeface="Open Sans"/>
              <a:cs typeface="Open Sans"/>
              <a:sym typeface="Open Sans"/>
            </a:endParaRPr>
          </a:p>
        </p:txBody>
      </p:sp>
      <p:sp>
        <p:nvSpPr>
          <p:cNvPr id="1745" name="Google Shape;1745;p28"/>
          <p:cNvSpPr txBox="1"/>
          <p:nvPr/>
        </p:nvSpPr>
        <p:spPr>
          <a:xfrm>
            <a:off x="6903302" y="2376000"/>
            <a:ext cx="774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Lorem</a:t>
            </a:r>
            <a:endParaRPr>
              <a:latin typeface="Poppins "/>
            </a:endParaRPr>
          </a:p>
        </p:txBody>
      </p:sp>
      <p:sp>
        <p:nvSpPr>
          <p:cNvPr id="1746" name="Google Shape;1746;p28"/>
          <p:cNvSpPr txBox="1"/>
          <p:nvPr/>
        </p:nvSpPr>
        <p:spPr>
          <a:xfrm>
            <a:off x="6903301" y="3329750"/>
            <a:ext cx="7218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Lorem</a:t>
            </a:r>
            <a:endParaRPr>
              <a:latin typeface="Poppins "/>
            </a:endParaRPr>
          </a:p>
        </p:txBody>
      </p:sp>
      <p:sp>
        <p:nvSpPr>
          <p:cNvPr id="1747" name="Google Shape;1747;p28"/>
          <p:cNvSpPr txBox="1"/>
          <p:nvPr/>
        </p:nvSpPr>
        <p:spPr>
          <a:xfrm>
            <a:off x="6903301" y="4283500"/>
            <a:ext cx="7218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Lorem</a:t>
            </a:r>
            <a:endParaRPr>
              <a:latin typeface="Poppins "/>
            </a:endParaRPr>
          </a:p>
        </p:txBody>
      </p:sp>
      <p:sp>
        <p:nvSpPr>
          <p:cNvPr id="1748" name="Google Shape;1748;p28"/>
          <p:cNvSpPr txBox="1"/>
          <p:nvPr/>
        </p:nvSpPr>
        <p:spPr>
          <a:xfrm>
            <a:off x="7873179" y="2376000"/>
            <a:ext cx="9279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Ipsum</a:t>
            </a:r>
            <a:endParaRPr>
              <a:latin typeface="Poppins "/>
            </a:endParaRPr>
          </a:p>
        </p:txBody>
      </p:sp>
      <p:sp>
        <p:nvSpPr>
          <p:cNvPr id="1749" name="Google Shape;1749;p28"/>
          <p:cNvSpPr txBox="1"/>
          <p:nvPr/>
        </p:nvSpPr>
        <p:spPr>
          <a:xfrm>
            <a:off x="7873176" y="3329750"/>
            <a:ext cx="7218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Ipsum</a:t>
            </a:r>
            <a:endParaRPr>
              <a:latin typeface="Poppins "/>
            </a:endParaRPr>
          </a:p>
        </p:txBody>
      </p:sp>
      <p:sp>
        <p:nvSpPr>
          <p:cNvPr id="1750" name="Google Shape;1750;p28"/>
          <p:cNvSpPr txBox="1"/>
          <p:nvPr/>
        </p:nvSpPr>
        <p:spPr>
          <a:xfrm>
            <a:off x="7873177" y="4283500"/>
            <a:ext cx="7746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Ipsum</a:t>
            </a:r>
            <a:endParaRPr>
              <a:latin typeface="Poppins "/>
            </a:endParaRPr>
          </a:p>
        </p:txBody>
      </p:sp>
      <p:sp>
        <p:nvSpPr>
          <p:cNvPr id="1751" name="Google Shape;1751;p28"/>
          <p:cNvSpPr txBox="1"/>
          <p:nvPr/>
        </p:nvSpPr>
        <p:spPr>
          <a:xfrm>
            <a:off x="8843042" y="2376007"/>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Dolor</a:t>
            </a:r>
            <a:endParaRPr>
              <a:latin typeface="Poppins "/>
            </a:endParaRPr>
          </a:p>
        </p:txBody>
      </p:sp>
      <p:sp>
        <p:nvSpPr>
          <p:cNvPr id="1752" name="Google Shape;1752;p28"/>
          <p:cNvSpPr txBox="1"/>
          <p:nvPr/>
        </p:nvSpPr>
        <p:spPr>
          <a:xfrm>
            <a:off x="8843042" y="3329754"/>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Dolor</a:t>
            </a:r>
            <a:endParaRPr>
              <a:latin typeface="Poppins "/>
            </a:endParaRPr>
          </a:p>
        </p:txBody>
      </p:sp>
      <p:sp>
        <p:nvSpPr>
          <p:cNvPr id="1753" name="Google Shape;1753;p28"/>
          <p:cNvSpPr txBox="1"/>
          <p:nvPr/>
        </p:nvSpPr>
        <p:spPr>
          <a:xfrm>
            <a:off x="8843042" y="4283502"/>
            <a:ext cx="62027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Dolor</a:t>
            </a:r>
            <a:endParaRPr>
              <a:latin typeface="Poppins "/>
            </a:endParaRPr>
          </a:p>
        </p:txBody>
      </p:sp>
      <p:sp>
        <p:nvSpPr>
          <p:cNvPr id="1754" name="Google Shape;1754;p28"/>
          <p:cNvSpPr txBox="1"/>
          <p:nvPr/>
        </p:nvSpPr>
        <p:spPr>
          <a:xfrm>
            <a:off x="9812926" y="2376000"/>
            <a:ext cx="7218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Ament</a:t>
            </a:r>
            <a:endParaRPr>
              <a:latin typeface="Poppins "/>
            </a:endParaRPr>
          </a:p>
        </p:txBody>
      </p:sp>
      <p:sp>
        <p:nvSpPr>
          <p:cNvPr id="1755" name="Google Shape;1755;p28"/>
          <p:cNvSpPr txBox="1"/>
          <p:nvPr/>
        </p:nvSpPr>
        <p:spPr>
          <a:xfrm>
            <a:off x="9812926" y="3329750"/>
            <a:ext cx="7218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Ament</a:t>
            </a:r>
            <a:endParaRPr>
              <a:latin typeface="Poppins "/>
            </a:endParaRPr>
          </a:p>
        </p:txBody>
      </p:sp>
      <p:sp>
        <p:nvSpPr>
          <p:cNvPr id="1756" name="Google Shape;1756;p28"/>
          <p:cNvSpPr txBox="1"/>
          <p:nvPr/>
        </p:nvSpPr>
        <p:spPr>
          <a:xfrm>
            <a:off x="9812926" y="4283500"/>
            <a:ext cx="7218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a:solidFill>
                  <a:schemeClr val="dk1"/>
                </a:solidFill>
                <a:latin typeface="Poppins "/>
                <a:ea typeface="Poppins SemiBold"/>
                <a:cs typeface="Poppins SemiBold"/>
                <a:sym typeface="Poppins SemiBold"/>
              </a:rPr>
              <a:t>Ament</a:t>
            </a:r>
            <a:endParaRPr>
              <a:latin typeface="Poppins "/>
            </a:endParaRPr>
          </a:p>
        </p:txBody>
      </p:sp>
      <p:cxnSp>
        <p:nvCxnSpPr>
          <p:cNvPr id="1757" name="Google Shape;1757;p28"/>
          <p:cNvCxnSpPr/>
          <p:nvPr/>
        </p:nvCxnSpPr>
        <p:spPr>
          <a:xfrm>
            <a:off x="6728490" y="2189938"/>
            <a:ext cx="0" cy="2658286"/>
          </a:xfrm>
          <a:prstGeom prst="straightConnector1">
            <a:avLst/>
          </a:prstGeom>
          <a:noFill/>
          <a:ln w="9525" cap="flat" cmpd="sng">
            <a:solidFill>
              <a:schemeClr val="bg1">
                <a:lumMod val="85000"/>
              </a:schemeClr>
            </a:solidFill>
            <a:prstDash val="solid"/>
            <a:miter lim="800000"/>
            <a:headEnd type="none" w="sm" len="sm"/>
            <a:tailEnd type="none" w="sm" len="sm"/>
          </a:ln>
        </p:spPr>
      </p:cxnSp>
      <p:cxnSp>
        <p:nvCxnSpPr>
          <p:cNvPr id="1758" name="Google Shape;1758;p28"/>
          <p:cNvCxnSpPr/>
          <p:nvPr/>
        </p:nvCxnSpPr>
        <p:spPr>
          <a:xfrm>
            <a:off x="7698365" y="2189938"/>
            <a:ext cx="0" cy="2658286"/>
          </a:xfrm>
          <a:prstGeom prst="straightConnector1">
            <a:avLst/>
          </a:prstGeom>
          <a:noFill/>
          <a:ln w="9525" cap="flat" cmpd="sng">
            <a:solidFill>
              <a:schemeClr val="bg1">
                <a:lumMod val="85000"/>
              </a:schemeClr>
            </a:solidFill>
            <a:prstDash val="solid"/>
            <a:miter lim="800000"/>
            <a:headEnd type="none" w="sm" len="sm"/>
            <a:tailEnd type="none" w="sm" len="sm"/>
          </a:ln>
        </p:spPr>
      </p:cxnSp>
      <p:cxnSp>
        <p:nvCxnSpPr>
          <p:cNvPr id="1759" name="Google Shape;1759;p28"/>
          <p:cNvCxnSpPr/>
          <p:nvPr/>
        </p:nvCxnSpPr>
        <p:spPr>
          <a:xfrm>
            <a:off x="8668240" y="2189938"/>
            <a:ext cx="0" cy="2658286"/>
          </a:xfrm>
          <a:prstGeom prst="straightConnector1">
            <a:avLst/>
          </a:prstGeom>
          <a:noFill/>
          <a:ln w="9525" cap="flat" cmpd="sng">
            <a:solidFill>
              <a:schemeClr val="bg1">
                <a:lumMod val="85000"/>
              </a:schemeClr>
            </a:solidFill>
            <a:prstDash val="solid"/>
            <a:miter lim="800000"/>
            <a:headEnd type="none" w="sm" len="sm"/>
            <a:tailEnd type="none" w="sm" len="sm"/>
          </a:ln>
        </p:spPr>
      </p:cxnSp>
      <p:cxnSp>
        <p:nvCxnSpPr>
          <p:cNvPr id="1760" name="Google Shape;1760;p28"/>
          <p:cNvCxnSpPr/>
          <p:nvPr/>
        </p:nvCxnSpPr>
        <p:spPr>
          <a:xfrm>
            <a:off x="9638115" y="2189938"/>
            <a:ext cx="0" cy="2658286"/>
          </a:xfrm>
          <a:prstGeom prst="straightConnector1">
            <a:avLst/>
          </a:prstGeom>
          <a:noFill/>
          <a:ln w="9525" cap="flat" cmpd="sng">
            <a:solidFill>
              <a:schemeClr val="bg1">
                <a:lumMod val="85000"/>
              </a:schemeClr>
            </a:solidFill>
            <a:prstDash val="solid"/>
            <a:miter lim="800000"/>
            <a:headEnd type="none" w="sm" len="sm"/>
            <a:tailEnd type="none" w="sm" len="sm"/>
          </a:ln>
        </p:spPr>
      </p:cxnSp>
      <p:cxnSp>
        <p:nvCxnSpPr>
          <p:cNvPr id="1761" name="Google Shape;1761;p28"/>
          <p:cNvCxnSpPr/>
          <p:nvPr/>
        </p:nvCxnSpPr>
        <p:spPr>
          <a:xfrm>
            <a:off x="10607986" y="2189938"/>
            <a:ext cx="0" cy="2658286"/>
          </a:xfrm>
          <a:prstGeom prst="straightConnector1">
            <a:avLst/>
          </a:prstGeom>
          <a:noFill/>
          <a:ln w="9525" cap="flat" cmpd="sng">
            <a:solidFill>
              <a:schemeClr val="bg1">
                <a:lumMod val="85000"/>
              </a:schemeClr>
            </a:solidFill>
            <a:prstDash val="solid"/>
            <a:miter lim="800000"/>
            <a:headEnd type="none" w="sm" len="sm"/>
            <a:tailEnd type="none" w="sm" len="sm"/>
          </a:ln>
        </p:spPr>
      </p:cxnSp>
      <p:cxnSp>
        <p:nvCxnSpPr>
          <p:cNvPr id="1762" name="Google Shape;1762;p28"/>
          <p:cNvCxnSpPr/>
          <p:nvPr/>
        </p:nvCxnSpPr>
        <p:spPr>
          <a:xfrm>
            <a:off x="5261068" y="2981325"/>
            <a:ext cx="5346918" cy="0"/>
          </a:xfrm>
          <a:prstGeom prst="straightConnector1">
            <a:avLst/>
          </a:prstGeom>
          <a:noFill/>
          <a:ln w="9525" cap="flat" cmpd="sng">
            <a:solidFill>
              <a:schemeClr val="bg1">
                <a:lumMod val="85000"/>
              </a:schemeClr>
            </a:solidFill>
            <a:prstDash val="solid"/>
            <a:miter lim="800000"/>
            <a:headEnd type="none" w="sm" len="sm"/>
            <a:tailEnd type="none" w="sm" len="sm"/>
          </a:ln>
        </p:spPr>
      </p:cxnSp>
      <p:cxnSp>
        <p:nvCxnSpPr>
          <p:cNvPr id="1763" name="Google Shape;1763;p28"/>
          <p:cNvCxnSpPr/>
          <p:nvPr/>
        </p:nvCxnSpPr>
        <p:spPr>
          <a:xfrm>
            <a:off x="5261068" y="3838575"/>
            <a:ext cx="5346918" cy="0"/>
          </a:xfrm>
          <a:prstGeom prst="straightConnector1">
            <a:avLst/>
          </a:prstGeom>
          <a:noFill/>
          <a:ln w="9525" cap="flat" cmpd="sng">
            <a:solidFill>
              <a:schemeClr val="bg1">
                <a:lumMod val="85000"/>
              </a:schemeClr>
            </a:solidFill>
            <a:prstDash val="solid"/>
            <a:miter lim="800000"/>
            <a:headEnd type="none" w="sm" len="sm"/>
            <a:tailEnd type="none" w="sm" len="sm"/>
          </a:ln>
        </p:spPr>
      </p:cxnSp>
      <p:cxnSp>
        <p:nvCxnSpPr>
          <p:cNvPr id="1764" name="Google Shape;1764;p28"/>
          <p:cNvCxnSpPr/>
          <p:nvPr/>
        </p:nvCxnSpPr>
        <p:spPr>
          <a:xfrm>
            <a:off x="5261068" y="4848224"/>
            <a:ext cx="5346918" cy="0"/>
          </a:xfrm>
          <a:prstGeom prst="straightConnector1">
            <a:avLst/>
          </a:prstGeom>
          <a:noFill/>
          <a:ln w="9525" cap="flat" cmpd="sng">
            <a:solidFill>
              <a:schemeClr val="bg1">
                <a:lumMod val="85000"/>
              </a:schemeClr>
            </a:solidFill>
            <a:prstDash val="solid"/>
            <a:miter lim="800000"/>
            <a:headEnd type="none" w="sm" len="sm"/>
            <a:tailEnd type="none" w="sm" len="sm"/>
          </a:ln>
        </p:spPr>
      </p:cxnSp>
      <p:cxnSp>
        <p:nvCxnSpPr>
          <p:cNvPr id="1765" name="Google Shape;1765;p28"/>
          <p:cNvCxnSpPr/>
          <p:nvPr/>
        </p:nvCxnSpPr>
        <p:spPr>
          <a:xfrm>
            <a:off x="5261068" y="2189938"/>
            <a:ext cx="5346918" cy="0"/>
          </a:xfrm>
          <a:prstGeom prst="straightConnector1">
            <a:avLst/>
          </a:prstGeom>
          <a:noFill/>
          <a:ln w="9525" cap="flat" cmpd="sng">
            <a:solidFill>
              <a:schemeClr val="bg1">
                <a:lumMod val="85000"/>
              </a:schemeClr>
            </a:solidFill>
            <a:prstDash val="solid"/>
            <a:miter lim="800000"/>
            <a:headEnd type="none" w="sm" len="sm"/>
            <a:tailEnd type="none" w="sm" len="sm"/>
          </a:ln>
        </p:spPr>
      </p:cxnSp>
      <p:cxnSp>
        <p:nvCxnSpPr>
          <p:cNvPr id="1766" name="Google Shape;1766;p28"/>
          <p:cNvCxnSpPr/>
          <p:nvPr/>
        </p:nvCxnSpPr>
        <p:spPr>
          <a:xfrm>
            <a:off x="5261068" y="2189938"/>
            <a:ext cx="0" cy="2658286"/>
          </a:xfrm>
          <a:prstGeom prst="straightConnector1">
            <a:avLst/>
          </a:prstGeom>
          <a:noFill/>
          <a:ln w="9525" cap="flat" cmpd="sng">
            <a:solidFill>
              <a:schemeClr val="bg1">
                <a:lumMod val="85000"/>
              </a:schemeClr>
            </a:solidFill>
            <a:prstDash val="solid"/>
            <a:miter lim="800000"/>
            <a:headEnd type="none" w="sm" len="sm"/>
            <a:tailEnd type="none" w="sm" len="sm"/>
          </a:ln>
        </p:spPr>
      </p:cxnSp>
      <p:sp>
        <p:nvSpPr>
          <p:cNvPr id="1767" name="Google Shape;1767;p28"/>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FA7CAEB1-0A3B-44A8-749C-CF2F1580295D}"/>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5B7013BD-D343-BC04-5B37-A22734483B6A}"/>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FF8236B8-F45B-8EF8-A1C2-DBA76379F2FD}"/>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57A61D00-5970-B8BA-F966-9594E8D40C93}"/>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73CBC857-A7BF-24AD-4C7A-2A88BE801AAF}"/>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134C3A59-9AF6-D6EA-C964-29E3AC9380E7}"/>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F5A60F11-A214-715A-BF23-7D5B8790659B}"/>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BDB31BF4-6804-6A96-6996-49F1492C233B}"/>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47AABA34-358D-B82A-9730-B088693C55DB}"/>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8AD6FAD7-F476-2490-C60E-7874F4E963A8}"/>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B91554BB-93E5-968A-869D-830CAC469718}"/>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A0AF0044-700B-EFB2-9178-546B7E8EE063}"/>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2EE26FE9-ED53-D48C-2B93-F74D983F7505}"/>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AB7E1370-F23F-3341-723A-E4D5F2BBE7ED}"/>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8081E056-6EBC-520A-3ADC-D7B22010604F}"/>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8653A97B-3458-2032-DFAA-F3409131786A}"/>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AC9FEE6E-3924-F8A6-2472-88E41582AA75}"/>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E7A2A623-F5CC-8E1C-70AD-9574E3A2A04A}"/>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F3FC6C2F-3F8A-2110-20F5-A5E3BFD0247C}"/>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8F707C01-4AB8-93E9-6DB6-28E2349060B4}"/>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802" name="Google Shape;199;p1">
              <a:extLst>
                <a:ext uri="{FF2B5EF4-FFF2-40B4-BE49-F238E27FC236}">
                  <a16:creationId xmlns:a16="http://schemas.microsoft.com/office/drawing/2014/main" id="{37247E48-85BB-82E0-63BD-CEACD628419D}"/>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3A77E278-F377-1262-CE69-383DC41E8C3D}"/>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B2969147-BD1D-38B6-5D3E-A8C3A4B97419}"/>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4C8754E2-92EE-430A-FFAE-210861D2B733}"/>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D74AA93B-CECD-9601-F0C3-5AAE7298B49C}"/>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2097E6F9-7584-E586-E0C3-DA186A35665D}"/>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6B0024BD-6607-605C-13A0-C2655BF804CC}"/>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5D8A45C1-3986-B3D3-E0DF-B693C186FCC4}"/>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797" name="Google Shape;202;p1">
            <a:extLst>
              <a:ext uri="{FF2B5EF4-FFF2-40B4-BE49-F238E27FC236}">
                <a16:creationId xmlns:a16="http://schemas.microsoft.com/office/drawing/2014/main" id="{F9DE4BAE-F214-3EDB-ED7D-879F1FC8BDE0}"/>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798" name="Google Shape;203;p1">
            <a:extLst>
              <a:ext uri="{FF2B5EF4-FFF2-40B4-BE49-F238E27FC236}">
                <a16:creationId xmlns:a16="http://schemas.microsoft.com/office/drawing/2014/main" id="{0A4672FA-DFD6-1171-85FF-BD2F15CEF18C}"/>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8" name="Picture Placeholder 7">
            <a:extLst>
              <a:ext uri="{FF2B5EF4-FFF2-40B4-BE49-F238E27FC236}">
                <a16:creationId xmlns:a16="http://schemas.microsoft.com/office/drawing/2014/main" id="{19E16416-1D98-9657-0327-B3796E43D2A3}"/>
              </a:ext>
            </a:extLst>
          </p:cNvPr>
          <p:cNvSpPr>
            <a:spLocks noGrp="1"/>
          </p:cNvSpPr>
          <p:nvPr>
            <p:ph type="pic" idx="2"/>
          </p:nvPr>
        </p:nvSpPr>
        <p:spPr/>
        <p:txBody>
          <a:bodyPr/>
          <a:lstStyle/>
          <a:p>
            <a:endParaRPr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06"/>
        <p:cNvGrpSpPr/>
        <p:nvPr/>
      </p:nvGrpSpPr>
      <p:grpSpPr>
        <a:xfrm>
          <a:off x="0" y="0"/>
          <a:ext cx="0" cy="0"/>
          <a:chOff x="0" y="0"/>
          <a:chExt cx="0" cy="0"/>
        </a:xfrm>
      </p:grpSpPr>
      <p:sp>
        <p:nvSpPr>
          <p:cNvPr id="2" name="Rectangle 1">
            <a:extLst>
              <a:ext uri="{FF2B5EF4-FFF2-40B4-BE49-F238E27FC236}">
                <a16:creationId xmlns:a16="http://schemas.microsoft.com/office/drawing/2014/main" id="{7EC5B302-CD71-1334-2CCD-04871EDC3ACE}"/>
              </a:ext>
            </a:extLst>
          </p:cNvPr>
          <p:cNvSpPr/>
          <p:nvPr/>
        </p:nvSpPr>
        <p:spPr>
          <a:xfrm>
            <a:off x="0" y="-1"/>
            <a:ext cx="12192000" cy="6858002"/>
          </a:xfrm>
          <a:prstGeom prst="rect">
            <a:avLst/>
          </a:prstGeom>
          <a:solidFill>
            <a:srgbClr val="C39E81">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7" name="Google Shape;1807;p29"/>
          <p:cNvSpPr txBox="1"/>
          <p:nvPr/>
        </p:nvSpPr>
        <p:spPr>
          <a:xfrm>
            <a:off x="3576499" y="3999550"/>
            <a:ext cx="1521000" cy="292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300">
                <a:solidFill>
                  <a:schemeClr val="dk1"/>
                </a:solidFill>
                <a:latin typeface="Pacifico"/>
                <a:ea typeface="Pacifico"/>
                <a:cs typeface="Pacifico"/>
                <a:sym typeface="Pacifico"/>
              </a:rPr>
              <a:t>Johns Smith</a:t>
            </a:r>
            <a:endParaRPr sz="1300" i="0">
              <a:solidFill>
                <a:schemeClr val="dk1"/>
              </a:solidFill>
              <a:latin typeface="Pacifico"/>
              <a:ea typeface="Pacifico"/>
              <a:cs typeface="Pacifico"/>
              <a:sym typeface="Pacifico"/>
            </a:endParaRPr>
          </a:p>
        </p:txBody>
      </p:sp>
      <p:sp>
        <p:nvSpPr>
          <p:cNvPr id="1808" name="Google Shape;1808;p29"/>
          <p:cNvSpPr txBox="1"/>
          <p:nvPr/>
        </p:nvSpPr>
        <p:spPr>
          <a:xfrm>
            <a:off x="1501499" y="3999550"/>
            <a:ext cx="1194000" cy="292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300" dirty="0">
                <a:solidFill>
                  <a:schemeClr val="dk1"/>
                </a:solidFill>
                <a:latin typeface="Pacifico"/>
                <a:ea typeface="Pacifico"/>
                <a:cs typeface="Pacifico"/>
                <a:sym typeface="Pacifico"/>
              </a:rPr>
              <a:t>Jones Smith</a:t>
            </a:r>
            <a:endParaRPr sz="1300" i="0" dirty="0">
              <a:solidFill>
                <a:schemeClr val="dk1"/>
              </a:solidFill>
              <a:latin typeface="Pacifico"/>
              <a:ea typeface="Pacifico"/>
              <a:cs typeface="Pacifico"/>
              <a:sym typeface="Pacifico"/>
            </a:endParaRPr>
          </a:p>
        </p:txBody>
      </p:sp>
      <p:sp>
        <p:nvSpPr>
          <p:cNvPr id="1809" name="Google Shape;1809;p29"/>
          <p:cNvSpPr txBox="1"/>
          <p:nvPr/>
        </p:nvSpPr>
        <p:spPr>
          <a:xfrm>
            <a:off x="1460700" y="1658025"/>
            <a:ext cx="4559316" cy="785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Testimonial</a:t>
            </a:r>
            <a:endParaRPr dirty="0">
              <a:latin typeface="Poppins SemiBold" panose="00000700000000000000" pitchFamily="2" charset="0"/>
              <a:cs typeface="Poppins SemiBold" panose="00000700000000000000" pitchFamily="2" charset="0"/>
            </a:endParaRPr>
          </a:p>
        </p:txBody>
      </p:sp>
      <p:sp>
        <p:nvSpPr>
          <p:cNvPr id="1810" name="Google Shape;1810;p29"/>
          <p:cNvSpPr txBox="1"/>
          <p:nvPr/>
        </p:nvSpPr>
        <p:spPr>
          <a:xfrm>
            <a:off x="6196564" y="3797950"/>
            <a:ext cx="1440276" cy="32312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500" dirty="0">
                <a:solidFill>
                  <a:schemeClr val="dk1"/>
                </a:solidFill>
                <a:latin typeface="Poppins "/>
                <a:sym typeface="Arial"/>
              </a:rPr>
              <a:t>Jones Smith</a:t>
            </a:r>
            <a:endParaRPr sz="1500" b="0" i="0" dirty="0">
              <a:solidFill>
                <a:schemeClr val="dk1"/>
              </a:solidFill>
              <a:latin typeface="Poppins "/>
              <a:sym typeface="Arial"/>
            </a:endParaRPr>
          </a:p>
        </p:txBody>
      </p:sp>
      <p:sp>
        <p:nvSpPr>
          <p:cNvPr id="1811" name="Google Shape;1811;p29"/>
          <p:cNvSpPr txBox="1"/>
          <p:nvPr/>
        </p:nvSpPr>
        <p:spPr>
          <a:xfrm>
            <a:off x="8453750" y="3797950"/>
            <a:ext cx="1440276" cy="323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500" dirty="0">
                <a:solidFill>
                  <a:schemeClr val="dk1"/>
                </a:solidFill>
                <a:latin typeface="Poppins "/>
                <a:sym typeface="Arial"/>
              </a:rPr>
              <a:t>Johns Smith</a:t>
            </a:r>
            <a:endParaRPr sz="1500" b="0" i="0" dirty="0">
              <a:solidFill>
                <a:schemeClr val="dk1"/>
              </a:solidFill>
              <a:latin typeface="Poppins "/>
              <a:sym typeface="Arial"/>
            </a:endParaRPr>
          </a:p>
        </p:txBody>
      </p:sp>
      <p:sp>
        <p:nvSpPr>
          <p:cNvPr id="1812" name="Google Shape;1812;p29"/>
          <p:cNvSpPr/>
          <p:nvPr/>
        </p:nvSpPr>
        <p:spPr>
          <a:xfrm>
            <a:off x="6506231" y="3500417"/>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13" name="Google Shape;1813;p29"/>
          <p:cNvSpPr/>
          <p:nvPr/>
        </p:nvSpPr>
        <p:spPr>
          <a:xfrm>
            <a:off x="6660854" y="3500417"/>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14" name="Google Shape;1814;p29"/>
          <p:cNvSpPr/>
          <p:nvPr/>
        </p:nvSpPr>
        <p:spPr>
          <a:xfrm>
            <a:off x="6815477" y="3500417"/>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15" name="Google Shape;1815;p29"/>
          <p:cNvSpPr/>
          <p:nvPr/>
        </p:nvSpPr>
        <p:spPr>
          <a:xfrm>
            <a:off x="6970100" y="3500417"/>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16" name="Google Shape;1816;p29"/>
          <p:cNvSpPr/>
          <p:nvPr/>
        </p:nvSpPr>
        <p:spPr>
          <a:xfrm>
            <a:off x="7124723" y="3500417"/>
            <a:ext cx="120036" cy="120036"/>
          </a:xfrm>
          <a:prstGeom prst="diamond">
            <a:avLst/>
          </a:prstGeom>
          <a:solidFill>
            <a:srgbClr val="3B3B3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17" name="Google Shape;1817;p29"/>
          <p:cNvSpPr/>
          <p:nvPr/>
        </p:nvSpPr>
        <p:spPr>
          <a:xfrm>
            <a:off x="7279347" y="3500417"/>
            <a:ext cx="120036" cy="120036"/>
          </a:xfrm>
          <a:prstGeom prst="diamond">
            <a:avLst/>
          </a:prstGeom>
          <a:solidFill>
            <a:srgbClr val="3B3B3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18" name="Google Shape;1818;p29"/>
          <p:cNvSpPr/>
          <p:nvPr/>
        </p:nvSpPr>
        <p:spPr>
          <a:xfrm>
            <a:off x="8773181" y="3500417"/>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19" name="Google Shape;1819;p29"/>
          <p:cNvSpPr/>
          <p:nvPr/>
        </p:nvSpPr>
        <p:spPr>
          <a:xfrm>
            <a:off x="8927804" y="3500417"/>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20" name="Google Shape;1820;p29"/>
          <p:cNvSpPr/>
          <p:nvPr/>
        </p:nvSpPr>
        <p:spPr>
          <a:xfrm>
            <a:off x="9082427" y="3500417"/>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21" name="Google Shape;1821;p29"/>
          <p:cNvSpPr/>
          <p:nvPr/>
        </p:nvSpPr>
        <p:spPr>
          <a:xfrm>
            <a:off x="9237050" y="3500417"/>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22" name="Google Shape;1822;p29"/>
          <p:cNvSpPr/>
          <p:nvPr/>
        </p:nvSpPr>
        <p:spPr>
          <a:xfrm>
            <a:off x="9391673" y="3500417"/>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23" name="Google Shape;1823;p29"/>
          <p:cNvSpPr/>
          <p:nvPr/>
        </p:nvSpPr>
        <p:spPr>
          <a:xfrm>
            <a:off x="9546297" y="3500417"/>
            <a:ext cx="120036" cy="120036"/>
          </a:xfrm>
          <a:prstGeom prst="diamond">
            <a:avLst/>
          </a:prstGeom>
          <a:solidFill>
            <a:srgbClr val="3B3B3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24" name="Google Shape;1824;p29"/>
          <p:cNvSpPr txBox="1"/>
          <p:nvPr/>
        </p:nvSpPr>
        <p:spPr>
          <a:xfrm>
            <a:off x="6167368" y="4102762"/>
            <a:ext cx="1570878" cy="38812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800" b="0" i="0" dirty="0">
                <a:solidFill>
                  <a:srgbClr val="000000"/>
                </a:solidFill>
                <a:latin typeface="Open Sans"/>
                <a:ea typeface="Open Sans"/>
                <a:cs typeface="Open Sans"/>
                <a:sym typeface="Open Sans"/>
              </a:rPr>
              <a:t>Lorem ipsum dolor sit a met, Mauri's id Felis bandit</a:t>
            </a:r>
            <a:endParaRPr sz="800" b="1" i="0" dirty="0">
              <a:solidFill>
                <a:schemeClr val="dk1"/>
              </a:solidFill>
              <a:latin typeface="Open Sans"/>
              <a:ea typeface="Open Sans"/>
              <a:cs typeface="Open Sans"/>
              <a:sym typeface="Open Sans"/>
            </a:endParaRPr>
          </a:p>
        </p:txBody>
      </p:sp>
      <p:sp>
        <p:nvSpPr>
          <p:cNvPr id="1825" name="Google Shape;1825;p29"/>
          <p:cNvSpPr txBox="1"/>
          <p:nvPr/>
        </p:nvSpPr>
        <p:spPr>
          <a:xfrm>
            <a:off x="8434318" y="4102762"/>
            <a:ext cx="1570878" cy="38812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800" b="0" i="0" dirty="0">
                <a:solidFill>
                  <a:srgbClr val="000000"/>
                </a:solidFill>
                <a:latin typeface="Open Sans"/>
                <a:ea typeface="Open Sans"/>
                <a:cs typeface="Open Sans"/>
                <a:sym typeface="Open Sans"/>
              </a:rPr>
              <a:t>Lorem ipsum dolor sit a met, Mauri's id Felis bandit</a:t>
            </a:r>
            <a:endParaRPr sz="800" b="1" i="0" dirty="0">
              <a:solidFill>
                <a:schemeClr val="dk1"/>
              </a:solidFill>
              <a:latin typeface="Open Sans"/>
              <a:ea typeface="Open Sans"/>
              <a:cs typeface="Open Sans"/>
              <a:sym typeface="Open Sans"/>
            </a:endParaRPr>
          </a:p>
        </p:txBody>
      </p:sp>
      <p:cxnSp>
        <p:nvCxnSpPr>
          <p:cNvPr id="1826" name="Google Shape;1826;p29"/>
          <p:cNvCxnSpPr/>
          <p:nvPr/>
        </p:nvCxnSpPr>
        <p:spPr>
          <a:xfrm>
            <a:off x="1562100" y="4295775"/>
            <a:ext cx="904875" cy="0"/>
          </a:xfrm>
          <a:prstGeom prst="straightConnector1">
            <a:avLst/>
          </a:prstGeom>
          <a:noFill/>
          <a:ln w="9525" cap="flat" cmpd="sng">
            <a:solidFill>
              <a:schemeClr val="bg1">
                <a:lumMod val="50000"/>
              </a:schemeClr>
            </a:solidFill>
            <a:prstDash val="solid"/>
            <a:miter lim="800000"/>
            <a:headEnd type="none" w="sm" len="sm"/>
            <a:tailEnd type="none" w="sm" len="sm"/>
          </a:ln>
        </p:spPr>
      </p:cxnSp>
      <p:cxnSp>
        <p:nvCxnSpPr>
          <p:cNvPr id="1827" name="Google Shape;1827;p29"/>
          <p:cNvCxnSpPr/>
          <p:nvPr/>
        </p:nvCxnSpPr>
        <p:spPr>
          <a:xfrm>
            <a:off x="3622675" y="4295775"/>
            <a:ext cx="904875" cy="0"/>
          </a:xfrm>
          <a:prstGeom prst="straightConnector1">
            <a:avLst/>
          </a:prstGeom>
          <a:noFill/>
          <a:ln w="9525" cap="flat" cmpd="sng">
            <a:solidFill>
              <a:schemeClr val="bg1">
                <a:lumMod val="50000"/>
              </a:schemeClr>
            </a:solidFill>
            <a:prstDash val="solid"/>
            <a:miter lim="800000"/>
            <a:headEnd type="none" w="sm" len="sm"/>
            <a:tailEnd type="none" w="sm" len="sm"/>
          </a:ln>
        </p:spPr>
      </p:cxnSp>
      <p:sp>
        <p:nvSpPr>
          <p:cNvPr id="1828" name="Google Shape;1828;p29"/>
          <p:cNvSpPr/>
          <p:nvPr/>
        </p:nvSpPr>
        <p:spPr>
          <a:xfrm>
            <a:off x="1" y="1496175"/>
            <a:ext cx="241300" cy="2555125"/>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099FE967-A52C-BD28-1354-EB2F37B2BE5D}"/>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B5AAB6A7-7658-8762-A77E-D82E0D6831C3}"/>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D5B07D36-02D3-5C36-2DDB-AC70D863B69F}"/>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34E3D37C-D3E2-96FD-D81D-A473256C65B4}"/>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ADBEDA33-69A7-753A-5450-E5C2B1AAA6B3}"/>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77AAC475-3F9E-656D-EEA1-DF9A131AF56B}"/>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DC129EEE-C2A2-B91D-251E-71C6B88D32FE}"/>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4B019D82-7D77-2FA3-8F12-5F505847B646}"/>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87571A17-176C-A90A-70FF-1953F4EAEF7F}"/>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12F81E75-6F2A-A08A-1174-A29C8839AFCE}"/>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ABC1F6C8-B98B-0852-667E-EF59B3FCA883}"/>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42B7E6A6-9E93-321F-A56C-F53556DEF282}"/>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21B800E5-3B26-F146-5F92-6F2B40CADC32}"/>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FD2BB00D-2830-E968-375E-67C09A7B33EF}"/>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4B054AF7-192C-6BE0-1451-E6F3F4A66084}"/>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BAEEF6C1-8E2F-2B78-CB80-519878ED0073}"/>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8C5AAA8B-B173-EDC1-49C9-7F7E66005E2F}"/>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26993B2C-F52B-EA71-C80F-FA4F7CE9209B}"/>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B628E395-1CE9-15FF-95E7-5CF2C5101F0D}"/>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BF3CC237-CD3B-24B2-399B-8EAB63F04005}"/>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92" name="Google Shape;199;p1">
              <a:extLst>
                <a:ext uri="{FF2B5EF4-FFF2-40B4-BE49-F238E27FC236}">
                  <a16:creationId xmlns:a16="http://schemas.microsoft.com/office/drawing/2014/main" id="{4385CABA-F6C9-6789-027C-2B77835C4B67}"/>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8F843684-F22A-EB8D-3B9A-66D6F51874AB}"/>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6276C4FF-DE8C-562E-FB33-25B78FCBA5DC}"/>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6085C7FC-10F6-087D-2618-652B1FD3E933}"/>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83063A39-167A-1DB0-03AD-0D4EE91D7322}"/>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7AF3FE9D-CB60-9D38-81AE-952EAD87EC13}"/>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BF3F9C38-45BF-E56B-9880-A1720FA3629B}"/>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1C9192D0-4EE7-05C2-CECA-430F1853A872}"/>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797" name="Google Shape;202;p1">
            <a:extLst>
              <a:ext uri="{FF2B5EF4-FFF2-40B4-BE49-F238E27FC236}">
                <a16:creationId xmlns:a16="http://schemas.microsoft.com/office/drawing/2014/main" id="{69DC0568-3AAC-F2FE-7FF4-1B276FDEE137}"/>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798" name="Google Shape;203;p1">
            <a:extLst>
              <a:ext uri="{FF2B5EF4-FFF2-40B4-BE49-F238E27FC236}">
                <a16:creationId xmlns:a16="http://schemas.microsoft.com/office/drawing/2014/main" id="{EB15E7FB-D41B-4D9F-B762-2C9B77BB7202}"/>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8" name="Picture Placeholder 7">
            <a:extLst>
              <a:ext uri="{FF2B5EF4-FFF2-40B4-BE49-F238E27FC236}">
                <a16:creationId xmlns:a16="http://schemas.microsoft.com/office/drawing/2014/main" id="{724631EB-893D-C532-D64F-847ED059024F}"/>
              </a:ext>
            </a:extLst>
          </p:cNvPr>
          <p:cNvSpPr>
            <a:spLocks noGrp="1"/>
          </p:cNvSpPr>
          <p:nvPr>
            <p:ph type="pic" idx="2"/>
          </p:nvPr>
        </p:nvSpPr>
        <p:spPr/>
        <p:txBody>
          <a:bodyPr/>
          <a:lstStyle/>
          <a:p>
            <a:endParaRPr lang="zh-CN" altLang="en-US"/>
          </a:p>
        </p:txBody>
      </p:sp>
      <p:sp>
        <p:nvSpPr>
          <p:cNvPr id="1795" name="Picture Placeholder 1794">
            <a:extLst>
              <a:ext uri="{FF2B5EF4-FFF2-40B4-BE49-F238E27FC236}">
                <a16:creationId xmlns:a16="http://schemas.microsoft.com/office/drawing/2014/main" id="{6596079E-0738-487D-5BDD-C644AB1A2DA1}"/>
              </a:ext>
            </a:extLst>
          </p:cNvPr>
          <p:cNvSpPr>
            <a:spLocks noGrp="1"/>
          </p:cNvSpPr>
          <p:nvPr>
            <p:ph type="pic" idx="3"/>
          </p:nvPr>
        </p:nvSpPr>
        <p:spPr/>
        <p:txBody>
          <a:bodyPr/>
          <a:lstStyle/>
          <a:p>
            <a:endParaRPr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68"/>
        <p:cNvGrpSpPr/>
        <p:nvPr/>
      </p:nvGrpSpPr>
      <p:grpSpPr>
        <a:xfrm>
          <a:off x="0" y="0"/>
          <a:ext cx="0" cy="0"/>
          <a:chOff x="0" y="0"/>
          <a:chExt cx="0" cy="0"/>
        </a:xfrm>
      </p:grpSpPr>
      <p:sp>
        <p:nvSpPr>
          <p:cNvPr id="2" name="Rectangle 1">
            <a:extLst>
              <a:ext uri="{FF2B5EF4-FFF2-40B4-BE49-F238E27FC236}">
                <a16:creationId xmlns:a16="http://schemas.microsoft.com/office/drawing/2014/main" id="{85EF29D7-E4F4-294E-D81A-61A30CEB9567}"/>
              </a:ext>
            </a:extLst>
          </p:cNvPr>
          <p:cNvSpPr/>
          <p:nvPr/>
        </p:nvSpPr>
        <p:spPr>
          <a:xfrm>
            <a:off x="0" y="-1"/>
            <a:ext cx="12192000" cy="6858002"/>
          </a:xfrm>
          <a:prstGeom prst="rect">
            <a:avLst/>
          </a:prstGeom>
          <a:solidFill>
            <a:srgbClr val="C39E81">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9" name="Google Shape;1869;p30"/>
          <p:cNvSpPr txBox="1"/>
          <p:nvPr/>
        </p:nvSpPr>
        <p:spPr>
          <a:xfrm>
            <a:off x="8264850" y="4587375"/>
            <a:ext cx="1174500" cy="292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300">
                <a:solidFill>
                  <a:schemeClr val="dk1"/>
                </a:solidFill>
                <a:latin typeface="Pacifico"/>
                <a:ea typeface="Pacifico"/>
                <a:cs typeface="Pacifico"/>
                <a:sym typeface="Pacifico"/>
              </a:rPr>
              <a:t>Johns Smith</a:t>
            </a:r>
            <a:endParaRPr sz="1300" i="0">
              <a:solidFill>
                <a:schemeClr val="dk1"/>
              </a:solidFill>
              <a:latin typeface="Pacifico"/>
              <a:ea typeface="Pacifico"/>
              <a:cs typeface="Pacifico"/>
              <a:sym typeface="Pacifico"/>
            </a:endParaRPr>
          </a:p>
        </p:txBody>
      </p:sp>
      <p:sp>
        <p:nvSpPr>
          <p:cNvPr id="1870" name="Google Shape;1870;p30"/>
          <p:cNvSpPr txBox="1"/>
          <p:nvPr/>
        </p:nvSpPr>
        <p:spPr>
          <a:xfrm>
            <a:off x="5016824" y="4595000"/>
            <a:ext cx="1412700" cy="292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300">
                <a:solidFill>
                  <a:schemeClr val="dk1"/>
                </a:solidFill>
                <a:latin typeface="Pacifico"/>
                <a:ea typeface="Pacifico"/>
                <a:cs typeface="Pacifico"/>
                <a:sym typeface="Pacifico"/>
              </a:rPr>
              <a:t>Johns Smith</a:t>
            </a:r>
            <a:endParaRPr sz="1300" i="0">
              <a:solidFill>
                <a:schemeClr val="dk1"/>
              </a:solidFill>
              <a:latin typeface="Pacifico"/>
              <a:ea typeface="Pacifico"/>
              <a:cs typeface="Pacifico"/>
              <a:sym typeface="Pacifico"/>
            </a:endParaRPr>
          </a:p>
        </p:txBody>
      </p:sp>
      <p:sp>
        <p:nvSpPr>
          <p:cNvPr id="1871" name="Google Shape;1871;p30"/>
          <p:cNvSpPr txBox="1"/>
          <p:nvPr/>
        </p:nvSpPr>
        <p:spPr>
          <a:xfrm>
            <a:off x="1460700" y="1658025"/>
            <a:ext cx="4020000" cy="785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Testimonial</a:t>
            </a:r>
            <a:endParaRPr dirty="0">
              <a:latin typeface="Poppins SemiBold" panose="00000700000000000000" pitchFamily="2" charset="0"/>
              <a:cs typeface="Poppins SemiBold" panose="00000700000000000000" pitchFamily="2" charset="0"/>
            </a:endParaRPr>
          </a:p>
        </p:txBody>
      </p:sp>
      <p:sp>
        <p:nvSpPr>
          <p:cNvPr id="1872" name="Google Shape;1872;p30"/>
          <p:cNvSpPr txBox="1"/>
          <p:nvPr/>
        </p:nvSpPr>
        <p:spPr>
          <a:xfrm>
            <a:off x="2873553" y="3134775"/>
            <a:ext cx="1460400" cy="323100"/>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500" dirty="0">
                <a:solidFill>
                  <a:schemeClr val="dk1"/>
                </a:solidFill>
                <a:latin typeface="Arial"/>
                <a:ea typeface="Arial"/>
                <a:cs typeface="Arial"/>
                <a:sym typeface="Arial"/>
              </a:rPr>
              <a:t>Jones Smith</a:t>
            </a:r>
            <a:endParaRPr sz="1500" b="0" i="0" dirty="0">
              <a:solidFill>
                <a:schemeClr val="dk1"/>
              </a:solidFill>
              <a:latin typeface="Arial"/>
              <a:ea typeface="Arial"/>
              <a:cs typeface="Arial"/>
              <a:sym typeface="Arial"/>
            </a:endParaRPr>
          </a:p>
        </p:txBody>
      </p:sp>
      <p:sp>
        <p:nvSpPr>
          <p:cNvPr id="1873" name="Google Shape;1873;p30"/>
          <p:cNvSpPr/>
          <p:nvPr/>
        </p:nvSpPr>
        <p:spPr>
          <a:xfrm>
            <a:off x="1740228"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74" name="Google Shape;1874;p30"/>
          <p:cNvSpPr/>
          <p:nvPr/>
        </p:nvSpPr>
        <p:spPr>
          <a:xfrm>
            <a:off x="1894851"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75" name="Google Shape;1875;p30"/>
          <p:cNvSpPr/>
          <p:nvPr/>
        </p:nvSpPr>
        <p:spPr>
          <a:xfrm>
            <a:off x="2049474"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76" name="Google Shape;1876;p30"/>
          <p:cNvSpPr txBox="1"/>
          <p:nvPr/>
        </p:nvSpPr>
        <p:spPr>
          <a:xfrm>
            <a:off x="2873542" y="3409472"/>
            <a:ext cx="1333640" cy="542008"/>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a:t>
            </a:r>
            <a:endParaRPr/>
          </a:p>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met, Mauri's id Felis</a:t>
            </a:r>
            <a:endParaRPr/>
          </a:p>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bandit</a:t>
            </a:r>
            <a:endParaRPr sz="800" b="1" i="0">
              <a:solidFill>
                <a:schemeClr val="dk1"/>
              </a:solidFill>
              <a:latin typeface="Open Sans"/>
              <a:ea typeface="Open Sans"/>
              <a:cs typeface="Open Sans"/>
              <a:sym typeface="Open Sans"/>
            </a:endParaRPr>
          </a:p>
        </p:txBody>
      </p:sp>
      <p:cxnSp>
        <p:nvCxnSpPr>
          <p:cNvPr id="1877" name="Google Shape;1877;p30"/>
          <p:cNvCxnSpPr/>
          <p:nvPr/>
        </p:nvCxnSpPr>
        <p:spPr>
          <a:xfrm>
            <a:off x="1761760" y="4890954"/>
            <a:ext cx="904875" cy="0"/>
          </a:xfrm>
          <a:prstGeom prst="straightConnector1">
            <a:avLst/>
          </a:prstGeom>
          <a:noFill/>
          <a:ln w="9525" cap="flat" cmpd="sng">
            <a:solidFill>
              <a:srgbClr val="D8D8D8"/>
            </a:solidFill>
            <a:prstDash val="solid"/>
            <a:miter lim="800000"/>
            <a:headEnd type="none" w="sm" len="sm"/>
            <a:tailEnd type="none" w="sm" len="sm"/>
          </a:ln>
        </p:spPr>
      </p:cxnSp>
      <p:cxnSp>
        <p:nvCxnSpPr>
          <p:cNvPr id="1878" name="Google Shape;1878;p30"/>
          <p:cNvCxnSpPr/>
          <p:nvPr/>
        </p:nvCxnSpPr>
        <p:spPr>
          <a:xfrm>
            <a:off x="5063000" y="4891231"/>
            <a:ext cx="904875" cy="0"/>
          </a:xfrm>
          <a:prstGeom prst="straightConnector1">
            <a:avLst/>
          </a:prstGeom>
          <a:noFill/>
          <a:ln w="9525" cap="flat" cmpd="sng">
            <a:solidFill>
              <a:srgbClr val="D8D8D8"/>
            </a:solidFill>
            <a:prstDash val="solid"/>
            <a:miter lim="800000"/>
            <a:headEnd type="none" w="sm" len="sm"/>
            <a:tailEnd type="none" w="sm" len="sm"/>
          </a:ln>
        </p:spPr>
      </p:cxnSp>
      <p:sp>
        <p:nvSpPr>
          <p:cNvPr id="1879" name="Google Shape;1879;p30"/>
          <p:cNvSpPr txBox="1"/>
          <p:nvPr/>
        </p:nvSpPr>
        <p:spPr>
          <a:xfrm>
            <a:off x="1701180" y="4594725"/>
            <a:ext cx="1460400" cy="292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300" dirty="0">
                <a:solidFill>
                  <a:schemeClr val="dk1"/>
                </a:solidFill>
                <a:latin typeface="Pacifico"/>
                <a:ea typeface="Pacifico"/>
                <a:cs typeface="Pacifico"/>
                <a:sym typeface="Pacifico"/>
              </a:rPr>
              <a:t>Jones Smith</a:t>
            </a:r>
            <a:endParaRPr sz="1300" i="0" dirty="0">
              <a:solidFill>
                <a:schemeClr val="dk1"/>
              </a:solidFill>
              <a:latin typeface="Pacifico"/>
              <a:ea typeface="Pacifico"/>
              <a:cs typeface="Pacifico"/>
              <a:sym typeface="Pacifico"/>
            </a:endParaRPr>
          </a:p>
        </p:txBody>
      </p:sp>
      <p:sp>
        <p:nvSpPr>
          <p:cNvPr id="1880" name="Google Shape;1880;p30"/>
          <p:cNvSpPr txBox="1"/>
          <p:nvPr/>
        </p:nvSpPr>
        <p:spPr>
          <a:xfrm>
            <a:off x="6150153" y="3134775"/>
            <a:ext cx="1460400" cy="323100"/>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500">
                <a:solidFill>
                  <a:schemeClr val="dk1"/>
                </a:solidFill>
                <a:latin typeface="Arial"/>
                <a:ea typeface="Arial"/>
                <a:cs typeface="Arial"/>
                <a:sym typeface="Arial"/>
              </a:rPr>
              <a:t>Jones Smith</a:t>
            </a:r>
            <a:endParaRPr sz="1500" b="0" i="0">
              <a:solidFill>
                <a:schemeClr val="dk1"/>
              </a:solidFill>
              <a:latin typeface="Arial"/>
              <a:ea typeface="Arial"/>
              <a:cs typeface="Arial"/>
              <a:sym typeface="Arial"/>
            </a:endParaRPr>
          </a:p>
        </p:txBody>
      </p:sp>
      <p:sp>
        <p:nvSpPr>
          <p:cNvPr id="1881" name="Google Shape;1881;p30"/>
          <p:cNvSpPr/>
          <p:nvPr/>
        </p:nvSpPr>
        <p:spPr>
          <a:xfrm>
            <a:off x="5016828"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2" name="Google Shape;1882;p30"/>
          <p:cNvSpPr/>
          <p:nvPr/>
        </p:nvSpPr>
        <p:spPr>
          <a:xfrm>
            <a:off x="5171451"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3" name="Google Shape;1883;p30"/>
          <p:cNvSpPr/>
          <p:nvPr/>
        </p:nvSpPr>
        <p:spPr>
          <a:xfrm>
            <a:off x="5326074"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4" name="Google Shape;1884;p30"/>
          <p:cNvSpPr/>
          <p:nvPr/>
        </p:nvSpPr>
        <p:spPr>
          <a:xfrm>
            <a:off x="5480697"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5" name="Google Shape;1885;p30"/>
          <p:cNvSpPr txBox="1"/>
          <p:nvPr/>
        </p:nvSpPr>
        <p:spPr>
          <a:xfrm>
            <a:off x="6150142" y="3409472"/>
            <a:ext cx="1333640" cy="542008"/>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a:t>
            </a:r>
            <a:endParaRPr/>
          </a:p>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met, Mauri's id Felis</a:t>
            </a:r>
            <a:endParaRPr/>
          </a:p>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bandit</a:t>
            </a:r>
            <a:endParaRPr sz="800" b="1" i="0">
              <a:solidFill>
                <a:schemeClr val="dk1"/>
              </a:solidFill>
              <a:latin typeface="Open Sans"/>
              <a:ea typeface="Open Sans"/>
              <a:cs typeface="Open Sans"/>
              <a:sym typeface="Open Sans"/>
            </a:endParaRPr>
          </a:p>
        </p:txBody>
      </p:sp>
      <p:sp>
        <p:nvSpPr>
          <p:cNvPr id="1886" name="Google Shape;1886;p30"/>
          <p:cNvSpPr txBox="1"/>
          <p:nvPr/>
        </p:nvSpPr>
        <p:spPr>
          <a:xfrm>
            <a:off x="9398176" y="3134775"/>
            <a:ext cx="1269900" cy="323100"/>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500">
                <a:solidFill>
                  <a:schemeClr val="dk1"/>
                </a:solidFill>
                <a:latin typeface="Arial"/>
                <a:ea typeface="Arial"/>
                <a:cs typeface="Arial"/>
                <a:sym typeface="Arial"/>
              </a:rPr>
              <a:t>Jones Smith</a:t>
            </a:r>
            <a:endParaRPr sz="1500" b="0" i="0">
              <a:solidFill>
                <a:schemeClr val="dk1"/>
              </a:solidFill>
              <a:latin typeface="Arial"/>
              <a:ea typeface="Arial"/>
              <a:cs typeface="Arial"/>
              <a:sym typeface="Arial"/>
            </a:endParaRPr>
          </a:p>
        </p:txBody>
      </p:sp>
      <p:sp>
        <p:nvSpPr>
          <p:cNvPr id="1887" name="Google Shape;1887;p30"/>
          <p:cNvSpPr/>
          <p:nvPr/>
        </p:nvSpPr>
        <p:spPr>
          <a:xfrm>
            <a:off x="8264853"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8" name="Google Shape;1888;p30"/>
          <p:cNvSpPr/>
          <p:nvPr/>
        </p:nvSpPr>
        <p:spPr>
          <a:xfrm>
            <a:off x="8419476"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9" name="Google Shape;1889;p30"/>
          <p:cNvSpPr/>
          <p:nvPr/>
        </p:nvSpPr>
        <p:spPr>
          <a:xfrm>
            <a:off x="8574099"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0" name="Google Shape;1890;p30"/>
          <p:cNvSpPr/>
          <p:nvPr/>
        </p:nvSpPr>
        <p:spPr>
          <a:xfrm>
            <a:off x="8728722"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1" name="Google Shape;1891;p30"/>
          <p:cNvSpPr/>
          <p:nvPr/>
        </p:nvSpPr>
        <p:spPr>
          <a:xfrm>
            <a:off x="8883345" y="4363973"/>
            <a:ext cx="120036" cy="120036"/>
          </a:xfrm>
          <a:prstGeom prst="diamond">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2" name="Google Shape;1892;p30"/>
          <p:cNvSpPr txBox="1"/>
          <p:nvPr/>
        </p:nvSpPr>
        <p:spPr>
          <a:xfrm>
            <a:off x="9398167" y="3409472"/>
            <a:ext cx="1333640" cy="542008"/>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Lorem ipsum dolor sit a</a:t>
            </a:r>
            <a:endParaRPr/>
          </a:p>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met, Mauri's id Felis</a:t>
            </a:r>
            <a:endParaRPr/>
          </a:p>
          <a:p>
            <a:pPr marL="0" marR="0" lvl="0" indent="0" algn="l" rtl="0">
              <a:lnSpc>
                <a:spcPct val="150000"/>
              </a:lnSpc>
              <a:spcBef>
                <a:spcPts val="0"/>
              </a:spcBef>
              <a:spcAft>
                <a:spcPts val="0"/>
              </a:spcAft>
              <a:buNone/>
            </a:pPr>
            <a:r>
              <a:rPr lang="en-US" sz="800" b="0" i="0">
                <a:solidFill>
                  <a:srgbClr val="000000"/>
                </a:solidFill>
                <a:latin typeface="Open Sans"/>
                <a:ea typeface="Open Sans"/>
                <a:cs typeface="Open Sans"/>
                <a:sym typeface="Open Sans"/>
              </a:rPr>
              <a:t>bandit</a:t>
            </a:r>
            <a:endParaRPr sz="800" b="1" i="0">
              <a:solidFill>
                <a:schemeClr val="dk1"/>
              </a:solidFill>
              <a:latin typeface="Open Sans"/>
              <a:ea typeface="Open Sans"/>
              <a:cs typeface="Open Sans"/>
              <a:sym typeface="Open Sans"/>
            </a:endParaRPr>
          </a:p>
        </p:txBody>
      </p:sp>
      <p:cxnSp>
        <p:nvCxnSpPr>
          <p:cNvPr id="1893" name="Google Shape;1893;p30"/>
          <p:cNvCxnSpPr/>
          <p:nvPr/>
        </p:nvCxnSpPr>
        <p:spPr>
          <a:xfrm>
            <a:off x="8311025" y="4883611"/>
            <a:ext cx="904875" cy="0"/>
          </a:xfrm>
          <a:prstGeom prst="straightConnector1">
            <a:avLst/>
          </a:prstGeom>
          <a:noFill/>
          <a:ln w="9525" cap="flat" cmpd="sng">
            <a:solidFill>
              <a:srgbClr val="D8D8D8"/>
            </a:solidFill>
            <a:prstDash val="solid"/>
            <a:miter lim="800000"/>
            <a:headEnd type="none" w="sm" len="sm"/>
            <a:tailEnd type="none" w="sm" len="sm"/>
          </a:ln>
        </p:spPr>
      </p:cxnSp>
      <p:sp>
        <p:nvSpPr>
          <p:cNvPr id="1894" name="Google Shape;1894;p30"/>
          <p:cNvSpPr/>
          <p:nvPr/>
        </p:nvSpPr>
        <p:spPr>
          <a:xfrm>
            <a:off x="2204097" y="4363973"/>
            <a:ext cx="120036" cy="120036"/>
          </a:xfrm>
          <a:prstGeom prst="diamond">
            <a:avLst/>
          </a:prstGeom>
          <a:solidFill>
            <a:srgbClr val="3B3B3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5" name="Google Shape;1895;p30"/>
          <p:cNvSpPr/>
          <p:nvPr/>
        </p:nvSpPr>
        <p:spPr>
          <a:xfrm>
            <a:off x="2358720" y="4363973"/>
            <a:ext cx="120036" cy="120036"/>
          </a:xfrm>
          <a:prstGeom prst="diamond">
            <a:avLst/>
          </a:prstGeom>
          <a:solidFill>
            <a:srgbClr val="3B3B3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6" name="Google Shape;1896;p30"/>
          <p:cNvSpPr/>
          <p:nvPr/>
        </p:nvSpPr>
        <p:spPr>
          <a:xfrm>
            <a:off x="2513344" y="4363973"/>
            <a:ext cx="120036" cy="120036"/>
          </a:xfrm>
          <a:prstGeom prst="diamond">
            <a:avLst/>
          </a:prstGeom>
          <a:solidFill>
            <a:srgbClr val="3B3B3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7" name="Google Shape;1897;p30"/>
          <p:cNvSpPr/>
          <p:nvPr/>
        </p:nvSpPr>
        <p:spPr>
          <a:xfrm>
            <a:off x="5635320" y="4363973"/>
            <a:ext cx="120036" cy="120036"/>
          </a:xfrm>
          <a:prstGeom prst="diamond">
            <a:avLst/>
          </a:prstGeom>
          <a:solidFill>
            <a:srgbClr val="3B3B3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8" name="Google Shape;1898;p30"/>
          <p:cNvSpPr/>
          <p:nvPr/>
        </p:nvSpPr>
        <p:spPr>
          <a:xfrm>
            <a:off x="5789944" y="4363973"/>
            <a:ext cx="120036" cy="120036"/>
          </a:xfrm>
          <a:prstGeom prst="diamond">
            <a:avLst/>
          </a:prstGeom>
          <a:solidFill>
            <a:srgbClr val="3B3B3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9" name="Google Shape;1899;p30"/>
          <p:cNvSpPr/>
          <p:nvPr/>
        </p:nvSpPr>
        <p:spPr>
          <a:xfrm>
            <a:off x="9037969" y="4363973"/>
            <a:ext cx="120036" cy="120036"/>
          </a:xfrm>
          <a:prstGeom prst="diamond">
            <a:avLst/>
          </a:prstGeom>
          <a:solidFill>
            <a:srgbClr val="3B3B3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00" name="Google Shape;1900;p30"/>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19B94B52-349C-FFCC-E7B3-8A8A8C6E7581}"/>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75BADA48-EB31-39D9-8796-81C490F23A6A}"/>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cs typeface="Poppins SemiBold" panose="00000700000000000000" pitchFamily="2" charset="0"/>
                <a:sym typeface="Arial"/>
              </a:rPr>
              <a:t>PLAN BY:</a:t>
            </a:r>
            <a:endParaRPr sz="1500" b="0" i="0" u="none" strike="noStrike" cap="none" dirty="0">
              <a:solidFill>
                <a:schemeClr val="dk1"/>
              </a:solidFill>
              <a:latin typeface="Poppins "/>
              <a:cs typeface="Poppins SemiBold" panose="00000700000000000000" pitchFamily="2" charset="0"/>
              <a:sym typeface="Arial"/>
            </a:endParaRPr>
          </a:p>
        </p:txBody>
      </p:sp>
      <p:grpSp>
        <p:nvGrpSpPr>
          <p:cNvPr id="5" name="Google Shape;181;p1">
            <a:extLst>
              <a:ext uri="{FF2B5EF4-FFF2-40B4-BE49-F238E27FC236}">
                <a16:creationId xmlns:a16="http://schemas.microsoft.com/office/drawing/2014/main" id="{F87D93EC-813B-5192-9D28-FC080BD19AC8}"/>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DC6C31CF-033E-C555-0B6F-FA456324E113}"/>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AD19F3D4-C1BA-8493-34DF-90FDC4863106}"/>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EF9BFA16-722B-9A9B-BCFE-0E1115916942}"/>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F2E50C84-31FB-58FC-CF66-6D22EAADAC56}"/>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9C789512-834E-3475-F55E-45205C2903C2}"/>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1D975504-499A-12F2-D108-F1E63C9AFBF6}"/>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C9A6BA98-027F-5AD4-4971-6DCF01BDF871}"/>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CBB93B85-10A4-9938-9D58-120F2874DD93}"/>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23FBA7A7-019E-884A-7CB3-CB24C07267CD}"/>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154FFD92-BEC8-398B-A991-F54482FC83CF}"/>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EF471602-71AF-AB7F-8C8A-0F02C8DB947F}"/>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E6641BEA-BD8C-75B3-9A7D-7528676925F4}"/>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F80BB3D7-6D07-C094-D4F8-481AB4959409}"/>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E7C97463-99E6-6FF5-EE50-882366BA9CB1}"/>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53BEA833-30C0-3E47-C3D9-4749738DE5D6}"/>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F9BCE5DA-2237-1ADE-56C9-C64A74963360}"/>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DD3124F6-72AA-7EF2-B2D7-F501F59BFABC}"/>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856" name="Google Shape;199;p1">
              <a:extLst>
                <a:ext uri="{FF2B5EF4-FFF2-40B4-BE49-F238E27FC236}">
                  <a16:creationId xmlns:a16="http://schemas.microsoft.com/office/drawing/2014/main" id="{C6735376-C89A-DDA5-E238-3FD126FD3826}"/>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41899EDF-C9CD-69A2-06EE-5D6BF8C42D45}"/>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231D2588-1904-4F72-D8FB-836EA884A35E}"/>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60D55CD3-255B-B91C-58C1-DE6D3997B29A}"/>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02340CA9-BECB-31BC-E3E9-BD7B2D131907}"/>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719D4697-6AC4-006B-4CE5-D8B74DB5434D}"/>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98A060ED-9F90-4FD7-0E65-EFC627A649E9}"/>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EA4D4B8E-6CEF-C0D1-C308-3B3527DC9516}"/>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863" name="Google Shape;202;p1">
            <a:extLst>
              <a:ext uri="{FF2B5EF4-FFF2-40B4-BE49-F238E27FC236}">
                <a16:creationId xmlns:a16="http://schemas.microsoft.com/office/drawing/2014/main" id="{A6227DF6-E937-41B3-9586-32D2D2DD60FE}"/>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864" name="Google Shape;203;p1">
            <a:extLst>
              <a:ext uri="{FF2B5EF4-FFF2-40B4-BE49-F238E27FC236}">
                <a16:creationId xmlns:a16="http://schemas.microsoft.com/office/drawing/2014/main" id="{FD79F41B-C47F-369A-15CA-52665E1AF7E1}"/>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8" name="Picture Placeholder 7">
            <a:extLst>
              <a:ext uri="{FF2B5EF4-FFF2-40B4-BE49-F238E27FC236}">
                <a16:creationId xmlns:a16="http://schemas.microsoft.com/office/drawing/2014/main" id="{0E56E449-2557-47B7-994C-B4C7597A07FC}"/>
              </a:ext>
            </a:extLst>
          </p:cNvPr>
          <p:cNvSpPr>
            <a:spLocks noGrp="1"/>
          </p:cNvSpPr>
          <p:nvPr>
            <p:ph type="pic" idx="2"/>
          </p:nvPr>
        </p:nvSpPr>
        <p:spPr/>
        <p:txBody>
          <a:bodyPr/>
          <a:lstStyle/>
          <a:p>
            <a:endParaRPr lang="zh-CN" altLang="en-US"/>
          </a:p>
        </p:txBody>
      </p:sp>
      <p:sp>
        <p:nvSpPr>
          <p:cNvPr id="1859" name="Picture Placeholder 1858">
            <a:extLst>
              <a:ext uri="{FF2B5EF4-FFF2-40B4-BE49-F238E27FC236}">
                <a16:creationId xmlns:a16="http://schemas.microsoft.com/office/drawing/2014/main" id="{5A5C3EEE-7107-6C69-8617-C9819A497F27}"/>
              </a:ext>
            </a:extLst>
          </p:cNvPr>
          <p:cNvSpPr>
            <a:spLocks noGrp="1"/>
          </p:cNvSpPr>
          <p:nvPr>
            <p:ph type="pic" idx="3"/>
          </p:nvPr>
        </p:nvSpPr>
        <p:spPr/>
        <p:txBody>
          <a:bodyPr/>
          <a:lstStyle/>
          <a:p>
            <a:endParaRPr lang="zh-CN" altLang="en-US"/>
          </a:p>
        </p:txBody>
      </p:sp>
      <p:sp>
        <p:nvSpPr>
          <p:cNvPr id="1865" name="Picture Placeholder 1864">
            <a:extLst>
              <a:ext uri="{FF2B5EF4-FFF2-40B4-BE49-F238E27FC236}">
                <a16:creationId xmlns:a16="http://schemas.microsoft.com/office/drawing/2014/main" id="{2B6945C3-1EDA-A71D-5747-BE22BA381190}"/>
              </a:ext>
            </a:extLst>
          </p:cNvPr>
          <p:cNvSpPr>
            <a:spLocks noGrp="1"/>
          </p:cNvSpPr>
          <p:nvPr>
            <p:ph type="pic" idx="4"/>
          </p:nvPr>
        </p:nvSpPr>
        <p:spPr/>
        <p:txBody>
          <a:bodyPr/>
          <a:lstStyle/>
          <a:p>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74" name="Rectangle 373">
            <a:extLst>
              <a:ext uri="{FF2B5EF4-FFF2-40B4-BE49-F238E27FC236}">
                <a16:creationId xmlns:a16="http://schemas.microsoft.com/office/drawing/2014/main" id="{C6FBB7AF-E384-5EF9-B238-0825AAC5A221}"/>
              </a:ext>
            </a:extLst>
          </p:cNvPr>
          <p:cNvSpPr/>
          <p:nvPr/>
        </p:nvSpPr>
        <p:spPr>
          <a:xfrm>
            <a:off x="-12700" y="0"/>
            <a:ext cx="122046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 name="Google Shape;384;p5"/>
          <p:cNvSpPr txBox="1"/>
          <p:nvPr/>
        </p:nvSpPr>
        <p:spPr>
          <a:xfrm>
            <a:off x="1449367" y="784827"/>
            <a:ext cx="6679872"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zh-CN" altLang="en-US" sz="4500" b="1" dirty="0">
                <a:solidFill>
                  <a:schemeClr val="tx1"/>
                </a:solidFill>
                <a:latin typeface="思源宋体 Heavy" panose="02020900000000000000" pitchFamily="18" charset="-122"/>
                <a:ea typeface="思源宋体 Heavy" panose="02020900000000000000" pitchFamily="18" charset="-122"/>
                <a:cs typeface="Poppins SemiBold" panose="00000700000000000000" pitchFamily="2" charset="0"/>
                <a:sym typeface="Poppins"/>
              </a:rPr>
              <a:t>基础中的基础内容（</a:t>
            </a:r>
            <a:r>
              <a:rPr lang="en-US" altLang="zh-CN" sz="4500" b="1" dirty="0">
                <a:solidFill>
                  <a:schemeClr val="tx1"/>
                </a:solidFill>
                <a:latin typeface="思源宋体 Heavy" panose="02020900000000000000" pitchFamily="18" charset="-122"/>
                <a:ea typeface="思源宋体 Heavy" panose="02020900000000000000" pitchFamily="18" charset="-122"/>
                <a:cs typeface="Poppins SemiBold" panose="00000700000000000000" pitchFamily="2" charset="0"/>
                <a:sym typeface="Poppins"/>
              </a:rPr>
              <a:t>1</a:t>
            </a:r>
            <a:r>
              <a:rPr lang="zh-CN" altLang="en-US" sz="4500" b="1" dirty="0">
                <a:solidFill>
                  <a:schemeClr val="tx1"/>
                </a:solidFill>
                <a:latin typeface="思源宋体 Heavy" panose="02020900000000000000" pitchFamily="18" charset="-122"/>
                <a:ea typeface="思源宋体 Heavy" panose="02020900000000000000" pitchFamily="18" charset="-122"/>
                <a:cs typeface="Poppins SemiBold" panose="00000700000000000000" pitchFamily="2" charset="0"/>
                <a:sym typeface="Poppins"/>
              </a:rPr>
              <a:t>）</a:t>
            </a:r>
            <a:endParaRPr dirty="0">
              <a:solidFill>
                <a:schemeClr val="tx1"/>
              </a:solidFill>
              <a:latin typeface="思源宋体 Heavy" panose="02020900000000000000" pitchFamily="18" charset="-122"/>
              <a:ea typeface="思源宋体 Heavy" panose="02020900000000000000" pitchFamily="18" charset="-122"/>
              <a:cs typeface="Poppins SemiBold" panose="00000700000000000000" pitchFamily="2" charset="0"/>
            </a:endParaRPr>
          </a:p>
        </p:txBody>
      </p:sp>
      <p:sp>
        <p:nvSpPr>
          <p:cNvPr id="385" name="Google Shape;385;p5"/>
          <p:cNvSpPr txBox="1"/>
          <p:nvPr/>
        </p:nvSpPr>
        <p:spPr>
          <a:xfrm>
            <a:off x="1482106" y="3185748"/>
            <a:ext cx="1764000" cy="16200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zh-CN" altLang="en-US" sz="1200" b="0" i="0" dirty="0">
                <a:solidFill>
                  <a:schemeClr val="tx1"/>
                </a:solidFill>
                <a:latin typeface="Open Sans"/>
                <a:ea typeface="Open Sans"/>
                <a:cs typeface="Open Sans"/>
                <a:sym typeface="Open Sans"/>
              </a:rPr>
              <a:t>用于代表并存储一个数据的标识符。这个可以类比数学公式中的</a:t>
            </a:r>
            <a:r>
              <a:rPr lang="en-US" altLang="zh-CN" sz="1200" b="0" i="0" dirty="0">
                <a:solidFill>
                  <a:schemeClr val="tx1"/>
                </a:solidFill>
                <a:latin typeface="Open Sans"/>
                <a:ea typeface="Open Sans"/>
                <a:cs typeface="Open Sans"/>
                <a:sym typeface="Open Sans"/>
              </a:rPr>
              <a:t>`x`</a:t>
            </a:r>
            <a:r>
              <a:rPr lang="zh-CN" altLang="en-US" sz="1200" b="0" i="0" dirty="0">
                <a:solidFill>
                  <a:schemeClr val="tx1"/>
                </a:solidFill>
                <a:latin typeface="Open Sans"/>
                <a:ea typeface="Open Sans"/>
                <a:cs typeface="Open Sans"/>
                <a:sym typeface="Open Sans"/>
              </a:rPr>
              <a:t>、</a:t>
            </a:r>
            <a:r>
              <a:rPr lang="en-US" altLang="zh-CN" sz="1200" b="0" i="0" dirty="0">
                <a:solidFill>
                  <a:schemeClr val="tx1"/>
                </a:solidFill>
                <a:latin typeface="Open Sans"/>
                <a:ea typeface="Open Sans"/>
                <a:cs typeface="Open Sans"/>
                <a:sym typeface="Open Sans"/>
              </a:rPr>
              <a:t>`y`</a:t>
            </a:r>
            <a:r>
              <a:rPr lang="zh-CN" altLang="en-US" sz="1200" b="0" i="0" dirty="0">
                <a:solidFill>
                  <a:schemeClr val="tx1"/>
                </a:solidFill>
                <a:latin typeface="Open Sans"/>
                <a:ea typeface="Open Sans"/>
                <a:cs typeface="Open Sans"/>
                <a:sym typeface="Open Sans"/>
              </a:rPr>
              <a:t>、</a:t>
            </a:r>
            <a:r>
              <a:rPr lang="en-US" altLang="zh-CN" sz="1200" b="0" i="0" dirty="0">
                <a:solidFill>
                  <a:schemeClr val="tx1"/>
                </a:solidFill>
                <a:latin typeface="Open Sans"/>
                <a:ea typeface="Open Sans"/>
                <a:cs typeface="Open Sans"/>
                <a:sym typeface="Open Sans"/>
              </a:rPr>
              <a:t>`f`</a:t>
            </a:r>
            <a:r>
              <a:rPr lang="zh-CN" altLang="en-US" sz="1200" b="0" i="0" dirty="0">
                <a:solidFill>
                  <a:schemeClr val="tx1"/>
                </a:solidFill>
                <a:latin typeface="Open Sans"/>
                <a:ea typeface="Open Sans"/>
                <a:cs typeface="Open Sans"/>
                <a:sym typeface="Open Sans"/>
              </a:rPr>
              <a:t>这类变量来理解。</a:t>
            </a:r>
          </a:p>
        </p:txBody>
      </p:sp>
      <p:sp>
        <p:nvSpPr>
          <p:cNvPr id="386" name="Google Shape;386;p5"/>
          <p:cNvSpPr txBox="1"/>
          <p:nvPr/>
        </p:nvSpPr>
        <p:spPr>
          <a:xfrm>
            <a:off x="1449367" y="4810031"/>
            <a:ext cx="857222"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tx1"/>
                </a:solidFill>
                <a:latin typeface="Poppins SemiBold" panose="00000700000000000000" pitchFamily="2" charset="0"/>
                <a:ea typeface="Poppins"/>
                <a:cs typeface="Poppins SemiBold" panose="00000700000000000000" pitchFamily="2" charset="0"/>
                <a:sym typeface="Poppins"/>
              </a:rPr>
              <a:t>01</a:t>
            </a:r>
            <a:endParaRPr dirty="0">
              <a:solidFill>
                <a:schemeClr val="tx1"/>
              </a:solidFill>
              <a:latin typeface="Poppins SemiBold" panose="00000700000000000000" pitchFamily="2" charset="0"/>
              <a:cs typeface="Poppins SemiBold" panose="00000700000000000000" pitchFamily="2" charset="0"/>
            </a:endParaRPr>
          </a:p>
        </p:txBody>
      </p:sp>
      <p:sp>
        <p:nvSpPr>
          <p:cNvPr id="387" name="Google Shape;387;p5"/>
          <p:cNvSpPr txBox="1"/>
          <p:nvPr/>
        </p:nvSpPr>
        <p:spPr>
          <a:xfrm>
            <a:off x="3605600" y="4810031"/>
            <a:ext cx="931095"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a:solidFill>
                  <a:schemeClr val="tx1"/>
                </a:solidFill>
                <a:latin typeface="Poppins SemiBold" panose="00000700000000000000" pitchFamily="2" charset="0"/>
                <a:ea typeface="Poppins"/>
                <a:cs typeface="Poppins SemiBold" panose="00000700000000000000" pitchFamily="2" charset="0"/>
                <a:sym typeface="Poppins"/>
              </a:rPr>
              <a:t>02</a:t>
            </a:r>
            <a:endParaRPr>
              <a:solidFill>
                <a:schemeClr val="tx1"/>
              </a:solidFill>
              <a:latin typeface="Poppins SemiBold" panose="00000700000000000000" pitchFamily="2" charset="0"/>
              <a:cs typeface="Poppins SemiBold" panose="00000700000000000000" pitchFamily="2" charset="0"/>
            </a:endParaRPr>
          </a:p>
        </p:txBody>
      </p:sp>
      <p:sp>
        <p:nvSpPr>
          <p:cNvPr id="388" name="Google Shape;388;p5"/>
          <p:cNvSpPr txBox="1"/>
          <p:nvPr/>
        </p:nvSpPr>
        <p:spPr>
          <a:xfrm>
            <a:off x="3629805" y="3185748"/>
            <a:ext cx="1764000" cy="16200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zh-CN" altLang="en-US" sz="1200" b="0" i="0" dirty="0">
                <a:solidFill>
                  <a:schemeClr val="tx1"/>
                </a:solidFill>
                <a:latin typeface="Open Sans"/>
                <a:ea typeface="Open Sans"/>
                <a:cs typeface="Open Sans"/>
                <a:sym typeface="Open Sans"/>
              </a:rPr>
              <a:t>就是指某一个变量，它所代表的数据是什么类型的，比如说，数字类型或者文本类型（请注意这两个类型不是准确的说法）。</a:t>
            </a:r>
          </a:p>
        </p:txBody>
      </p:sp>
      <p:sp>
        <p:nvSpPr>
          <p:cNvPr id="389" name="Google Shape;389;p5"/>
          <p:cNvSpPr txBox="1"/>
          <p:nvPr/>
        </p:nvSpPr>
        <p:spPr>
          <a:xfrm>
            <a:off x="5753299" y="4810031"/>
            <a:ext cx="931095"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tx1"/>
                </a:solidFill>
                <a:latin typeface="Poppins SemiBold" panose="00000700000000000000" pitchFamily="2" charset="0"/>
                <a:ea typeface="Poppins"/>
                <a:cs typeface="Poppins SemiBold" panose="00000700000000000000" pitchFamily="2" charset="0"/>
                <a:sym typeface="Poppins"/>
              </a:rPr>
              <a:t>03</a:t>
            </a:r>
            <a:endParaRPr dirty="0">
              <a:solidFill>
                <a:schemeClr val="tx1"/>
              </a:solidFill>
              <a:latin typeface="Poppins SemiBold" panose="00000700000000000000" pitchFamily="2" charset="0"/>
              <a:cs typeface="Poppins SemiBold" panose="00000700000000000000" pitchFamily="2" charset="0"/>
            </a:endParaRPr>
          </a:p>
        </p:txBody>
      </p:sp>
      <p:sp>
        <p:nvSpPr>
          <p:cNvPr id="390" name="Google Shape;390;p5"/>
          <p:cNvSpPr txBox="1"/>
          <p:nvPr/>
        </p:nvSpPr>
        <p:spPr>
          <a:xfrm>
            <a:off x="5773541" y="3185748"/>
            <a:ext cx="1764000" cy="16200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zh-CN" altLang="en-US" sz="1200" b="0" i="0" dirty="0">
                <a:solidFill>
                  <a:schemeClr val="tx1"/>
                </a:solidFill>
                <a:latin typeface="Open Sans"/>
                <a:ea typeface="Open Sans"/>
                <a:cs typeface="Open Sans"/>
                <a:sym typeface="Open Sans"/>
              </a:rPr>
              <a:t>和计算机的互动方式，鼠标、键盘都是常用的输入设备，输出设备就是显示器。对于程序而言，输入输出就是字符和输出的文字</a:t>
            </a:r>
            <a:r>
              <a:rPr lang="en-US" altLang="zh-CN" sz="1200" b="0" i="0" dirty="0">
                <a:solidFill>
                  <a:schemeClr val="tx1"/>
                </a:solidFill>
                <a:latin typeface="Open Sans"/>
                <a:ea typeface="Open Sans"/>
                <a:cs typeface="Open Sans"/>
                <a:sym typeface="Open Sans"/>
              </a:rPr>
              <a:t>/</a:t>
            </a:r>
            <a:r>
              <a:rPr lang="zh-CN" altLang="en-US" sz="1200" b="0" i="0" dirty="0">
                <a:solidFill>
                  <a:schemeClr val="tx1"/>
                </a:solidFill>
                <a:latin typeface="Open Sans"/>
                <a:ea typeface="Open Sans"/>
                <a:cs typeface="Open Sans"/>
                <a:sym typeface="Open Sans"/>
              </a:rPr>
              <a:t>图像。</a:t>
            </a:r>
          </a:p>
        </p:txBody>
      </p:sp>
      <p:sp>
        <p:nvSpPr>
          <p:cNvPr id="391" name="Google Shape;391;p5"/>
          <p:cNvSpPr/>
          <p:nvPr/>
        </p:nvSpPr>
        <p:spPr>
          <a:xfrm>
            <a:off x="1" y="1496175"/>
            <a:ext cx="241300" cy="2555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5"/>
          <p:cNvSpPr/>
          <p:nvPr/>
        </p:nvSpPr>
        <p:spPr>
          <a:xfrm>
            <a:off x="8468127" y="1965449"/>
            <a:ext cx="280702" cy="1822205"/>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5"/>
          <p:cNvSpPr txBox="1"/>
          <p:nvPr/>
        </p:nvSpPr>
        <p:spPr>
          <a:xfrm>
            <a:off x="1482106" y="2578524"/>
            <a:ext cx="1396896"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zh-CN" altLang="en-US" sz="2000" dirty="0">
                <a:solidFill>
                  <a:schemeClr val="tx1"/>
                </a:solidFill>
                <a:latin typeface="思源宋体 Heavy" panose="02020900000000000000" pitchFamily="18" charset="-122"/>
                <a:ea typeface="思源宋体 Heavy" panose="02020900000000000000" pitchFamily="18" charset="-122"/>
                <a:cs typeface="Open Sans"/>
                <a:sym typeface="Open Sans"/>
              </a:rPr>
              <a:t>变量</a:t>
            </a:r>
            <a:endParaRPr lang="en-US" sz="2000" b="0" i="0" dirty="0">
              <a:solidFill>
                <a:schemeClr val="tx1"/>
              </a:solidFill>
              <a:latin typeface="思源宋体 Heavy" panose="02020900000000000000" pitchFamily="18" charset="-122"/>
              <a:ea typeface="思源宋体 Heavy" panose="02020900000000000000" pitchFamily="18" charset="-122"/>
              <a:cs typeface="Open Sans"/>
              <a:sym typeface="Open Sans"/>
            </a:endParaRPr>
          </a:p>
        </p:txBody>
      </p:sp>
      <p:sp>
        <p:nvSpPr>
          <p:cNvPr id="394" name="Google Shape;394;p5"/>
          <p:cNvSpPr txBox="1"/>
          <p:nvPr/>
        </p:nvSpPr>
        <p:spPr>
          <a:xfrm>
            <a:off x="3629805" y="2578524"/>
            <a:ext cx="1396896"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zh-CN" altLang="en-US" sz="2000" dirty="0">
                <a:solidFill>
                  <a:schemeClr val="tx1"/>
                </a:solidFill>
                <a:latin typeface="思源宋体 Heavy" panose="02020900000000000000" pitchFamily="18" charset="-122"/>
                <a:ea typeface="思源宋体 Heavy" panose="02020900000000000000" pitchFamily="18" charset="-122"/>
                <a:cs typeface="Open Sans"/>
                <a:sym typeface="Open Sans"/>
              </a:rPr>
              <a:t>数据类型</a:t>
            </a:r>
            <a:endParaRPr sz="2000" b="0" i="0" dirty="0">
              <a:solidFill>
                <a:schemeClr val="tx1"/>
              </a:solidFill>
              <a:latin typeface="思源宋体 Heavy" panose="02020900000000000000" pitchFamily="18" charset="-122"/>
              <a:ea typeface="思源宋体 Heavy" panose="02020900000000000000" pitchFamily="18" charset="-122"/>
              <a:cs typeface="Open Sans"/>
              <a:sym typeface="Open Sans"/>
            </a:endParaRPr>
          </a:p>
        </p:txBody>
      </p:sp>
      <p:sp>
        <p:nvSpPr>
          <p:cNvPr id="395" name="Google Shape;395;p5"/>
          <p:cNvSpPr txBox="1"/>
          <p:nvPr/>
        </p:nvSpPr>
        <p:spPr>
          <a:xfrm>
            <a:off x="5773541" y="2578524"/>
            <a:ext cx="1396896"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zh-CN" altLang="en-US" sz="2000" dirty="0">
                <a:solidFill>
                  <a:schemeClr val="tx1"/>
                </a:solidFill>
                <a:latin typeface="思源宋体 Heavy" panose="02020900000000000000" pitchFamily="18" charset="-122"/>
                <a:ea typeface="思源宋体 Heavy" panose="02020900000000000000" pitchFamily="18" charset="-122"/>
                <a:cs typeface="Open Sans"/>
                <a:sym typeface="Open Sans"/>
              </a:rPr>
              <a:t>输入输出</a:t>
            </a:r>
            <a:endParaRPr sz="2000" b="0" i="0" dirty="0">
              <a:solidFill>
                <a:schemeClr val="tx1"/>
              </a:solidFill>
              <a:latin typeface="思源宋体 Heavy" panose="02020900000000000000" pitchFamily="18" charset="-122"/>
              <a:ea typeface="思源宋体 Heavy" panose="02020900000000000000" pitchFamily="18" charset="-122"/>
              <a:cs typeface="Open Sans"/>
              <a:sym typeface="Open Sans"/>
            </a:endParaRPr>
          </a:p>
        </p:txBody>
      </p:sp>
      <p:sp>
        <p:nvSpPr>
          <p:cNvPr id="3" name="Google Shape;201;p1">
            <a:extLst>
              <a:ext uri="{FF2B5EF4-FFF2-40B4-BE49-F238E27FC236}">
                <a16:creationId xmlns:a16="http://schemas.microsoft.com/office/drawing/2014/main" id="{F20B124C-F35D-946E-17CE-665BF8454F05}"/>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tx1"/>
                </a:solidFill>
                <a:latin typeface="Open Sans"/>
                <a:ea typeface="Open Sans"/>
                <a:cs typeface="Open Sans"/>
                <a:sym typeface="Open Sans"/>
              </a:rPr>
              <a:t>+ +</a:t>
            </a:r>
            <a:endParaRPr sz="2000" b="0" i="0" u="none" strike="noStrike" cap="none" dirty="0">
              <a:solidFill>
                <a:schemeClr val="tx1"/>
              </a:solidFill>
              <a:latin typeface="Open Sans"/>
              <a:ea typeface="Open Sans"/>
              <a:cs typeface="Open Sans"/>
              <a:sym typeface="Open Sans"/>
            </a:endParaRPr>
          </a:p>
        </p:txBody>
      </p:sp>
      <p:pic>
        <p:nvPicPr>
          <p:cNvPr id="8" name="图片占位符 7" descr="休斯顿市中心的天际线">
            <a:extLst>
              <a:ext uri="{FF2B5EF4-FFF2-40B4-BE49-F238E27FC236}">
                <a16:creationId xmlns:a16="http://schemas.microsoft.com/office/drawing/2014/main" id="{292D72E5-6C8C-10A5-22AF-44C148D6D10A}"/>
              </a:ext>
            </a:extLst>
          </p:cNvPr>
          <p:cNvPicPr>
            <a:picLocks noGrp="1" noChangeAspect="1"/>
          </p:cNvPicPr>
          <p:nvPr>
            <p:ph type="pic" idx="2"/>
          </p:nvPr>
        </p:nvPicPr>
        <p:blipFill>
          <a:blip r:embed="rId3"/>
          <a:srcRect l="23644" r="23644"/>
          <a:stretch>
            <a:fillRect/>
          </a:stretch>
        </p:blipFill>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41"/>
        <p:cNvGrpSpPr/>
        <p:nvPr/>
      </p:nvGrpSpPr>
      <p:grpSpPr>
        <a:xfrm>
          <a:off x="0" y="0"/>
          <a:ext cx="0" cy="0"/>
          <a:chOff x="0" y="0"/>
          <a:chExt cx="0" cy="0"/>
        </a:xfrm>
      </p:grpSpPr>
      <p:sp>
        <p:nvSpPr>
          <p:cNvPr id="2" name="Rectangle 1">
            <a:extLst>
              <a:ext uri="{FF2B5EF4-FFF2-40B4-BE49-F238E27FC236}">
                <a16:creationId xmlns:a16="http://schemas.microsoft.com/office/drawing/2014/main" id="{40EE0BCB-9E0F-A7F3-1633-9864303B3D73}"/>
              </a:ext>
            </a:extLst>
          </p:cNvPr>
          <p:cNvSpPr/>
          <p:nvPr/>
        </p:nvSpPr>
        <p:spPr>
          <a:xfrm>
            <a:off x="0" y="-1"/>
            <a:ext cx="12192000" cy="6858002"/>
          </a:xfrm>
          <a:prstGeom prst="rect">
            <a:avLst/>
          </a:prstGeom>
          <a:solidFill>
            <a:srgbClr val="D7D5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4" name="Google Shape;1944;p31"/>
          <p:cNvSpPr txBox="1"/>
          <p:nvPr/>
        </p:nvSpPr>
        <p:spPr>
          <a:xfrm>
            <a:off x="1460702" y="1658023"/>
            <a:ext cx="1928880"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FAQ’S</a:t>
            </a:r>
            <a:endParaRPr dirty="0">
              <a:latin typeface="Poppins SemiBold" panose="00000700000000000000" pitchFamily="2" charset="0"/>
              <a:cs typeface="Poppins SemiBold" panose="00000700000000000000" pitchFamily="2" charset="0"/>
            </a:endParaRPr>
          </a:p>
        </p:txBody>
      </p:sp>
      <p:sp>
        <p:nvSpPr>
          <p:cNvPr id="1945" name="Google Shape;1945;p31"/>
          <p:cNvSpPr txBox="1"/>
          <p:nvPr/>
        </p:nvSpPr>
        <p:spPr>
          <a:xfrm>
            <a:off x="8522193" y="3299896"/>
            <a:ext cx="21558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dirty="0">
                <a:solidFill>
                  <a:srgbClr val="000000"/>
                </a:solidFill>
                <a:latin typeface="Open Sans"/>
                <a:ea typeface="Open Sans"/>
                <a:cs typeface="Open Sans"/>
                <a:sym typeface="Open Sans"/>
              </a:rPr>
              <a:t>Mauri's id Felis bandit, getas nil place rat </a:t>
            </a:r>
            <a:endParaRPr dirty="0"/>
          </a:p>
          <a:p>
            <a:pPr marL="0" marR="0" lvl="0" indent="0" algn="l" rtl="0">
              <a:lnSpc>
                <a:spcPct val="150000"/>
              </a:lnSpc>
              <a:spcBef>
                <a:spcPts val="0"/>
              </a:spcBef>
              <a:spcAft>
                <a:spcPts val="0"/>
              </a:spcAft>
              <a:buNone/>
            </a:pPr>
            <a:r>
              <a:rPr lang="en-US" sz="800" b="0" i="0" dirty="0">
                <a:solidFill>
                  <a:srgbClr val="000000"/>
                </a:solidFill>
                <a:latin typeface="Open Sans"/>
                <a:ea typeface="Open Sans"/>
                <a:cs typeface="Open Sans"/>
                <a:sym typeface="Open Sans"/>
              </a:rPr>
              <a:t>nib aliquot Fringilla ornate.</a:t>
            </a:r>
            <a:endParaRPr sz="800" b="1" i="0" dirty="0">
              <a:solidFill>
                <a:schemeClr val="dk1"/>
              </a:solidFill>
              <a:latin typeface="Open Sans"/>
              <a:ea typeface="Open Sans"/>
              <a:cs typeface="Open Sans"/>
              <a:sym typeface="Open Sans"/>
            </a:endParaRPr>
          </a:p>
        </p:txBody>
      </p:sp>
      <p:sp>
        <p:nvSpPr>
          <p:cNvPr id="1946" name="Google Shape;1946;p31"/>
          <p:cNvSpPr txBox="1"/>
          <p:nvPr/>
        </p:nvSpPr>
        <p:spPr>
          <a:xfrm>
            <a:off x="8522178" y="2954703"/>
            <a:ext cx="20784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dirty="0">
                <a:solidFill>
                  <a:schemeClr val="dk1"/>
                </a:solidFill>
                <a:latin typeface="Arial"/>
                <a:ea typeface="Arial"/>
                <a:cs typeface="Arial"/>
                <a:sym typeface="Arial"/>
              </a:rPr>
              <a:t>Lorem Ipsum Dolor</a:t>
            </a:r>
            <a:endParaRPr dirty="0"/>
          </a:p>
        </p:txBody>
      </p:sp>
      <p:sp>
        <p:nvSpPr>
          <p:cNvPr id="1947" name="Google Shape;1947;p31"/>
          <p:cNvSpPr/>
          <p:nvPr/>
        </p:nvSpPr>
        <p:spPr>
          <a:xfrm>
            <a:off x="7796012" y="3051984"/>
            <a:ext cx="408188" cy="408188"/>
          </a:xfrm>
          <a:prstGeom prst="ellipse">
            <a:avLst/>
          </a:prstGeom>
          <a:no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48" name="Google Shape;1948;p31"/>
          <p:cNvSpPr/>
          <p:nvPr/>
        </p:nvSpPr>
        <p:spPr>
          <a:xfrm>
            <a:off x="7916662" y="3184555"/>
            <a:ext cx="166888" cy="143046"/>
          </a:xfrm>
          <a:custGeom>
            <a:avLst/>
            <a:gdLst/>
            <a:ahLst/>
            <a:cxnLst/>
            <a:rect l="l" t="t" r="r" b="b"/>
            <a:pathLst>
              <a:path w="161" h="138" extrusionOk="0">
                <a:moveTo>
                  <a:pt x="70" y="35"/>
                </a:moveTo>
                <a:cubicBezTo>
                  <a:pt x="70" y="57"/>
                  <a:pt x="70" y="57"/>
                  <a:pt x="70" y="57"/>
                </a:cubicBezTo>
                <a:cubicBezTo>
                  <a:pt x="44" y="57"/>
                  <a:pt x="44" y="57"/>
                  <a:pt x="44" y="57"/>
                </a:cubicBezTo>
                <a:cubicBezTo>
                  <a:pt x="38" y="35"/>
                  <a:pt x="38" y="35"/>
                  <a:pt x="38" y="35"/>
                </a:cubicBezTo>
                <a:cubicBezTo>
                  <a:pt x="70" y="35"/>
                  <a:pt x="70" y="35"/>
                  <a:pt x="70" y="35"/>
                </a:cubicBezTo>
                <a:close/>
                <a:moveTo>
                  <a:pt x="105" y="35"/>
                </a:moveTo>
                <a:cubicBezTo>
                  <a:pt x="105" y="57"/>
                  <a:pt x="105" y="57"/>
                  <a:pt x="105" y="57"/>
                </a:cubicBezTo>
                <a:cubicBezTo>
                  <a:pt x="80" y="57"/>
                  <a:pt x="80" y="57"/>
                  <a:pt x="80" y="57"/>
                </a:cubicBezTo>
                <a:cubicBezTo>
                  <a:pt x="80" y="35"/>
                  <a:pt x="80" y="35"/>
                  <a:pt x="80" y="35"/>
                </a:cubicBezTo>
                <a:cubicBezTo>
                  <a:pt x="105" y="35"/>
                  <a:pt x="105" y="35"/>
                  <a:pt x="105" y="35"/>
                </a:cubicBezTo>
                <a:close/>
                <a:moveTo>
                  <a:pt x="149" y="35"/>
                </a:moveTo>
                <a:cubicBezTo>
                  <a:pt x="143" y="57"/>
                  <a:pt x="143" y="57"/>
                  <a:pt x="143" y="57"/>
                </a:cubicBezTo>
                <a:cubicBezTo>
                  <a:pt x="115" y="57"/>
                  <a:pt x="115" y="57"/>
                  <a:pt x="115" y="57"/>
                </a:cubicBezTo>
                <a:cubicBezTo>
                  <a:pt x="115" y="35"/>
                  <a:pt x="115" y="35"/>
                  <a:pt x="115" y="35"/>
                </a:cubicBezTo>
                <a:cubicBezTo>
                  <a:pt x="149" y="35"/>
                  <a:pt x="149" y="35"/>
                  <a:pt x="149" y="35"/>
                </a:cubicBezTo>
                <a:close/>
                <a:moveTo>
                  <a:pt x="70" y="66"/>
                </a:moveTo>
                <a:cubicBezTo>
                  <a:pt x="70" y="88"/>
                  <a:pt x="70" y="88"/>
                  <a:pt x="70" y="88"/>
                </a:cubicBezTo>
                <a:cubicBezTo>
                  <a:pt x="54" y="88"/>
                  <a:pt x="54" y="88"/>
                  <a:pt x="54" y="88"/>
                </a:cubicBezTo>
                <a:cubicBezTo>
                  <a:pt x="47" y="66"/>
                  <a:pt x="47" y="66"/>
                  <a:pt x="47" y="66"/>
                </a:cubicBezTo>
                <a:cubicBezTo>
                  <a:pt x="70" y="66"/>
                  <a:pt x="70" y="66"/>
                  <a:pt x="70" y="66"/>
                </a:cubicBezTo>
                <a:close/>
                <a:moveTo>
                  <a:pt x="105" y="66"/>
                </a:moveTo>
                <a:cubicBezTo>
                  <a:pt x="105" y="88"/>
                  <a:pt x="105" y="88"/>
                  <a:pt x="105" y="88"/>
                </a:cubicBezTo>
                <a:cubicBezTo>
                  <a:pt x="80" y="88"/>
                  <a:pt x="80" y="88"/>
                  <a:pt x="80" y="88"/>
                </a:cubicBezTo>
                <a:cubicBezTo>
                  <a:pt x="80" y="66"/>
                  <a:pt x="80" y="66"/>
                  <a:pt x="80" y="66"/>
                </a:cubicBezTo>
                <a:cubicBezTo>
                  <a:pt x="105" y="66"/>
                  <a:pt x="105" y="66"/>
                  <a:pt x="105" y="66"/>
                </a:cubicBezTo>
                <a:close/>
                <a:moveTo>
                  <a:pt x="140" y="66"/>
                </a:moveTo>
                <a:cubicBezTo>
                  <a:pt x="134" y="88"/>
                  <a:pt x="134" y="88"/>
                  <a:pt x="134" y="88"/>
                </a:cubicBezTo>
                <a:cubicBezTo>
                  <a:pt x="115" y="88"/>
                  <a:pt x="115" y="88"/>
                  <a:pt x="115" y="88"/>
                </a:cubicBezTo>
                <a:cubicBezTo>
                  <a:pt x="115" y="66"/>
                  <a:pt x="115" y="66"/>
                  <a:pt x="115" y="66"/>
                </a:cubicBezTo>
                <a:cubicBezTo>
                  <a:pt x="140" y="66"/>
                  <a:pt x="140" y="66"/>
                  <a:pt x="140" y="66"/>
                </a:cubicBezTo>
                <a:close/>
                <a:moveTo>
                  <a:pt x="66" y="113"/>
                </a:moveTo>
                <a:cubicBezTo>
                  <a:pt x="73" y="113"/>
                  <a:pt x="76" y="121"/>
                  <a:pt x="71" y="126"/>
                </a:cubicBezTo>
                <a:cubicBezTo>
                  <a:pt x="70" y="128"/>
                  <a:pt x="68" y="128"/>
                  <a:pt x="66" y="128"/>
                </a:cubicBezTo>
                <a:cubicBezTo>
                  <a:pt x="62" y="128"/>
                  <a:pt x="59" y="125"/>
                  <a:pt x="59" y="121"/>
                </a:cubicBezTo>
                <a:cubicBezTo>
                  <a:pt x="59" y="116"/>
                  <a:pt x="62" y="113"/>
                  <a:pt x="66" y="113"/>
                </a:cubicBezTo>
                <a:close/>
                <a:moveTo>
                  <a:pt x="124" y="113"/>
                </a:moveTo>
                <a:cubicBezTo>
                  <a:pt x="131" y="113"/>
                  <a:pt x="134" y="121"/>
                  <a:pt x="129" y="126"/>
                </a:cubicBezTo>
                <a:cubicBezTo>
                  <a:pt x="128" y="128"/>
                  <a:pt x="126" y="128"/>
                  <a:pt x="124" y="128"/>
                </a:cubicBezTo>
                <a:cubicBezTo>
                  <a:pt x="120" y="128"/>
                  <a:pt x="116" y="125"/>
                  <a:pt x="116" y="121"/>
                </a:cubicBezTo>
                <a:cubicBezTo>
                  <a:pt x="116" y="116"/>
                  <a:pt x="120" y="113"/>
                  <a:pt x="124" y="113"/>
                </a:cubicBezTo>
                <a:close/>
                <a:moveTo>
                  <a:pt x="5" y="0"/>
                </a:moveTo>
                <a:cubicBezTo>
                  <a:pt x="3" y="0"/>
                  <a:pt x="0" y="3"/>
                  <a:pt x="0" y="5"/>
                </a:cubicBezTo>
                <a:cubicBezTo>
                  <a:pt x="0" y="8"/>
                  <a:pt x="3" y="10"/>
                  <a:pt x="5" y="10"/>
                </a:cubicBezTo>
                <a:cubicBezTo>
                  <a:pt x="21" y="10"/>
                  <a:pt x="21" y="10"/>
                  <a:pt x="21" y="10"/>
                </a:cubicBezTo>
                <a:cubicBezTo>
                  <a:pt x="27" y="31"/>
                  <a:pt x="27" y="31"/>
                  <a:pt x="27" y="31"/>
                </a:cubicBezTo>
                <a:cubicBezTo>
                  <a:pt x="27" y="31"/>
                  <a:pt x="27" y="31"/>
                  <a:pt x="27" y="32"/>
                </a:cubicBezTo>
                <a:cubicBezTo>
                  <a:pt x="44" y="88"/>
                  <a:pt x="44" y="88"/>
                  <a:pt x="44" y="88"/>
                </a:cubicBezTo>
                <a:cubicBezTo>
                  <a:pt x="34" y="89"/>
                  <a:pt x="26" y="97"/>
                  <a:pt x="27" y="107"/>
                </a:cubicBezTo>
                <a:cubicBezTo>
                  <a:pt x="27" y="117"/>
                  <a:pt x="35" y="125"/>
                  <a:pt x="45" y="125"/>
                </a:cubicBezTo>
                <a:cubicBezTo>
                  <a:pt x="50" y="125"/>
                  <a:pt x="50" y="125"/>
                  <a:pt x="50" y="125"/>
                </a:cubicBezTo>
                <a:cubicBezTo>
                  <a:pt x="52" y="133"/>
                  <a:pt x="59" y="138"/>
                  <a:pt x="66" y="138"/>
                </a:cubicBezTo>
                <a:cubicBezTo>
                  <a:pt x="74" y="138"/>
                  <a:pt x="80" y="133"/>
                  <a:pt x="82" y="125"/>
                </a:cubicBezTo>
                <a:cubicBezTo>
                  <a:pt x="108" y="125"/>
                  <a:pt x="108" y="125"/>
                  <a:pt x="108" y="125"/>
                </a:cubicBezTo>
                <a:cubicBezTo>
                  <a:pt x="110" y="133"/>
                  <a:pt x="116" y="138"/>
                  <a:pt x="124" y="138"/>
                </a:cubicBezTo>
                <a:cubicBezTo>
                  <a:pt x="131" y="138"/>
                  <a:pt x="138" y="133"/>
                  <a:pt x="140" y="125"/>
                </a:cubicBezTo>
                <a:cubicBezTo>
                  <a:pt x="146" y="125"/>
                  <a:pt x="146" y="125"/>
                  <a:pt x="146" y="125"/>
                </a:cubicBezTo>
                <a:cubicBezTo>
                  <a:pt x="149" y="125"/>
                  <a:pt x="151" y="123"/>
                  <a:pt x="151" y="121"/>
                </a:cubicBezTo>
                <a:cubicBezTo>
                  <a:pt x="151" y="118"/>
                  <a:pt x="149" y="116"/>
                  <a:pt x="146" y="116"/>
                </a:cubicBezTo>
                <a:cubicBezTo>
                  <a:pt x="140" y="116"/>
                  <a:pt x="140" y="116"/>
                  <a:pt x="140" y="116"/>
                </a:cubicBezTo>
                <a:cubicBezTo>
                  <a:pt x="138" y="109"/>
                  <a:pt x="131" y="104"/>
                  <a:pt x="124" y="104"/>
                </a:cubicBezTo>
                <a:cubicBezTo>
                  <a:pt x="116" y="104"/>
                  <a:pt x="110" y="109"/>
                  <a:pt x="108" y="116"/>
                </a:cubicBezTo>
                <a:cubicBezTo>
                  <a:pt x="82" y="116"/>
                  <a:pt x="82" y="116"/>
                  <a:pt x="82" y="116"/>
                </a:cubicBezTo>
                <a:cubicBezTo>
                  <a:pt x="80" y="109"/>
                  <a:pt x="74" y="104"/>
                  <a:pt x="66" y="104"/>
                </a:cubicBezTo>
                <a:cubicBezTo>
                  <a:pt x="59" y="104"/>
                  <a:pt x="52" y="109"/>
                  <a:pt x="50" y="116"/>
                </a:cubicBezTo>
                <a:cubicBezTo>
                  <a:pt x="45" y="116"/>
                  <a:pt x="45" y="116"/>
                  <a:pt x="45" y="116"/>
                </a:cubicBezTo>
                <a:cubicBezTo>
                  <a:pt x="40" y="116"/>
                  <a:pt x="36" y="112"/>
                  <a:pt x="36" y="107"/>
                </a:cubicBezTo>
                <a:cubicBezTo>
                  <a:pt x="36" y="102"/>
                  <a:pt x="40" y="98"/>
                  <a:pt x="45" y="98"/>
                </a:cubicBezTo>
                <a:cubicBezTo>
                  <a:pt x="137" y="98"/>
                  <a:pt x="137" y="98"/>
                  <a:pt x="137" y="98"/>
                </a:cubicBezTo>
                <a:cubicBezTo>
                  <a:pt x="139" y="98"/>
                  <a:pt x="141" y="96"/>
                  <a:pt x="142" y="94"/>
                </a:cubicBezTo>
                <a:cubicBezTo>
                  <a:pt x="160" y="31"/>
                  <a:pt x="160" y="31"/>
                  <a:pt x="160" y="31"/>
                </a:cubicBezTo>
                <a:cubicBezTo>
                  <a:pt x="161" y="28"/>
                  <a:pt x="159" y="25"/>
                  <a:pt x="156" y="25"/>
                </a:cubicBezTo>
                <a:cubicBezTo>
                  <a:pt x="156" y="25"/>
                  <a:pt x="156" y="25"/>
                  <a:pt x="156" y="25"/>
                </a:cubicBezTo>
                <a:cubicBezTo>
                  <a:pt x="35" y="25"/>
                  <a:pt x="35" y="25"/>
                  <a:pt x="35" y="25"/>
                </a:cubicBezTo>
                <a:cubicBezTo>
                  <a:pt x="29" y="4"/>
                  <a:pt x="29" y="4"/>
                  <a:pt x="29" y="4"/>
                </a:cubicBezTo>
                <a:cubicBezTo>
                  <a:pt x="28" y="2"/>
                  <a:pt x="26" y="0"/>
                  <a:pt x="24" y="0"/>
                </a:cubicBezTo>
                <a:lnTo>
                  <a:pt x="5"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49" name="Google Shape;1949;p31"/>
          <p:cNvSpPr txBox="1"/>
          <p:nvPr/>
        </p:nvSpPr>
        <p:spPr>
          <a:xfrm>
            <a:off x="8522193" y="4412349"/>
            <a:ext cx="21558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dirty="0">
                <a:solidFill>
                  <a:srgbClr val="000000"/>
                </a:solidFill>
                <a:latin typeface="Open Sans"/>
                <a:ea typeface="Open Sans"/>
                <a:cs typeface="Open Sans"/>
                <a:sym typeface="Open Sans"/>
              </a:rPr>
              <a:t>Mauri's id Felis bandit, getas nil place rat </a:t>
            </a:r>
            <a:endParaRPr dirty="0"/>
          </a:p>
          <a:p>
            <a:pPr marL="0" marR="0" lvl="0" indent="0" algn="l" rtl="0">
              <a:lnSpc>
                <a:spcPct val="150000"/>
              </a:lnSpc>
              <a:spcBef>
                <a:spcPts val="0"/>
              </a:spcBef>
              <a:spcAft>
                <a:spcPts val="0"/>
              </a:spcAft>
              <a:buNone/>
            </a:pPr>
            <a:r>
              <a:rPr lang="en-US" sz="800" b="0" i="0" dirty="0">
                <a:solidFill>
                  <a:srgbClr val="000000"/>
                </a:solidFill>
                <a:latin typeface="Open Sans"/>
                <a:ea typeface="Open Sans"/>
                <a:cs typeface="Open Sans"/>
                <a:sym typeface="Open Sans"/>
              </a:rPr>
              <a:t>nib aliquot Fringilla ornate.</a:t>
            </a:r>
            <a:endParaRPr sz="800" b="1" i="0" dirty="0">
              <a:solidFill>
                <a:schemeClr val="dk1"/>
              </a:solidFill>
              <a:latin typeface="Open Sans"/>
              <a:ea typeface="Open Sans"/>
              <a:cs typeface="Open Sans"/>
              <a:sym typeface="Open Sans"/>
            </a:endParaRPr>
          </a:p>
        </p:txBody>
      </p:sp>
      <p:sp>
        <p:nvSpPr>
          <p:cNvPr id="1950" name="Google Shape;1950;p31"/>
          <p:cNvSpPr txBox="1"/>
          <p:nvPr/>
        </p:nvSpPr>
        <p:spPr>
          <a:xfrm>
            <a:off x="8522179" y="4090006"/>
            <a:ext cx="20115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dirty="0">
                <a:solidFill>
                  <a:schemeClr val="dk1"/>
                </a:solidFill>
                <a:latin typeface="Arial"/>
                <a:ea typeface="Arial"/>
                <a:cs typeface="Arial"/>
                <a:sym typeface="Arial"/>
              </a:rPr>
              <a:t>Lorem Ipsum Dolor</a:t>
            </a:r>
            <a:endParaRPr dirty="0"/>
          </a:p>
        </p:txBody>
      </p:sp>
      <p:sp>
        <p:nvSpPr>
          <p:cNvPr id="1951" name="Google Shape;1951;p31"/>
          <p:cNvSpPr/>
          <p:nvPr/>
        </p:nvSpPr>
        <p:spPr>
          <a:xfrm>
            <a:off x="7796012" y="4174597"/>
            <a:ext cx="408188" cy="408188"/>
          </a:xfrm>
          <a:prstGeom prst="ellipse">
            <a:avLst/>
          </a:prstGeom>
          <a:no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52" name="Google Shape;1952;p31"/>
          <p:cNvSpPr/>
          <p:nvPr/>
        </p:nvSpPr>
        <p:spPr>
          <a:xfrm>
            <a:off x="7916662" y="4295766"/>
            <a:ext cx="166888" cy="165850"/>
          </a:xfrm>
          <a:custGeom>
            <a:avLst/>
            <a:gdLst/>
            <a:ahLst/>
            <a:cxnLst/>
            <a:rect l="l" t="t" r="r" b="b"/>
            <a:pathLst>
              <a:path w="161" h="160" extrusionOk="0">
                <a:moveTo>
                  <a:pt x="161" y="4"/>
                </a:moveTo>
                <a:cubicBezTo>
                  <a:pt x="161" y="4"/>
                  <a:pt x="161" y="4"/>
                  <a:pt x="161" y="4"/>
                </a:cubicBezTo>
                <a:cubicBezTo>
                  <a:pt x="161" y="4"/>
                  <a:pt x="161" y="4"/>
                  <a:pt x="161" y="4"/>
                </a:cubicBezTo>
                <a:cubicBezTo>
                  <a:pt x="161" y="4"/>
                  <a:pt x="161" y="4"/>
                  <a:pt x="161" y="4"/>
                </a:cubicBezTo>
                <a:cubicBezTo>
                  <a:pt x="161" y="4"/>
                  <a:pt x="161" y="4"/>
                  <a:pt x="161" y="4"/>
                </a:cubicBezTo>
                <a:cubicBezTo>
                  <a:pt x="161" y="4"/>
                  <a:pt x="161" y="4"/>
                  <a:pt x="161" y="4"/>
                </a:cubicBezTo>
                <a:cubicBezTo>
                  <a:pt x="161" y="3"/>
                  <a:pt x="161" y="3"/>
                  <a:pt x="161" y="3"/>
                </a:cubicBezTo>
                <a:cubicBezTo>
                  <a:pt x="161" y="3"/>
                  <a:pt x="161" y="3"/>
                  <a:pt x="161" y="3"/>
                </a:cubicBezTo>
                <a:cubicBezTo>
                  <a:pt x="161" y="3"/>
                  <a:pt x="161" y="3"/>
                  <a:pt x="161" y="3"/>
                </a:cubicBezTo>
                <a:cubicBezTo>
                  <a:pt x="161" y="3"/>
                  <a:pt x="161" y="3"/>
                  <a:pt x="161" y="3"/>
                </a:cubicBezTo>
                <a:cubicBezTo>
                  <a:pt x="160" y="3"/>
                  <a:pt x="160" y="3"/>
                  <a:pt x="160" y="2"/>
                </a:cubicBezTo>
                <a:cubicBezTo>
                  <a:pt x="160" y="2"/>
                  <a:pt x="160" y="2"/>
                  <a:pt x="160" y="2"/>
                </a:cubicBezTo>
                <a:cubicBezTo>
                  <a:pt x="160" y="2"/>
                  <a:pt x="160" y="2"/>
                  <a:pt x="160" y="2"/>
                </a:cubicBezTo>
                <a:cubicBezTo>
                  <a:pt x="160" y="2"/>
                  <a:pt x="160" y="2"/>
                  <a:pt x="160" y="2"/>
                </a:cubicBezTo>
                <a:cubicBezTo>
                  <a:pt x="160" y="2"/>
                  <a:pt x="160" y="2"/>
                  <a:pt x="160" y="2"/>
                </a:cubicBezTo>
                <a:cubicBezTo>
                  <a:pt x="160" y="2"/>
                  <a:pt x="160" y="2"/>
                  <a:pt x="159" y="1"/>
                </a:cubicBezTo>
                <a:cubicBezTo>
                  <a:pt x="159" y="1"/>
                  <a:pt x="159" y="1"/>
                  <a:pt x="159" y="1"/>
                </a:cubicBezTo>
                <a:cubicBezTo>
                  <a:pt x="159" y="1"/>
                  <a:pt x="159" y="1"/>
                  <a:pt x="159" y="1"/>
                </a:cubicBezTo>
                <a:cubicBezTo>
                  <a:pt x="159" y="1"/>
                  <a:pt x="159" y="1"/>
                  <a:pt x="159" y="1"/>
                </a:cubicBezTo>
                <a:cubicBezTo>
                  <a:pt x="159" y="1"/>
                  <a:pt x="159" y="1"/>
                  <a:pt x="159" y="1"/>
                </a:cubicBezTo>
                <a:cubicBezTo>
                  <a:pt x="159" y="1"/>
                  <a:pt x="159" y="1"/>
                  <a:pt x="159" y="1"/>
                </a:cubicBezTo>
                <a:cubicBezTo>
                  <a:pt x="158" y="1"/>
                  <a:pt x="158" y="1"/>
                  <a:pt x="158" y="1"/>
                </a:cubicBezTo>
                <a:cubicBezTo>
                  <a:pt x="158" y="1"/>
                  <a:pt x="158" y="1"/>
                  <a:pt x="158" y="1"/>
                </a:cubicBezTo>
                <a:cubicBezTo>
                  <a:pt x="158" y="1"/>
                  <a:pt x="158" y="1"/>
                  <a:pt x="158" y="1"/>
                </a:cubicBezTo>
                <a:cubicBezTo>
                  <a:pt x="158" y="1"/>
                  <a:pt x="158" y="1"/>
                  <a:pt x="158" y="1"/>
                </a:cubicBezTo>
                <a:cubicBezTo>
                  <a:pt x="158" y="1"/>
                  <a:pt x="158" y="1"/>
                  <a:pt x="158" y="0"/>
                </a:cubicBezTo>
                <a:cubicBezTo>
                  <a:pt x="157" y="0"/>
                  <a:pt x="157" y="0"/>
                  <a:pt x="157" y="0"/>
                </a:cubicBezTo>
                <a:cubicBezTo>
                  <a:pt x="157" y="0"/>
                  <a:pt x="157" y="0"/>
                  <a:pt x="157" y="0"/>
                </a:cubicBezTo>
                <a:cubicBezTo>
                  <a:pt x="157" y="0"/>
                  <a:pt x="157" y="0"/>
                  <a:pt x="157" y="0"/>
                </a:cubicBezTo>
                <a:cubicBezTo>
                  <a:pt x="157" y="0"/>
                  <a:pt x="157" y="0"/>
                  <a:pt x="157" y="0"/>
                </a:cubicBezTo>
                <a:cubicBezTo>
                  <a:pt x="156" y="0"/>
                  <a:pt x="156" y="0"/>
                  <a:pt x="156" y="0"/>
                </a:cubicBezTo>
                <a:cubicBezTo>
                  <a:pt x="156" y="0"/>
                  <a:pt x="156" y="0"/>
                  <a:pt x="156" y="0"/>
                </a:cubicBezTo>
                <a:cubicBezTo>
                  <a:pt x="156" y="0"/>
                  <a:pt x="156" y="0"/>
                  <a:pt x="156" y="0"/>
                </a:cubicBezTo>
                <a:cubicBezTo>
                  <a:pt x="156" y="0"/>
                  <a:pt x="156" y="0"/>
                  <a:pt x="155" y="0"/>
                </a:cubicBezTo>
                <a:cubicBezTo>
                  <a:pt x="155" y="0"/>
                  <a:pt x="155" y="0"/>
                  <a:pt x="155" y="0"/>
                </a:cubicBezTo>
                <a:cubicBezTo>
                  <a:pt x="155" y="1"/>
                  <a:pt x="155" y="1"/>
                  <a:pt x="155" y="1"/>
                </a:cubicBezTo>
                <a:cubicBezTo>
                  <a:pt x="10" y="40"/>
                  <a:pt x="10" y="40"/>
                  <a:pt x="10" y="40"/>
                </a:cubicBezTo>
                <a:cubicBezTo>
                  <a:pt x="6" y="41"/>
                  <a:pt x="5" y="46"/>
                  <a:pt x="8" y="48"/>
                </a:cubicBezTo>
                <a:cubicBezTo>
                  <a:pt x="53" y="86"/>
                  <a:pt x="53" y="86"/>
                  <a:pt x="53" y="86"/>
                </a:cubicBezTo>
                <a:cubicBezTo>
                  <a:pt x="45" y="111"/>
                  <a:pt x="45" y="111"/>
                  <a:pt x="45" y="111"/>
                </a:cubicBezTo>
                <a:cubicBezTo>
                  <a:pt x="44" y="114"/>
                  <a:pt x="46" y="117"/>
                  <a:pt x="49" y="117"/>
                </a:cubicBezTo>
                <a:cubicBezTo>
                  <a:pt x="50" y="117"/>
                  <a:pt x="50" y="117"/>
                  <a:pt x="51" y="117"/>
                </a:cubicBezTo>
                <a:cubicBezTo>
                  <a:pt x="76" y="108"/>
                  <a:pt x="76" y="108"/>
                  <a:pt x="76" y="108"/>
                </a:cubicBezTo>
                <a:cubicBezTo>
                  <a:pt x="113" y="154"/>
                  <a:pt x="113" y="154"/>
                  <a:pt x="113" y="154"/>
                </a:cubicBezTo>
                <a:cubicBezTo>
                  <a:pt x="114" y="155"/>
                  <a:pt x="115" y="156"/>
                  <a:pt x="117" y="156"/>
                </a:cubicBezTo>
                <a:cubicBezTo>
                  <a:pt x="117" y="156"/>
                  <a:pt x="117" y="156"/>
                  <a:pt x="118" y="155"/>
                </a:cubicBezTo>
                <a:cubicBezTo>
                  <a:pt x="119" y="155"/>
                  <a:pt x="121" y="154"/>
                  <a:pt x="121" y="152"/>
                </a:cubicBezTo>
                <a:cubicBezTo>
                  <a:pt x="161" y="6"/>
                  <a:pt x="161" y="6"/>
                  <a:pt x="161" y="6"/>
                </a:cubicBezTo>
                <a:cubicBezTo>
                  <a:pt x="161" y="6"/>
                  <a:pt x="161" y="6"/>
                  <a:pt x="161" y="6"/>
                </a:cubicBezTo>
                <a:cubicBezTo>
                  <a:pt x="161" y="6"/>
                  <a:pt x="161" y="6"/>
                  <a:pt x="161" y="6"/>
                </a:cubicBezTo>
                <a:cubicBezTo>
                  <a:pt x="161" y="6"/>
                  <a:pt x="161" y="6"/>
                  <a:pt x="161" y="6"/>
                </a:cubicBezTo>
                <a:cubicBezTo>
                  <a:pt x="161" y="6"/>
                  <a:pt x="161" y="6"/>
                  <a:pt x="161" y="6"/>
                </a:cubicBezTo>
                <a:cubicBezTo>
                  <a:pt x="161" y="5"/>
                  <a:pt x="161" y="5"/>
                  <a:pt x="161" y="5"/>
                </a:cubicBezTo>
                <a:cubicBezTo>
                  <a:pt x="161" y="5"/>
                  <a:pt x="161" y="5"/>
                  <a:pt x="161" y="5"/>
                </a:cubicBezTo>
                <a:cubicBezTo>
                  <a:pt x="161" y="5"/>
                  <a:pt x="161" y="5"/>
                  <a:pt x="161" y="4"/>
                </a:cubicBezTo>
                <a:close/>
                <a:moveTo>
                  <a:pt x="21" y="47"/>
                </a:moveTo>
                <a:cubicBezTo>
                  <a:pt x="136" y="15"/>
                  <a:pt x="136" y="15"/>
                  <a:pt x="136" y="15"/>
                </a:cubicBezTo>
                <a:cubicBezTo>
                  <a:pt x="59" y="78"/>
                  <a:pt x="59" y="78"/>
                  <a:pt x="59" y="78"/>
                </a:cubicBezTo>
                <a:lnTo>
                  <a:pt x="21" y="47"/>
                </a:lnTo>
                <a:close/>
                <a:moveTo>
                  <a:pt x="75" y="99"/>
                </a:moveTo>
                <a:cubicBezTo>
                  <a:pt x="57" y="105"/>
                  <a:pt x="57" y="105"/>
                  <a:pt x="57" y="105"/>
                </a:cubicBezTo>
                <a:cubicBezTo>
                  <a:pt x="63" y="87"/>
                  <a:pt x="63" y="87"/>
                  <a:pt x="63" y="87"/>
                </a:cubicBezTo>
                <a:cubicBezTo>
                  <a:pt x="125" y="37"/>
                  <a:pt x="125" y="37"/>
                  <a:pt x="125" y="37"/>
                </a:cubicBezTo>
                <a:lnTo>
                  <a:pt x="75" y="99"/>
                </a:lnTo>
                <a:close/>
                <a:moveTo>
                  <a:pt x="115" y="141"/>
                </a:moveTo>
                <a:cubicBezTo>
                  <a:pt x="84" y="103"/>
                  <a:pt x="84" y="103"/>
                  <a:pt x="84" y="103"/>
                </a:cubicBezTo>
                <a:cubicBezTo>
                  <a:pt x="146" y="25"/>
                  <a:pt x="146" y="25"/>
                  <a:pt x="146" y="25"/>
                </a:cubicBezTo>
                <a:lnTo>
                  <a:pt x="115" y="141"/>
                </a:lnTo>
                <a:close/>
                <a:moveTo>
                  <a:pt x="13" y="144"/>
                </a:moveTo>
                <a:cubicBezTo>
                  <a:pt x="12" y="144"/>
                  <a:pt x="11" y="144"/>
                  <a:pt x="10" y="145"/>
                </a:cubicBezTo>
                <a:cubicBezTo>
                  <a:pt x="3" y="152"/>
                  <a:pt x="3" y="152"/>
                  <a:pt x="3" y="152"/>
                </a:cubicBezTo>
                <a:cubicBezTo>
                  <a:pt x="0" y="155"/>
                  <a:pt x="3" y="160"/>
                  <a:pt x="7" y="160"/>
                </a:cubicBezTo>
                <a:cubicBezTo>
                  <a:pt x="8" y="160"/>
                  <a:pt x="9" y="160"/>
                  <a:pt x="10" y="159"/>
                </a:cubicBezTo>
                <a:cubicBezTo>
                  <a:pt x="16" y="152"/>
                  <a:pt x="16" y="152"/>
                  <a:pt x="16" y="152"/>
                </a:cubicBezTo>
                <a:cubicBezTo>
                  <a:pt x="18" y="150"/>
                  <a:pt x="18" y="147"/>
                  <a:pt x="17" y="145"/>
                </a:cubicBezTo>
                <a:cubicBezTo>
                  <a:pt x="16" y="144"/>
                  <a:pt x="14" y="144"/>
                  <a:pt x="13" y="144"/>
                </a:cubicBezTo>
                <a:close/>
                <a:moveTo>
                  <a:pt x="33" y="125"/>
                </a:moveTo>
                <a:cubicBezTo>
                  <a:pt x="32" y="125"/>
                  <a:pt x="31" y="125"/>
                  <a:pt x="30" y="126"/>
                </a:cubicBezTo>
                <a:cubicBezTo>
                  <a:pt x="23" y="132"/>
                  <a:pt x="23" y="132"/>
                  <a:pt x="23" y="132"/>
                </a:cubicBezTo>
                <a:cubicBezTo>
                  <a:pt x="21" y="134"/>
                  <a:pt x="21" y="137"/>
                  <a:pt x="23" y="139"/>
                </a:cubicBezTo>
                <a:cubicBezTo>
                  <a:pt x="24" y="140"/>
                  <a:pt x="25" y="140"/>
                  <a:pt x="26" y="140"/>
                </a:cubicBezTo>
                <a:cubicBezTo>
                  <a:pt x="28" y="140"/>
                  <a:pt x="29" y="140"/>
                  <a:pt x="30" y="139"/>
                </a:cubicBezTo>
                <a:cubicBezTo>
                  <a:pt x="36" y="132"/>
                  <a:pt x="36" y="132"/>
                  <a:pt x="36" y="132"/>
                </a:cubicBezTo>
                <a:cubicBezTo>
                  <a:pt x="38" y="131"/>
                  <a:pt x="38" y="128"/>
                  <a:pt x="36" y="126"/>
                </a:cubicBezTo>
                <a:cubicBezTo>
                  <a:pt x="36" y="125"/>
                  <a:pt x="34" y="125"/>
                  <a:pt x="33" y="12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53" name="Google Shape;1953;p31"/>
          <p:cNvSpPr/>
          <p:nvPr/>
        </p:nvSpPr>
        <p:spPr>
          <a:xfrm>
            <a:off x="1" y="1496175"/>
            <a:ext cx="241300" cy="2555125"/>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22" name="Google Shape;201;p1">
            <a:extLst>
              <a:ext uri="{FF2B5EF4-FFF2-40B4-BE49-F238E27FC236}">
                <a16:creationId xmlns:a16="http://schemas.microsoft.com/office/drawing/2014/main" id="{11501F7B-054F-9D5A-C487-4D6E095714C6}"/>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1923" name="Google Shape;208;p1">
            <a:extLst>
              <a:ext uri="{FF2B5EF4-FFF2-40B4-BE49-F238E27FC236}">
                <a16:creationId xmlns:a16="http://schemas.microsoft.com/office/drawing/2014/main" id="{AD9FD807-6FC2-ECB8-1C18-39FA9FE028B4}"/>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cs typeface="Poppins SemiBold" panose="00000700000000000000" pitchFamily="2" charset="0"/>
                <a:sym typeface="Arial"/>
              </a:rPr>
              <a:t>PLAN BY:</a:t>
            </a:r>
            <a:endParaRPr sz="1500" b="0" i="0" u="none" strike="noStrike" cap="none" dirty="0">
              <a:solidFill>
                <a:schemeClr val="dk1"/>
              </a:solidFill>
              <a:latin typeface="Poppins "/>
              <a:cs typeface="Poppins SemiBold" panose="00000700000000000000" pitchFamily="2" charset="0"/>
              <a:sym typeface="Arial"/>
            </a:endParaRPr>
          </a:p>
        </p:txBody>
      </p:sp>
      <p:grpSp>
        <p:nvGrpSpPr>
          <p:cNvPr id="1924" name="Google Shape;181;p1">
            <a:extLst>
              <a:ext uri="{FF2B5EF4-FFF2-40B4-BE49-F238E27FC236}">
                <a16:creationId xmlns:a16="http://schemas.microsoft.com/office/drawing/2014/main" id="{DE30DA37-C34F-366B-31D7-DBA7AD5996DD}"/>
              </a:ext>
            </a:extLst>
          </p:cNvPr>
          <p:cNvGrpSpPr/>
          <p:nvPr/>
        </p:nvGrpSpPr>
        <p:grpSpPr>
          <a:xfrm>
            <a:off x="11036505" y="5987730"/>
            <a:ext cx="783951" cy="256567"/>
            <a:chOff x="-2418002" y="1956613"/>
            <a:chExt cx="873125" cy="285751"/>
          </a:xfrm>
        </p:grpSpPr>
        <p:cxnSp>
          <p:nvCxnSpPr>
            <p:cNvPr id="1934" name="Google Shape;182;p1">
              <a:extLst>
                <a:ext uri="{FF2B5EF4-FFF2-40B4-BE49-F238E27FC236}">
                  <a16:creationId xmlns:a16="http://schemas.microsoft.com/office/drawing/2014/main" id="{793A21F5-13D3-AAE9-95BF-23AE9EF43956}"/>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35" name="Google Shape;183;p1">
              <a:extLst>
                <a:ext uri="{FF2B5EF4-FFF2-40B4-BE49-F238E27FC236}">
                  <a16:creationId xmlns:a16="http://schemas.microsoft.com/office/drawing/2014/main" id="{5AA5E050-F9DE-C32B-6A59-7AF3319F67F9}"/>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936" name="Google Shape;184;p1">
              <a:extLst>
                <a:ext uri="{FF2B5EF4-FFF2-40B4-BE49-F238E27FC236}">
                  <a16:creationId xmlns:a16="http://schemas.microsoft.com/office/drawing/2014/main" id="{3F802B6F-7CDD-B604-5734-5EE665F1B177}"/>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37" name="Google Shape;185;p1">
              <a:extLst>
                <a:ext uri="{FF2B5EF4-FFF2-40B4-BE49-F238E27FC236}">
                  <a16:creationId xmlns:a16="http://schemas.microsoft.com/office/drawing/2014/main" id="{4F830CDF-C495-A5ED-4920-B7B6DA518454}"/>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38" name="Google Shape;186;p1">
              <a:extLst>
                <a:ext uri="{FF2B5EF4-FFF2-40B4-BE49-F238E27FC236}">
                  <a16:creationId xmlns:a16="http://schemas.microsoft.com/office/drawing/2014/main" id="{69D29E52-A999-EE1A-9B27-67F6EBE6653D}"/>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39" name="Google Shape;187;p1">
              <a:extLst>
                <a:ext uri="{FF2B5EF4-FFF2-40B4-BE49-F238E27FC236}">
                  <a16:creationId xmlns:a16="http://schemas.microsoft.com/office/drawing/2014/main" id="{14EC7B4F-A736-E2D1-21E2-7A0731CB481F}"/>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40" name="Google Shape;188;p1">
              <a:extLst>
                <a:ext uri="{FF2B5EF4-FFF2-40B4-BE49-F238E27FC236}">
                  <a16:creationId xmlns:a16="http://schemas.microsoft.com/office/drawing/2014/main" id="{C081F9B2-F274-D439-EA76-6B78C552119F}"/>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41" name="Google Shape;189;p1">
              <a:extLst>
                <a:ext uri="{FF2B5EF4-FFF2-40B4-BE49-F238E27FC236}">
                  <a16:creationId xmlns:a16="http://schemas.microsoft.com/office/drawing/2014/main" id="{10A213C2-AAC7-37C3-7995-D064F4C791A6}"/>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988" name="Google Shape;190;p1">
              <a:extLst>
                <a:ext uri="{FF2B5EF4-FFF2-40B4-BE49-F238E27FC236}">
                  <a16:creationId xmlns:a16="http://schemas.microsoft.com/office/drawing/2014/main" id="{EBE0E398-C140-B8BD-513F-826342078631}"/>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89" name="Google Shape;191;p1">
              <a:extLst>
                <a:ext uri="{FF2B5EF4-FFF2-40B4-BE49-F238E27FC236}">
                  <a16:creationId xmlns:a16="http://schemas.microsoft.com/office/drawing/2014/main" id="{29E76127-1F77-761D-508A-A7093F2A4684}"/>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90" name="Google Shape;192;p1">
              <a:extLst>
                <a:ext uri="{FF2B5EF4-FFF2-40B4-BE49-F238E27FC236}">
                  <a16:creationId xmlns:a16="http://schemas.microsoft.com/office/drawing/2014/main" id="{71FBC0F0-FDAB-DA4E-9B34-BAC207DADB02}"/>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991" name="Google Shape;193;p1">
              <a:extLst>
                <a:ext uri="{FF2B5EF4-FFF2-40B4-BE49-F238E27FC236}">
                  <a16:creationId xmlns:a16="http://schemas.microsoft.com/office/drawing/2014/main" id="{69A18ADF-DB4E-1EA4-927D-6B2B3F9DFA9F}"/>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92" name="Google Shape;194;p1">
              <a:extLst>
                <a:ext uri="{FF2B5EF4-FFF2-40B4-BE49-F238E27FC236}">
                  <a16:creationId xmlns:a16="http://schemas.microsoft.com/office/drawing/2014/main" id="{715F2391-4418-6D0D-054A-2B54F7B7D433}"/>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93" name="Google Shape;195;p1">
              <a:extLst>
                <a:ext uri="{FF2B5EF4-FFF2-40B4-BE49-F238E27FC236}">
                  <a16:creationId xmlns:a16="http://schemas.microsoft.com/office/drawing/2014/main" id="{16AABF1C-68AB-29BF-E243-0EC6B136559B}"/>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94" name="Google Shape;196;p1">
              <a:extLst>
                <a:ext uri="{FF2B5EF4-FFF2-40B4-BE49-F238E27FC236}">
                  <a16:creationId xmlns:a16="http://schemas.microsoft.com/office/drawing/2014/main" id="{3710142A-C90C-CE61-E6C0-7D5BCDCC34A2}"/>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995" name="Google Shape;197;p1">
              <a:extLst>
                <a:ext uri="{FF2B5EF4-FFF2-40B4-BE49-F238E27FC236}">
                  <a16:creationId xmlns:a16="http://schemas.microsoft.com/office/drawing/2014/main" id="{0D37C313-DECB-8735-4A93-BEB259883ED1}"/>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96" name="Google Shape;198;p1">
              <a:extLst>
                <a:ext uri="{FF2B5EF4-FFF2-40B4-BE49-F238E27FC236}">
                  <a16:creationId xmlns:a16="http://schemas.microsoft.com/office/drawing/2014/main" id="{AAA2C6B9-FCC7-D7F6-7D8D-9F48DE59EB0C}"/>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997" name="Google Shape;199;p1">
              <a:extLst>
                <a:ext uri="{FF2B5EF4-FFF2-40B4-BE49-F238E27FC236}">
                  <a16:creationId xmlns:a16="http://schemas.microsoft.com/office/drawing/2014/main" id="{677CF79B-11BA-DDAA-8583-CF48EA651DAD}"/>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1925" name="Google Shape;200;p1">
            <a:extLst>
              <a:ext uri="{FF2B5EF4-FFF2-40B4-BE49-F238E27FC236}">
                <a16:creationId xmlns:a16="http://schemas.microsoft.com/office/drawing/2014/main" id="{0F075C2F-0859-D620-FC12-7B474B76E4E6}"/>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1928" name="Google Shape;204;p1">
            <a:extLst>
              <a:ext uri="{FF2B5EF4-FFF2-40B4-BE49-F238E27FC236}">
                <a16:creationId xmlns:a16="http://schemas.microsoft.com/office/drawing/2014/main" id="{F0138F91-F43F-2635-4446-94AC2C2236B9}"/>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929" name="Google Shape;205;p1">
            <a:extLst>
              <a:ext uri="{FF2B5EF4-FFF2-40B4-BE49-F238E27FC236}">
                <a16:creationId xmlns:a16="http://schemas.microsoft.com/office/drawing/2014/main" id="{2CD31DAD-FFFE-FD37-3A78-64D60DFE2D2F}"/>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930" name="Google Shape;206;p1">
            <a:extLst>
              <a:ext uri="{FF2B5EF4-FFF2-40B4-BE49-F238E27FC236}">
                <a16:creationId xmlns:a16="http://schemas.microsoft.com/office/drawing/2014/main" id="{B3FC0E0F-E946-8D1D-D449-4FCF1589DC8B}"/>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931" name="Google Shape;207;p1">
            <a:extLst>
              <a:ext uri="{FF2B5EF4-FFF2-40B4-BE49-F238E27FC236}">
                <a16:creationId xmlns:a16="http://schemas.microsoft.com/office/drawing/2014/main" id="{B9193563-4ACC-71D0-D9A2-F24162B29236}"/>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932" name="Google Shape;209;p1">
            <a:extLst>
              <a:ext uri="{FF2B5EF4-FFF2-40B4-BE49-F238E27FC236}">
                <a16:creationId xmlns:a16="http://schemas.microsoft.com/office/drawing/2014/main" id="{47BBE7C4-B49D-8671-194C-AEDE91A6DCC3}"/>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933" name="Google Shape;210;p1">
            <a:extLst>
              <a:ext uri="{FF2B5EF4-FFF2-40B4-BE49-F238E27FC236}">
                <a16:creationId xmlns:a16="http://schemas.microsoft.com/office/drawing/2014/main" id="{3F892BF8-2FD1-46E6-7B4F-3C790432CBE3}"/>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11" name="Google Shape;202;p1">
            <a:extLst>
              <a:ext uri="{FF2B5EF4-FFF2-40B4-BE49-F238E27FC236}">
                <a16:creationId xmlns:a16="http://schemas.microsoft.com/office/drawing/2014/main" id="{5175D141-06E0-A1D9-A68E-04E61731E754}"/>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12" name="Google Shape;203;p1">
            <a:extLst>
              <a:ext uri="{FF2B5EF4-FFF2-40B4-BE49-F238E27FC236}">
                <a16:creationId xmlns:a16="http://schemas.microsoft.com/office/drawing/2014/main" id="{75D7DED8-64BB-859E-C560-5C136B2BE8E4}"/>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4" name="Picture Placeholder 3">
            <a:extLst>
              <a:ext uri="{FF2B5EF4-FFF2-40B4-BE49-F238E27FC236}">
                <a16:creationId xmlns:a16="http://schemas.microsoft.com/office/drawing/2014/main" id="{62CCCD17-37BE-F9D9-0341-D7D231164873}"/>
              </a:ext>
            </a:extLst>
          </p:cNvPr>
          <p:cNvSpPr>
            <a:spLocks noGrp="1"/>
          </p:cNvSpPr>
          <p:nvPr>
            <p:ph type="pic" idx="2"/>
          </p:nvPr>
        </p:nvSpPr>
        <p:spPr/>
        <p:txBody>
          <a:bodyPr/>
          <a:lstStyle/>
          <a:p>
            <a:endParaRPr lang="zh-CN"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91"/>
        <p:cNvGrpSpPr/>
        <p:nvPr/>
      </p:nvGrpSpPr>
      <p:grpSpPr>
        <a:xfrm>
          <a:off x="0" y="0"/>
          <a:ext cx="0" cy="0"/>
          <a:chOff x="0" y="0"/>
          <a:chExt cx="0" cy="0"/>
        </a:xfrm>
      </p:grpSpPr>
      <p:sp>
        <p:nvSpPr>
          <p:cNvPr id="1992" name="Google Shape;1992;p32"/>
          <p:cNvSpPr txBox="1"/>
          <p:nvPr/>
        </p:nvSpPr>
        <p:spPr>
          <a:xfrm>
            <a:off x="1460701" y="2458705"/>
            <a:ext cx="3406500" cy="7020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100" b="0" i="0">
                <a:solidFill>
                  <a:schemeClr val="dk1"/>
                </a:solidFill>
                <a:latin typeface="Arial"/>
                <a:ea typeface="Arial"/>
                <a:cs typeface="Arial"/>
                <a:sym typeface="Arial"/>
              </a:rPr>
              <a:t>Lorem ipsum dolor sit a met, connecter adipescent elite, sed do elite temper nostrum exercitation alamo laborism nisi</a:t>
            </a:r>
            <a:endParaRPr sz="1100" b="1" i="0">
              <a:solidFill>
                <a:schemeClr val="dk1"/>
              </a:solidFill>
              <a:latin typeface="Open Sans"/>
              <a:ea typeface="Open Sans"/>
              <a:cs typeface="Open Sans"/>
              <a:sym typeface="Open Sans"/>
            </a:endParaRPr>
          </a:p>
        </p:txBody>
      </p:sp>
      <p:sp>
        <p:nvSpPr>
          <p:cNvPr id="1993" name="Google Shape;1993;p32"/>
          <p:cNvSpPr/>
          <p:nvPr/>
        </p:nvSpPr>
        <p:spPr>
          <a:xfrm>
            <a:off x="5582931" y="2068711"/>
            <a:ext cx="5471886" cy="2673619"/>
          </a:xfrm>
          <a:custGeom>
            <a:avLst/>
            <a:gdLst/>
            <a:ahLst/>
            <a:cxnLst/>
            <a:rect l="l" t="t" r="r" b="b"/>
            <a:pathLst>
              <a:path w="21600" h="21600" extrusionOk="0">
                <a:moveTo>
                  <a:pt x="7996" y="0"/>
                </a:moveTo>
                <a:cubicBezTo>
                  <a:pt x="7985" y="0"/>
                  <a:pt x="7979" y="6"/>
                  <a:pt x="7970" y="10"/>
                </a:cubicBezTo>
                <a:cubicBezTo>
                  <a:pt x="7966" y="11"/>
                  <a:pt x="7961" y="8"/>
                  <a:pt x="7957" y="10"/>
                </a:cubicBezTo>
                <a:cubicBezTo>
                  <a:pt x="7951" y="11"/>
                  <a:pt x="7947" y="21"/>
                  <a:pt x="7941" y="29"/>
                </a:cubicBezTo>
                <a:cubicBezTo>
                  <a:pt x="7936" y="37"/>
                  <a:pt x="7935" y="53"/>
                  <a:pt x="7929" y="54"/>
                </a:cubicBezTo>
                <a:cubicBezTo>
                  <a:pt x="7924" y="56"/>
                  <a:pt x="7920" y="54"/>
                  <a:pt x="7915" y="54"/>
                </a:cubicBezTo>
                <a:lnTo>
                  <a:pt x="7900" y="54"/>
                </a:lnTo>
                <a:cubicBezTo>
                  <a:pt x="7894" y="54"/>
                  <a:pt x="7891" y="48"/>
                  <a:pt x="7885" y="48"/>
                </a:cubicBezTo>
                <a:lnTo>
                  <a:pt x="7869" y="48"/>
                </a:lnTo>
                <a:cubicBezTo>
                  <a:pt x="7864" y="48"/>
                  <a:pt x="7861" y="41"/>
                  <a:pt x="7857" y="41"/>
                </a:cubicBezTo>
                <a:cubicBezTo>
                  <a:pt x="7849" y="40"/>
                  <a:pt x="7844" y="41"/>
                  <a:pt x="7836" y="41"/>
                </a:cubicBezTo>
                <a:cubicBezTo>
                  <a:pt x="7828" y="41"/>
                  <a:pt x="7823" y="40"/>
                  <a:pt x="7816" y="41"/>
                </a:cubicBezTo>
                <a:cubicBezTo>
                  <a:pt x="7798" y="46"/>
                  <a:pt x="7789" y="64"/>
                  <a:pt x="7775" y="87"/>
                </a:cubicBezTo>
                <a:cubicBezTo>
                  <a:pt x="7780" y="100"/>
                  <a:pt x="7781" y="119"/>
                  <a:pt x="7784" y="132"/>
                </a:cubicBezTo>
                <a:cubicBezTo>
                  <a:pt x="7786" y="141"/>
                  <a:pt x="7791" y="151"/>
                  <a:pt x="7791" y="164"/>
                </a:cubicBezTo>
                <a:cubicBezTo>
                  <a:pt x="7791" y="185"/>
                  <a:pt x="7778" y="190"/>
                  <a:pt x="7768" y="196"/>
                </a:cubicBezTo>
                <a:cubicBezTo>
                  <a:pt x="7760" y="201"/>
                  <a:pt x="7753" y="202"/>
                  <a:pt x="7743" y="202"/>
                </a:cubicBezTo>
                <a:cubicBezTo>
                  <a:pt x="7732" y="202"/>
                  <a:pt x="7724" y="198"/>
                  <a:pt x="7715" y="190"/>
                </a:cubicBezTo>
                <a:cubicBezTo>
                  <a:pt x="7710" y="187"/>
                  <a:pt x="7707" y="177"/>
                  <a:pt x="7702" y="177"/>
                </a:cubicBezTo>
                <a:lnTo>
                  <a:pt x="7637" y="177"/>
                </a:lnTo>
                <a:cubicBezTo>
                  <a:pt x="7618" y="177"/>
                  <a:pt x="7612" y="143"/>
                  <a:pt x="7595" y="125"/>
                </a:cubicBezTo>
                <a:cubicBezTo>
                  <a:pt x="7591" y="122"/>
                  <a:pt x="7588" y="121"/>
                  <a:pt x="7583" y="119"/>
                </a:cubicBezTo>
                <a:cubicBezTo>
                  <a:pt x="7569" y="114"/>
                  <a:pt x="7562" y="113"/>
                  <a:pt x="7548" y="113"/>
                </a:cubicBezTo>
                <a:cubicBezTo>
                  <a:pt x="7542" y="113"/>
                  <a:pt x="7538" y="111"/>
                  <a:pt x="7533" y="113"/>
                </a:cubicBezTo>
                <a:cubicBezTo>
                  <a:pt x="7529" y="114"/>
                  <a:pt x="7524" y="118"/>
                  <a:pt x="7520" y="119"/>
                </a:cubicBezTo>
                <a:cubicBezTo>
                  <a:pt x="7514" y="122"/>
                  <a:pt x="7515" y="138"/>
                  <a:pt x="7510" y="145"/>
                </a:cubicBezTo>
                <a:cubicBezTo>
                  <a:pt x="7506" y="151"/>
                  <a:pt x="7501" y="157"/>
                  <a:pt x="7495" y="157"/>
                </a:cubicBezTo>
                <a:cubicBezTo>
                  <a:pt x="7485" y="159"/>
                  <a:pt x="7478" y="157"/>
                  <a:pt x="7468" y="157"/>
                </a:cubicBezTo>
                <a:lnTo>
                  <a:pt x="7457" y="157"/>
                </a:lnTo>
                <a:cubicBezTo>
                  <a:pt x="7451" y="157"/>
                  <a:pt x="7447" y="159"/>
                  <a:pt x="7441" y="157"/>
                </a:cubicBezTo>
                <a:cubicBezTo>
                  <a:pt x="7433" y="156"/>
                  <a:pt x="7430" y="138"/>
                  <a:pt x="7422" y="138"/>
                </a:cubicBezTo>
                <a:cubicBezTo>
                  <a:pt x="7408" y="138"/>
                  <a:pt x="7401" y="148"/>
                  <a:pt x="7388" y="157"/>
                </a:cubicBezTo>
                <a:cubicBezTo>
                  <a:pt x="7372" y="155"/>
                  <a:pt x="7355" y="151"/>
                  <a:pt x="7340" y="151"/>
                </a:cubicBezTo>
                <a:cubicBezTo>
                  <a:pt x="7336" y="151"/>
                  <a:pt x="7334" y="150"/>
                  <a:pt x="7331" y="151"/>
                </a:cubicBezTo>
                <a:cubicBezTo>
                  <a:pt x="7329" y="152"/>
                  <a:pt x="7327" y="157"/>
                  <a:pt x="7325" y="157"/>
                </a:cubicBezTo>
                <a:cubicBezTo>
                  <a:pt x="7323" y="158"/>
                  <a:pt x="7320" y="157"/>
                  <a:pt x="7318" y="157"/>
                </a:cubicBezTo>
                <a:cubicBezTo>
                  <a:pt x="7315" y="159"/>
                  <a:pt x="7313" y="162"/>
                  <a:pt x="7309" y="164"/>
                </a:cubicBezTo>
                <a:cubicBezTo>
                  <a:pt x="7305" y="167"/>
                  <a:pt x="7301" y="168"/>
                  <a:pt x="7296" y="171"/>
                </a:cubicBezTo>
                <a:cubicBezTo>
                  <a:pt x="7289" y="176"/>
                  <a:pt x="7286" y="181"/>
                  <a:pt x="7279" y="187"/>
                </a:cubicBezTo>
                <a:cubicBezTo>
                  <a:pt x="7282" y="199"/>
                  <a:pt x="7283" y="206"/>
                  <a:pt x="7287" y="216"/>
                </a:cubicBezTo>
                <a:cubicBezTo>
                  <a:pt x="7289" y="221"/>
                  <a:pt x="7291" y="225"/>
                  <a:pt x="7295" y="228"/>
                </a:cubicBezTo>
                <a:cubicBezTo>
                  <a:pt x="7297" y="230"/>
                  <a:pt x="7298" y="234"/>
                  <a:pt x="7301" y="235"/>
                </a:cubicBezTo>
                <a:cubicBezTo>
                  <a:pt x="7304" y="235"/>
                  <a:pt x="7306" y="234"/>
                  <a:pt x="7309" y="235"/>
                </a:cubicBezTo>
                <a:cubicBezTo>
                  <a:pt x="7315" y="237"/>
                  <a:pt x="7319" y="243"/>
                  <a:pt x="7325" y="251"/>
                </a:cubicBezTo>
                <a:cubicBezTo>
                  <a:pt x="7328" y="254"/>
                  <a:pt x="7330" y="259"/>
                  <a:pt x="7333" y="264"/>
                </a:cubicBezTo>
                <a:cubicBezTo>
                  <a:pt x="7335" y="268"/>
                  <a:pt x="7337" y="271"/>
                  <a:pt x="7339" y="277"/>
                </a:cubicBezTo>
                <a:cubicBezTo>
                  <a:pt x="7340" y="281"/>
                  <a:pt x="7343" y="284"/>
                  <a:pt x="7344" y="290"/>
                </a:cubicBezTo>
                <a:cubicBezTo>
                  <a:pt x="7345" y="299"/>
                  <a:pt x="7346" y="306"/>
                  <a:pt x="7347" y="316"/>
                </a:cubicBezTo>
                <a:cubicBezTo>
                  <a:pt x="7348" y="329"/>
                  <a:pt x="7347" y="337"/>
                  <a:pt x="7347" y="351"/>
                </a:cubicBezTo>
                <a:lnTo>
                  <a:pt x="7341" y="341"/>
                </a:lnTo>
                <a:cubicBezTo>
                  <a:pt x="7339" y="336"/>
                  <a:pt x="7338" y="331"/>
                  <a:pt x="7336" y="328"/>
                </a:cubicBezTo>
                <a:cubicBezTo>
                  <a:pt x="7334" y="325"/>
                  <a:pt x="7334" y="317"/>
                  <a:pt x="7331" y="316"/>
                </a:cubicBezTo>
                <a:cubicBezTo>
                  <a:pt x="7329" y="315"/>
                  <a:pt x="7327" y="317"/>
                  <a:pt x="7325" y="316"/>
                </a:cubicBezTo>
                <a:cubicBezTo>
                  <a:pt x="7322" y="314"/>
                  <a:pt x="7320" y="313"/>
                  <a:pt x="7317" y="312"/>
                </a:cubicBezTo>
                <a:cubicBezTo>
                  <a:pt x="7314" y="311"/>
                  <a:pt x="7312" y="311"/>
                  <a:pt x="7309" y="309"/>
                </a:cubicBezTo>
                <a:cubicBezTo>
                  <a:pt x="7306" y="307"/>
                  <a:pt x="7304" y="301"/>
                  <a:pt x="7301" y="299"/>
                </a:cubicBezTo>
                <a:cubicBezTo>
                  <a:pt x="7299" y="299"/>
                  <a:pt x="7297" y="300"/>
                  <a:pt x="7295" y="299"/>
                </a:cubicBezTo>
                <a:cubicBezTo>
                  <a:pt x="7292" y="298"/>
                  <a:pt x="7291" y="291"/>
                  <a:pt x="7289" y="290"/>
                </a:cubicBezTo>
                <a:cubicBezTo>
                  <a:pt x="7286" y="288"/>
                  <a:pt x="7284" y="287"/>
                  <a:pt x="7281" y="286"/>
                </a:cubicBezTo>
                <a:cubicBezTo>
                  <a:pt x="7279" y="286"/>
                  <a:pt x="7277" y="283"/>
                  <a:pt x="7274" y="283"/>
                </a:cubicBezTo>
                <a:cubicBezTo>
                  <a:pt x="7271" y="282"/>
                  <a:pt x="7269" y="283"/>
                  <a:pt x="7265" y="283"/>
                </a:cubicBezTo>
                <a:cubicBezTo>
                  <a:pt x="7260" y="283"/>
                  <a:pt x="7257" y="280"/>
                  <a:pt x="7252" y="280"/>
                </a:cubicBezTo>
                <a:cubicBezTo>
                  <a:pt x="7247" y="280"/>
                  <a:pt x="7244" y="279"/>
                  <a:pt x="7240" y="283"/>
                </a:cubicBezTo>
                <a:cubicBezTo>
                  <a:pt x="7237" y="286"/>
                  <a:pt x="7235" y="287"/>
                  <a:pt x="7234" y="293"/>
                </a:cubicBezTo>
                <a:cubicBezTo>
                  <a:pt x="7233" y="297"/>
                  <a:pt x="7230" y="300"/>
                  <a:pt x="7230" y="306"/>
                </a:cubicBezTo>
                <a:cubicBezTo>
                  <a:pt x="7230" y="311"/>
                  <a:pt x="7232" y="314"/>
                  <a:pt x="7232" y="319"/>
                </a:cubicBezTo>
                <a:cubicBezTo>
                  <a:pt x="7233" y="329"/>
                  <a:pt x="7235" y="335"/>
                  <a:pt x="7238" y="344"/>
                </a:cubicBezTo>
                <a:cubicBezTo>
                  <a:pt x="7240" y="350"/>
                  <a:pt x="7242" y="353"/>
                  <a:pt x="7245" y="357"/>
                </a:cubicBezTo>
                <a:cubicBezTo>
                  <a:pt x="7247" y="362"/>
                  <a:pt x="7249" y="367"/>
                  <a:pt x="7253" y="370"/>
                </a:cubicBezTo>
                <a:cubicBezTo>
                  <a:pt x="7258" y="376"/>
                  <a:pt x="7262" y="377"/>
                  <a:pt x="7268" y="383"/>
                </a:cubicBezTo>
                <a:cubicBezTo>
                  <a:pt x="7273" y="386"/>
                  <a:pt x="7276" y="392"/>
                  <a:pt x="7281" y="396"/>
                </a:cubicBezTo>
                <a:cubicBezTo>
                  <a:pt x="7283" y="397"/>
                  <a:pt x="7285" y="398"/>
                  <a:pt x="7287" y="399"/>
                </a:cubicBezTo>
                <a:cubicBezTo>
                  <a:pt x="7289" y="400"/>
                  <a:pt x="7291" y="404"/>
                  <a:pt x="7293" y="405"/>
                </a:cubicBezTo>
                <a:cubicBezTo>
                  <a:pt x="7296" y="406"/>
                  <a:pt x="7298" y="408"/>
                  <a:pt x="7301" y="408"/>
                </a:cubicBezTo>
                <a:cubicBezTo>
                  <a:pt x="7306" y="409"/>
                  <a:pt x="7310" y="408"/>
                  <a:pt x="7315" y="408"/>
                </a:cubicBezTo>
                <a:lnTo>
                  <a:pt x="7329" y="408"/>
                </a:lnTo>
                <a:cubicBezTo>
                  <a:pt x="7333" y="408"/>
                  <a:pt x="7335" y="411"/>
                  <a:pt x="7337" y="412"/>
                </a:cubicBezTo>
                <a:cubicBezTo>
                  <a:pt x="7340" y="413"/>
                  <a:pt x="7341" y="418"/>
                  <a:pt x="7344" y="421"/>
                </a:cubicBezTo>
                <a:cubicBezTo>
                  <a:pt x="7346" y="425"/>
                  <a:pt x="7348" y="428"/>
                  <a:pt x="7350" y="431"/>
                </a:cubicBezTo>
                <a:cubicBezTo>
                  <a:pt x="7355" y="437"/>
                  <a:pt x="7360" y="441"/>
                  <a:pt x="7364" y="451"/>
                </a:cubicBezTo>
                <a:cubicBezTo>
                  <a:pt x="7366" y="455"/>
                  <a:pt x="7367" y="458"/>
                  <a:pt x="7369" y="463"/>
                </a:cubicBezTo>
                <a:cubicBezTo>
                  <a:pt x="7373" y="473"/>
                  <a:pt x="7377" y="479"/>
                  <a:pt x="7380" y="489"/>
                </a:cubicBezTo>
                <a:cubicBezTo>
                  <a:pt x="7381" y="495"/>
                  <a:pt x="7383" y="499"/>
                  <a:pt x="7384" y="505"/>
                </a:cubicBezTo>
                <a:cubicBezTo>
                  <a:pt x="7385" y="510"/>
                  <a:pt x="7387" y="512"/>
                  <a:pt x="7388" y="518"/>
                </a:cubicBezTo>
                <a:cubicBezTo>
                  <a:pt x="7388" y="523"/>
                  <a:pt x="7387" y="526"/>
                  <a:pt x="7388" y="531"/>
                </a:cubicBezTo>
                <a:cubicBezTo>
                  <a:pt x="7388" y="538"/>
                  <a:pt x="7389" y="543"/>
                  <a:pt x="7389" y="550"/>
                </a:cubicBezTo>
                <a:cubicBezTo>
                  <a:pt x="7389" y="560"/>
                  <a:pt x="7389" y="573"/>
                  <a:pt x="7384" y="573"/>
                </a:cubicBezTo>
                <a:cubicBezTo>
                  <a:pt x="7382" y="573"/>
                  <a:pt x="7381" y="569"/>
                  <a:pt x="7378" y="569"/>
                </a:cubicBezTo>
                <a:cubicBezTo>
                  <a:pt x="7373" y="569"/>
                  <a:pt x="7369" y="566"/>
                  <a:pt x="7364" y="563"/>
                </a:cubicBezTo>
                <a:cubicBezTo>
                  <a:pt x="7362" y="562"/>
                  <a:pt x="7360" y="558"/>
                  <a:pt x="7356" y="557"/>
                </a:cubicBezTo>
                <a:cubicBezTo>
                  <a:pt x="7353" y="556"/>
                  <a:pt x="7351" y="558"/>
                  <a:pt x="7348" y="557"/>
                </a:cubicBezTo>
                <a:cubicBezTo>
                  <a:pt x="7344" y="556"/>
                  <a:pt x="7342" y="553"/>
                  <a:pt x="7339" y="550"/>
                </a:cubicBezTo>
                <a:cubicBezTo>
                  <a:pt x="7334" y="546"/>
                  <a:pt x="7331" y="541"/>
                  <a:pt x="7326" y="538"/>
                </a:cubicBezTo>
                <a:cubicBezTo>
                  <a:pt x="7324" y="536"/>
                  <a:pt x="7322" y="533"/>
                  <a:pt x="7320" y="531"/>
                </a:cubicBezTo>
                <a:cubicBezTo>
                  <a:pt x="7317" y="530"/>
                  <a:pt x="7315" y="530"/>
                  <a:pt x="7312" y="528"/>
                </a:cubicBezTo>
                <a:cubicBezTo>
                  <a:pt x="7309" y="526"/>
                  <a:pt x="7307" y="523"/>
                  <a:pt x="7304" y="521"/>
                </a:cubicBezTo>
                <a:cubicBezTo>
                  <a:pt x="7301" y="518"/>
                  <a:pt x="7298" y="514"/>
                  <a:pt x="7295" y="512"/>
                </a:cubicBezTo>
                <a:cubicBezTo>
                  <a:pt x="7293" y="510"/>
                  <a:pt x="7291" y="509"/>
                  <a:pt x="7289" y="508"/>
                </a:cubicBezTo>
                <a:cubicBezTo>
                  <a:pt x="7280" y="502"/>
                  <a:pt x="7276" y="494"/>
                  <a:pt x="7267" y="492"/>
                </a:cubicBezTo>
                <a:cubicBezTo>
                  <a:pt x="7262" y="491"/>
                  <a:pt x="7259" y="490"/>
                  <a:pt x="7255" y="489"/>
                </a:cubicBezTo>
                <a:cubicBezTo>
                  <a:pt x="7248" y="486"/>
                  <a:pt x="7245" y="478"/>
                  <a:pt x="7238" y="473"/>
                </a:cubicBezTo>
                <a:cubicBezTo>
                  <a:pt x="7236" y="471"/>
                  <a:pt x="7234" y="471"/>
                  <a:pt x="7232" y="470"/>
                </a:cubicBezTo>
                <a:cubicBezTo>
                  <a:pt x="7229" y="467"/>
                  <a:pt x="7227" y="461"/>
                  <a:pt x="7224" y="457"/>
                </a:cubicBezTo>
                <a:cubicBezTo>
                  <a:pt x="7222" y="454"/>
                  <a:pt x="7220" y="453"/>
                  <a:pt x="7218" y="451"/>
                </a:cubicBezTo>
                <a:cubicBezTo>
                  <a:pt x="7215" y="447"/>
                  <a:pt x="7213" y="442"/>
                  <a:pt x="7210" y="438"/>
                </a:cubicBezTo>
                <a:cubicBezTo>
                  <a:pt x="7207" y="434"/>
                  <a:pt x="7204" y="432"/>
                  <a:pt x="7200" y="428"/>
                </a:cubicBezTo>
                <a:cubicBezTo>
                  <a:pt x="7198" y="425"/>
                  <a:pt x="7196" y="420"/>
                  <a:pt x="7194" y="415"/>
                </a:cubicBezTo>
                <a:cubicBezTo>
                  <a:pt x="7191" y="409"/>
                  <a:pt x="7190" y="401"/>
                  <a:pt x="7186" y="399"/>
                </a:cubicBezTo>
                <a:cubicBezTo>
                  <a:pt x="7184" y="397"/>
                  <a:pt x="7181" y="400"/>
                  <a:pt x="7179" y="399"/>
                </a:cubicBezTo>
                <a:cubicBezTo>
                  <a:pt x="7176" y="398"/>
                  <a:pt x="7175" y="394"/>
                  <a:pt x="7172" y="393"/>
                </a:cubicBezTo>
                <a:cubicBezTo>
                  <a:pt x="7170" y="392"/>
                  <a:pt x="7168" y="390"/>
                  <a:pt x="7166" y="389"/>
                </a:cubicBezTo>
                <a:cubicBezTo>
                  <a:pt x="7163" y="388"/>
                  <a:pt x="7161" y="383"/>
                  <a:pt x="7158" y="383"/>
                </a:cubicBezTo>
                <a:lnTo>
                  <a:pt x="7129" y="383"/>
                </a:lnTo>
                <a:cubicBezTo>
                  <a:pt x="7125" y="383"/>
                  <a:pt x="7123" y="387"/>
                  <a:pt x="7120" y="386"/>
                </a:cubicBezTo>
                <a:cubicBezTo>
                  <a:pt x="7115" y="385"/>
                  <a:pt x="7111" y="380"/>
                  <a:pt x="7106" y="377"/>
                </a:cubicBezTo>
                <a:cubicBezTo>
                  <a:pt x="7102" y="374"/>
                  <a:pt x="7099" y="373"/>
                  <a:pt x="7095" y="370"/>
                </a:cubicBezTo>
                <a:cubicBezTo>
                  <a:pt x="7088" y="365"/>
                  <a:pt x="7084" y="354"/>
                  <a:pt x="7076" y="354"/>
                </a:cubicBezTo>
                <a:cubicBezTo>
                  <a:pt x="7051" y="354"/>
                  <a:pt x="7037" y="356"/>
                  <a:pt x="7012" y="356"/>
                </a:cubicBezTo>
                <a:cubicBezTo>
                  <a:pt x="7012" y="363"/>
                  <a:pt x="7011" y="367"/>
                  <a:pt x="7012" y="373"/>
                </a:cubicBezTo>
                <a:cubicBezTo>
                  <a:pt x="7013" y="379"/>
                  <a:pt x="7015" y="381"/>
                  <a:pt x="7016" y="386"/>
                </a:cubicBezTo>
                <a:cubicBezTo>
                  <a:pt x="7021" y="398"/>
                  <a:pt x="7024" y="404"/>
                  <a:pt x="7029" y="415"/>
                </a:cubicBezTo>
                <a:cubicBezTo>
                  <a:pt x="7034" y="425"/>
                  <a:pt x="7037" y="432"/>
                  <a:pt x="7043" y="435"/>
                </a:cubicBezTo>
                <a:cubicBezTo>
                  <a:pt x="7046" y="435"/>
                  <a:pt x="7048" y="432"/>
                  <a:pt x="7051" y="435"/>
                </a:cubicBezTo>
                <a:lnTo>
                  <a:pt x="7057" y="441"/>
                </a:lnTo>
                <a:cubicBezTo>
                  <a:pt x="7060" y="443"/>
                  <a:pt x="7060" y="450"/>
                  <a:pt x="7062" y="454"/>
                </a:cubicBezTo>
                <a:cubicBezTo>
                  <a:pt x="7066" y="463"/>
                  <a:pt x="7070" y="469"/>
                  <a:pt x="7075" y="476"/>
                </a:cubicBezTo>
                <a:cubicBezTo>
                  <a:pt x="7077" y="479"/>
                  <a:pt x="7079" y="481"/>
                  <a:pt x="7081" y="486"/>
                </a:cubicBezTo>
                <a:cubicBezTo>
                  <a:pt x="7083" y="490"/>
                  <a:pt x="7084" y="497"/>
                  <a:pt x="7086" y="502"/>
                </a:cubicBezTo>
                <a:cubicBezTo>
                  <a:pt x="7088" y="507"/>
                  <a:pt x="7091" y="509"/>
                  <a:pt x="7093" y="515"/>
                </a:cubicBezTo>
                <a:cubicBezTo>
                  <a:pt x="7096" y="524"/>
                  <a:pt x="7098" y="531"/>
                  <a:pt x="7100" y="541"/>
                </a:cubicBezTo>
                <a:cubicBezTo>
                  <a:pt x="7101" y="545"/>
                  <a:pt x="7101" y="550"/>
                  <a:pt x="7101" y="554"/>
                </a:cubicBezTo>
                <a:cubicBezTo>
                  <a:pt x="7103" y="560"/>
                  <a:pt x="7105" y="563"/>
                  <a:pt x="7106" y="569"/>
                </a:cubicBezTo>
                <a:cubicBezTo>
                  <a:pt x="7108" y="579"/>
                  <a:pt x="7111" y="585"/>
                  <a:pt x="7111" y="596"/>
                </a:cubicBezTo>
                <a:lnTo>
                  <a:pt x="7111" y="615"/>
                </a:lnTo>
                <a:lnTo>
                  <a:pt x="7095" y="615"/>
                </a:lnTo>
                <a:cubicBezTo>
                  <a:pt x="7092" y="615"/>
                  <a:pt x="7090" y="612"/>
                  <a:pt x="7087" y="611"/>
                </a:cubicBezTo>
                <a:cubicBezTo>
                  <a:pt x="7084" y="611"/>
                  <a:pt x="7082" y="611"/>
                  <a:pt x="7079" y="608"/>
                </a:cubicBezTo>
                <a:cubicBezTo>
                  <a:pt x="7077" y="606"/>
                  <a:pt x="7076" y="598"/>
                  <a:pt x="7073" y="595"/>
                </a:cubicBezTo>
                <a:cubicBezTo>
                  <a:pt x="7070" y="591"/>
                  <a:pt x="7066" y="590"/>
                  <a:pt x="7064" y="586"/>
                </a:cubicBezTo>
                <a:cubicBezTo>
                  <a:pt x="7062" y="582"/>
                  <a:pt x="7063" y="577"/>
                  <a:pt x="7061" y="573"/>
                </a:cubicBezTo>
                <a:cubicBezTo>
                  <a:pt x="7059" y="569"/>
                  <a:pt x="7056" y="569"/>
                  <a:pt x="7054" y="566"/>
                </a:cubicBezTo>
                <a:cubicBezTo>
                  <a:pt x="7051" y="561"/>
                  <a:pt x="7048" y="558"/>
                  <a:pt x="7045" y="554"/>
                </a:cubicBezTo>
                <a:cubicBezTo>
                  <a:pt x="7042" y="550"/>
                  <a:pt x="7040" y="545"/>
                  <a:pt x="7037" y="541"/>
                </a:cubicBezTo>
                <a:cubicBezTo>
                  <a:pt x="7034" y="537"/>
                  <a:pt x="7031" y="533"/>
                  <a:pt x="7028" y="528"/>
                </a:cubicBezTo>
                <a:cubicBezTo>
                  <a:pt x="7022" y="520"/>
                  <a:pt x="7019" y="512"/>
                  <a:pt x="7013" y="505"/>
                </a:cubicBezTo>
                <a:cubicBezTo>
                  <a:pt x="7011" y="503"/>
                  <a:pt x="7010" y="501"/>
                  <a:pt x="7007" y="499"/>
                </a:cubicBezTo>
                <a:cubicBezTo>
                  <a:pt x="7005" y="496"/>
                  <a:pt x="7003" y="492"/>
                  <a:pt x="7001" y="489"/>
                </a:cubicBezTo>
                <a:cubicBezTo>
                  <a:pt x="6998" y="486"/>
                  <a:pt x="6997" y="483"/>
                  <a:pt x="6995" y="480"/>
                </a:cubicBezTo>
                <a:cubicBezTo>
                  <a:pt x="6990" y="471"/>
                  <a:pt x="6988" y="463"/>
                  <a:pt x="6982" y="460"/>
                </a:cubicBezTo>
                <a:cubicBezTo>
                  <a:pt x="6980" y="459"/>
                  <a:pt x="6977" y="457"/>
                  <a:pt x="6976" y="457"/>
                </a:cubicBezTo>
                <a:cubicBezTo>
                  <a:pt x="6974" y="456"/>
                  <a:pt x="6972" y="457"/>
                  <a:pt x="6969" y="457"/>
                </a:cubicBezTo>
                <a:cubicBezTo>
                  <a:pt x="6963" y="456"/>
                  <a:pt x="6959" y="453"/>
                  <a:pt x="6954" y="447"/>
                </a:cubicBezTo>
                <a:cubicBezTo>
                  <a:pt x="6951" y="445"/>
                  <a:pt x="6949" y="443"/>
                  <a:pt x="6947" y="438"/>
                </a:cubicBezTo>
                <a:cubicBezTo>
                  <a:pt x="6946" y="433"/>
                  <a:pt x="6946" y="426"/>
                  <a:pt x="6944" y="421"/>
                </a:cubicBezTo>
                <a:cubicBezTo>
                  <a:pt x="6943" y="416"/>
                  <a:pt x="6941" y="412"/>
                  <a:pt x="6938" y="408"/>
                </a:cubicBezTo>
                <a:cubicBezTo>
                  <a:pt x="6936" y="406"/>
                  <a:pt x="6934" y="407"/>
                  <a:pt x="6932" y="405"/>
                </a:cubicBezTo>
                <a:cubicBezTo>
                  <a:pt x="6928" y="402"/>
                  <a:pt x="6926" y="397"/>
                  <a:pt x="6922" y="396"/>
                </a:cubicBezTo>
                <a:cubicBezTo>
                  <a:pt x="6920" y="395"/>
                  <a:pt x="6918" y="396"/>
                  <a:pt x="6916" y="396"/>
                </a:cubicBezTo>
                <a:cubicBezTo>
                  <a:pt x="6911" y="395"/>
                  <a:pt x="6908" y="393"/>
                  <a:pt x="6903" y="393"/>
                </a:cubicBezTo>
                <a:lnTo>
                  <a:pt x="6880" y="393"/>
                </a:lnTo>
                <a:lnTo>
                  <a:pt x="6880" y="414"/>
                </a:lnTo>
                <a:cubicBezTo>
                  <a:pt x="6880" y="426"/>
                  <a:pt x="6883" y="431"/>
                  <a:pt x="6885" y="441"/>
                </a:cubicBezTo>
                <a:cubicBezTo>
                  <a:pt x="6888" y="455"/>
                  <a:pt x="6892" y="465"/>
                  <a:pt x="6895" y="480"/>
                </a:cubicBezTo>
                <a:cubicBezTo>
                  <a:pt x="6897" y="487"/>
                  <a:pt x="6899" y="490"/>
                  <a:pt x="6899" y="499"/>
                </a:cubicBezTo>
                <a:cubicBezTo>
                  <a:pt x="6899" y="506"/>
                  <a:pt x="6897" y="511"/>
                  <a:pt x="6897" y="518"/>
                </a:cubicBezTo>
                <a:cubicBezTo>
                  <a:pt x="6896" y="524"/>
                  <a:pt x="6897" y="528"/>
                  <a:pt x="6897" y="534"/>
                </a:cubicBezTo>
                <a:cubicBezTo>
                  <a:pt x="6897" y="539"/>
                  <a:pt x="6895" y="543"/>
                  <a:pt x="6895" y="547"/>
                </a:cubicBezTo>
                <a:lnTo>
                  <a:pt x="6895" y="560"/>
                </a:lnTo>
                <a:cubicBezTo>
                  <a:pt x="6895" y="565"/>
                  <a:pt x="6893" y="568"/>
                  <a:pt x="6892" y="573"/>
                </a:cubicBezTo>
                <a:cubicBezTo>
                  <a:pt x="6889" y="594"/>
                  <a:pt x="6886" y="607"/>
                  <a:pt x="6883" y="627"/>
                </a:cubicBezTo>
                <a:cubicBezTo>
                  <a:pt x="6882" y="633"/>
                  <a:pt x="6882" y="639"/>
                  <a:pt x="6880" y="644"/>
                </a:cubicBezTo>
                <a:cubicBezTo>
                  <a:pt x="6878" y="647"/>
                  <a:pt x="6879" y="654"/>
                  <a:pt x="6877" y="657"/>
                </a:cubicBezTo>
                <a:cubicBezTo>
                  <a:pt x="6874" y="660"/>
                  <a:pt x="6871" y="660"/>
                  <a:pt x="6867" y="660"/>
                </a:cubicBezTo>
                <a:cubicBezTo>
                  <a:pt x="6863" y="660"/>
                  <a:pt x="6860" y="656"/>
                  <a:pt x="6856" y="653"/>
                </a:cubicBezTo>
                <a:cubicBezTo>
                  <a:pt x="6853" y="650"/>
                  <a:pt x="6850" y="648"/>
                  <a:pt x="6847" y="644"/>
                </a:cubicBezTo>
                <a:cubicBezTo>
                  <a:pt x="6842" y="636"/>
                  <a:pt x="6838" y="631"/>
                  <a:pt x="6836" y="621"/>
                </a:cubicBezTo>
                <a:cubicBezTo>
                  <a:pt x="6835" y="617"/>
                  <a:pt x="6836" y="613"/>
                  <a:pt x="6836" y="608"/>
                </a:cubicBezTo>
                <a:cubicBezTo>
                  <a:pt x="6836" y="597"/>
                  <a:pt x="6836" y="590"/>
                  <a:pt x="6837" y="579"/>
                </a:cubicBezTo>
                <a:cubicBezTo>
                  <a:pt x="6838" y="573"/>
                  <a:pt x="6840" y="571"/>
                  <a:pt x="6842" y="566"/>
                </a:cubicBezTo>
                <a:cubicBezTo>
                  <a:pt x="6846" y="555"/>
                  <a:pt x="6849" y="548"/>
                  <a:pt x="6853" y="538"/>
                </a:cubicBezTo>
                <a:cubicBezTo>
                  <a:pt x="6855" y="533"/>
                  <a:pt x="6858" y="531"/>
                  <a:pt x="6859" y="524"/>
                </a:cubicBezTo>
                <a:cubicBezTo>
                  <a:pt x="6860" y="520"/>
                  <a:pt x="6862" y="518"/>
                  <a:pt x="6862" y="512"/>
                </a:cubicBezTo>
                <a:cubicBezTo>
                  <a:pt x="6862" y="507"/>
                  <a:pt x="6861" y="503"/>
                  <a:pt x="6861" y="499"/>
                </a:cubicBezTo>
                <a:cubicBezTo>
                  <a:pt x="6860" y="492"/>
                  <a:pt x="6856" y="491"/>
                  <a:pt x="6854" y="486"/>
                </a:cubicBezTo>
                <a:cubicBezTo>
                  <a:pt x="6852" y="479"/>
                  <a:pt x="6852" y="473"/>
                  <a:pt x="6850" y="466"/>
                </a:cubicBezTo>
                <a:cubicBezTo>
                  <a:pt x="6848" y="461"/>
                  <a:pt x="6844" y="461"/>
                  <a:pt x="6843" y="454"/>
                </a:cubicBezTo>
                <a:lnTo>
                  <a:pt x="6843" y="441"/>
                </a:lnTo>
                <a:cubicBezTo>
                  <a:pt x="6843" y="436"/>
                  <a:pt x="6845" y="432"/>
                  <a:pt x="6845" y="428"/>
                </a:cubicBezTo>
                <a:cubicBezTo>
                  <a:pt x="6844" y="417"/>
                  <a:pt x="6842" y="409"/>
                  <a:pt x="6837" y="402"/>
                </a:cubicBezTo>
                <a:cubicBezTo>
                  <a:pt x="6834" y="398"/>
                  <a:pt x="6832" y="396"/>
                  <a:pt x="6829" y="393"/>
                </a:cubicBezTo>
                <a:cubicBezTo>
                  <a:pt x="6826" y="389"/>
                  <a:pt x="6825" y="384"/>
                  <a:pt x="6822" y="380"/>
                </a:cubicBezTo>
                <a:cubicBezTo>
                  <a:pt x="6819" y="376"/>
                  <a:pt x="6816" y="374"/>
                  <a:pt x="6814" y="370"/>
                </a:cubicBezTo>
                <a:cubicBezTo>
                  <a:pt x="6812" y="366"/>
                  <a:pt x="6812" y="358"/>
                  <a:pt x="6809" y="357"/>
                </a:cubicBezTo>
                <a:cubicBezTo>
                  <a:pt x="6805" y="353"/>
                  <a:pt x="6802" y="357"/>
                  <a:pt x="6798" y="357"/>
                </a:cubicBezTo>
                <a:cubicBezTo>
                  <a:pt x="6794" y="357"/>
                  <a:pt x="6791" y="355"/>
                  <a:pt x="6787" y="357"/>
                </a:cubicBezTo>
                <a:cubicBezTo>
                  <a:pt x="6784" y="358"/>
                  <a:pt x="6783" y="363"/>
                  <a:pt x="6781" y="363"/>
                </a:cubicBezTo>
                <a:cubicBezTo>
                  <a:pt x="6776" y="366"/>
                  <a:pt x="6772" y="368"/>
                  <a:pt x="6768" y="370"/>
                </a:cubicBezTo>
                <a:cubicBezTo>
                  <a:pt x="6766" y="371"/>
                  <a:pt x="6764" y="375"/>
                  <a:pt x="6762" y="377"/>
                </a:cubicBezTo>
                <a:cubicBezTo>
                  <a:pt x="6756" y="381"/>
                  <a:pt x="6751" y="385"/>
                  <a:pt x="6746" y="393"/>
                </a:cubicBezTo>
                <a:cubicBezTo>
                  <a:pt x="6743" y="397"/>
                  <a:pt x="6741" y="402"/>
                  <a:pt x="6738" y="405"/>
                </a:cubicBezTo>
                <a:cubicBezTo>
                  <a:pt x="6736" y="408"/>
                  <a:pt x="6734" y="410"/>
                  <a:pt x="6732" y="412"/>
                </a:cubicBezTo>
                <a:cubicBezTo>
                  <a:pt x="6730" y="414"/>
                  <a:pt x="6728" y="418"/>
                  <a:pt x="6725" y="418"/>
                </a:cubicBezTo>
                <a:cubicBezTo>
                  <a:pt x="6724" y="419"/>
                  <a:pt x="6721" y="418"/>
                  <a:pt x="6719" y="418"/>
                </a:cubicBezTo>
                <a:cubicBezTo>
                  <a:pt x="6717" y="419"/>
                  <a:pt x="6714" y="423"/>
                  <a:pt x="6711" y="425"/>
                </a:cubicBezTo>
                <a:cubicBezTo>
                  <a:pt x="6709" y="427"/>
                  <a:pt x="6706" y="428"/>
                  <a:pt x="6703" y="431"/>
                </a:cubicBezTo>
                <a:cubicBezTo>
                  <a:pt x="6700" y="434"/>
                  <a:pt x="6699" y="439"/>
                  <a:pt x="6696" y="441"/>
                </a:cubicBezTo>
                <a:cubicBezTo>
                  <a:pt x="6691" y="443"/>
                  <a:pt x="6687" y="444"/>
                  <a:pt x="6682" y="444"/>
                </a:cubicBezTo>
                <a:cubicBezTo>
                  <a:pt x="6679" y="444"/>
                  <a:pt x="6678" y="441"/>
                  <a:pt x="6675" y="441"/>
                </a:cubicBezTo>
                <a:lnTo>
                  <a:pt x="6638" y="441"/>
                </a:lnTo>
                <a:cubicBezTo>
                  <a:pt x="6635" y="441"/>
                  <a:pt x="6632" y="443"/>
                  <a:pt x="6629" y="444"/>
                </a:cubicBezTo>
                <a:cubicBezTo>
                  <a:pt x="6627" y="446"/>
                  <a:pt x="6625" y="448"/>
                  <a:pt x="6622" y="451"/>
                </a:cubicBezTo>
                <a:cubicBezTo>
                  <a:pt x="6619" y="452"/>
                  <a:pt x="6618" y="456"/>
                  <a:pt x="6615" y="457"/>
                </a:cubicBezTo>
                <a:cubicBezTo>
                  <a:pt x="6611" y="459"/>
                  <a:pt x="6608" y="463"/>
                  <a:pt x="6603" y="463"/>
                </a:cubicBezTo>
                <a:lnTo>
                  <a:pt x="6598" y="463"/>
                </a:lnTo>
                <a:cubicBezTo>
                  <a:pt x="6594" y="463"/>
                  <a:pt x="6591" y="460"/>
                  <a:pt x="6587" y="460"/>
                </a:cubicBezTo>
                <a:cubicBezTo>
                  <a:pt x="6573" y="460"/>
                  <a:pt x="6565" y="463"/>
                  <a:pt x="6551" y="463"/>
                </a:cubicBezTo>
                <a:cubicBezTo>
                  <a:pt x="6548" y="463"/>
                  <a:pt x="6546" y="465"/>
                  <a:pt x="6543" y="466"/>
                </a:cubicBezTo>
                <a:cubicBezTo>
                  <a:pt x="6541" y="468"/>
                  <a:pt x="6539" y="468"/>
                  <a:pt x="6537" y="470"/>
                </a:cubicBezTo>
                <a:cubicBezTo>
                  <a:pt x="6534" y="472"/>
                  <a:pt x="6532" y="476"/>
                  <a:pt x="6531" y="483"/>
                </a:cubicBezTo>
                <a:cubicBezTo>
                  <a:pt x="6530" y="487"/>
                  <a:pt x="6531" y="491"/>
                  <a:pt x="6531" y="495"/>
                </a:cubicBezTo>
                <a:cubicBezTo>
                  <a:pt x="6532" y="499"/>
                  <a:pt x="6531" y="506"/>
                  <a:pt x="6534" y="508"/>
                </a:cubicBezTo>
                <a:cubicBezTo>
                  <a:pt x="6535" y="510"/>
                  <a:pt x="6538" y="511"/>
                  <a:pt x="6540" y="512"/>
                </a:cubicBezTo>
                <a:cubicBezTo>
                  <a:pt x="6542" y="513"/>
                  <a:pt x="6544" y="515"/>
                  <a:pt x="6546" y="515"/>
                </a:cubicBezTo>
                <a:cubicBezTo>
                  <a:pt x="6552" y="516"/>
                  <a:pt x="6555" y="514"/>
                  <a:pt x="6560" y="515"/>
                </a:cubicBezTo>
                <a:cubicBezTo>
                  <a:pt x="6564" y="516"/>
                  <a:pt x="6566" y="518"/>
                  <a:pt x="6570" y="521"/>
                </a:cubicBezTo>
                <a:cubicBezTo>
                  <a:pt x="6573" y="523"/>
                  <a:pt x="6575" y="527"/>
                  <a:pt x="6578" y="531"/>
                </a:cubicBezTo>
                <a:cubicBezTo>
                  <a:pt x="6581" y="535"/>
                  <a:pt x="6582" y="538"/>
                  <a:pt x="6584" y="544"/>
                </a:cubicBezTo>
                <a:cubicBezTo>
                  <a:pt x="6585" y="548"/>
                  <a:pt x="6586" y="552"/>
                  <a:pt x="6587" y="557"/>
                </a:cubicBezTo>
                <a:cubicBezTo>
                  <a:pt x="6588" y="561"/>
                  <a:pt x="6591" y="565"/>
                  <a:pt x="6592" y="569"/>
                </a:cubicBezTo>
                <a:cubicBezTo>
                  <a:pt x="6593" y="575"/>
                  <a:pt x="6594" y="582"/>
                  <a:pt x="6597" y="586"/>
                </a:cubicBezTo>
                <a:cubicBezTo>
                  <a:pt x="6599" y="588"/>
                  <a:pt x="6602" y="588"/>
                  <a:pt x="6604" y="589"/>
                </a:cubicBezTo>
                <a:cubicBezTo>
                  <a:pt x="6609" y="593"/>
                  <a:pt x="6612" y="599"/>
                  <a:pt x="6617" y="602"/>
                </a:cubicBezTo>
                <a:cubicBezTo>
                  <a:pt x="6619" y="602"/>
                  <a:pt x="6621" y="602"/>
                  <a:pt x="6623" y="602"/>
                </a:cubicBezTo>
                <a:cubicBezTo>
                  <a:pt x="6628" y="602"/>
                  <a:pt x="6631" y="601"/>
                  <a:pt x="6636" y="602"/>
                </a:cubicBezTo>
                <a:cubicBezTo>
                  <a:pt x="6639" y="602"/>
                  <a:pt x="6640" y="606"/>
                  <a:pt x="6642" y="608"/>
                </a:cubicBezTo>
                <a:cubicBezTo>
                  <a:pt x="6645" y="612"/>
                  <a:pt x="6646" y="617"/>
                  <a:pt x="6648" y="621"/>
                </a:cubicBezTo>
                <a:cubicBezTo>
                  <a:pt x="6653" y="626"/>
                  <a:pt x="6656" y="630"/>
                  <a:pt x="6661" y="634"/>
                </a:cubicBezTo>
                <a:cubicBezTo>
                  <a:pt x="6663" y="636"/>
                  <a:pt x="6665" y="639"/>
                  <a:pt x="6668" y="640"/>
                </a:cubicBezTo>
                <a:cubicBezTo>
                  <a:pt x="6669" y="642"/>
                  <a:pt x="6672" y="641"/>
                  <a:pt x="6674" y="644"/>
                </a:cubicBezTo>
                <a:cubicBezTo>
                  <a:pt x="6678" y="649"/>
                  <a:pt x="6681" y="657"/>
                  <a:pt x="6685" y="666"/>
                </a:cubicBezTo>
                <a:lnTo>
                  <a:pt x="6680" y="679"/>
                </a:lnTo>
                <a:lnTo>
                  <a:pt x="6653" y="679"/>
                </a:lnTo>
                <a:cubicBezTo>
                  <a:pt x="6651" y="679"/>
                  <a:pt x="6649" y="674"/>
                  <a:pt x="6647" y="673"/>
                </a:cubicBezTo>
                <a:cubicBezTo>
                  <a:pt x="6645" y="672"/>
                  <a:pt x="6643" y="670"/>
                  <a:pt x="6641" y="669"/>
                </a:cubicBezTo>
                <a:cubicBezTo>
                  <a:pt x="6638" y="667"/>
                  <a:pt x="6637" y="664"/>
                  <a:pt x="6634" y="663"/>
                </a:cubicBezTo>
                <a:cubicBezTo>
                  <a:pt x="6628" y="659"/>
                  <a:pt x="6624" y="659"/>
                  <a:pt x="6619" y="653"/>
                </a:cubicBezTo>
                <a:cubicBezTo>
                  <a:pt x="6616" y="650"/>
                  <a:pt x="6614" y="644"/>
                  <a:pt x="6611" y="640"/>
                </a:cubicBezTo>
                <a:cubicBezTo>
                  <a:pt x="6608" y="637"/>
                  <a:pt x="6606" y="634"/>
                  <a:pt x="6603" y="630"/>
                </a:cubicBezTo>
                <a:cubicBezTo>
                  <a:pt x="6600" y="627"/>
                  <a:pt x="6599" y="625"/>
                  <a:pt x="6597" y="621"/>
                </a:cubicBezTo>
                <a:cubicBezTo>
                  <a:pt x="6594" y="617"/>
                  <a:pt x="6593" y="609"/>
                  <a:pt x="6590" y="608"/>
                </a:cubicBezTo>
                <a:cubicBezTo>
                  <a:pt x="6583" y="605"/>
                  <a:pt x="6578" y="609"/>
                  <a:pt x="6570" y="608"/>
                </a:cubicBezTo>
                <a:cubicBezTo>
                  <a:pt x="6567" y="608"/>
                  <a:pt x="6565" y="605"/>
                  <a:pt x="6562" y="605"/>
                </a:cubicBezTo>
                <a:lnTo>
                  <a:pt x="6556" y="605"/>
                </a:lnTo>
                <a:cubicBezTo>
                  <a:pt x="6553" y="605"/>
                  <a:pt x="6550" y="603"/>
                  <a:pt x="6548" y="602"/>
                </a:cubicBezTo>
                <a:cubicBezTo>
                  <a:pt x="6544" y="599"/>
                  <a:pt x="6544" y="589"/>
                  <a:pt x="6540" y="586"/>
                </a:cubicBezTo>
                <a:cubicBezTo>
                  <a:pt x="6535" y="581"/>
                  <a:pt x="6531" y="581"/>
                  <a:pt x="6526" y="579"/>
                </a:cubicBezTo>
                <a:cubicBezTo>
                  <a:pt x="6523" y="578"/>
                  <a:pt x="6522" y="574"/>
                  <a:pt x="6519" y="573"/>
                </a:cubicBezTo>
                <a:cubicBezTo>
                  <a:pt x="6513" y="568"/>
                  <a:pt x="6508" y="566"/>
                  <a:pt x="6502" y="557"/>
                </a:cubicBezTo>
                <a:cubicBezTo>
                  <a:pt x="6500" y="553"/>
                  <a:pt x="6498" y="549"/>
                  <a:pt x="6496" y="544"/>
                </a:cubicBezTo>
                <a:cubicBezTo>
                  <a:pt x="6494" y="539"/>
                  <a:pt x="6492" y="537"/>
                  <a:pt x="6490" y="531"/>
                </a:cubicBezTo>
                <a:cubicBezTo>
                  <a:pt x="6488" y="527"/>
                  <a:pt x="6488" y="520"/>
                  <a:pt x="6486" y="518"/>
                </a:cubicBezTo>
                <a:cubicBezTo>
                  <a:pt x="6484" y="515"/>
                  <a:pt x="6483" y="511"/>
                  <a:pt x="6480" y="508"/>
                </a:cubicBezTo>
                <a:cubicBezTo>
                  <a:pt x="6478" y="507"/>
                  <a:pt x="6476" y="508"/>
                  <a:pt x="6474" y="508"/>
                </a:cubicBezTo>
                <a:cubicBezTo>
                  <a:pt x="6463" y="508"/>
                  <a:pt x="6457" y="512"/>
                  <a:pt x="6447" y="518"/>
                </a:cubicBezTo>
                <a:cubicBezTo>
                  <a:pt x="6445" y="519"/>
                  <a:pt x="6443" y="523"/>
                  <a:pt x="6441" y="524"/>
                </a:cubicBezTo>
                <a:cubicBezTo>
                  <a:pt x="6438" y="526"/>
                  <a:pt x="6436" y="529"/>
                  <a:pt x="6433" y="531"/>
                </a:cubicBezTo>
                <a:cubicBezTo>
                  <a:pt x="6430" y="533"/>
                  <a:pt x="6429" y="538"/>
                  <a:pt x="6427" y="541"/>
                </a:cubicBezTo>
                <a:cubicBezTo>
                  <a:pt x="6424" y="543"/>
                  <a:pt x="6422" y="541"/>
                  <a:pt x="6419" y="544"/>
                </a:cubicBezTo>
                <a:cubicBezTo>
                  <a:pt x="6416" y="546"/>
                  <a:pt x="6415" y="551"/>
                  <a:pt x="6412" y="554"/>
                </a:cubicBezTo>
                <a:cubicBezTo>
                  <a:pt x="6407" y="559"/>
                  <a:pt x="6403" y="562"/>
                  <a:pt x="6397" y="566"/>
                </a:cubicBezTo>
                <a:cubicBezTo>
                  <a:pt x="6395" y="567"/>
                  <a:pt x="6392" y="568"/>
                  <a:pt x="6390" y="569"/>
                </a:cubicBezTo>
                <a:cubicBezTo>
                  <a:pt x="6387" y="574"/>
                  <a:pt x="6384" y="580"/>
                  <a:pt x="6384" y="589"/>
                </a:cubicBezTo>
                <a:cubicBezTo>
                  <a:pt x="6384" y="603"/>
                  <a:pt x="6387" y="610"/>
                  <a:pt x="6390" y="621"/>
                </a:cubicBezTo>
                <a:cubicBezTo>
                  <a:pt x="6392" y="626"/>
                  <a:pt x="6395" y="628"/>
                  <a:pt x="6397" y="634"/>
                </a:cubicBezTo>
                <a:cubicBezTo>
                  <a:pt x="6398" y="639"/>
                  <a:pt x="6399" y="642"/>
                  <a:pt x="6400" y="647"/>
                </a:cubicBezTo>
                <a:cubicBezTo>
                  <a:pt x="6401" y="651"/>
                  <a:pt x="6402" y="655"/>
                  <a:pt x="6402" y="660"/>
                </a:cubicBezTo>
                <a:lnTo>
                  <a:pt x="6402" y="766"/>
                </a:lnTo>
                <a:lnTo>
                  <a:pt x="6363" y="766"/>
                </a:lnTo>
                <a:cubicBezTo>
                  <a:pt x="6357" y="766"/>
                  <a:pt x="6354" y="760"/>
                  <a:pt x="6350" y="756"/>
                </a:cubicBezTo>
                <a:cubicBezTo>
                  <a:pt x="6346" y="754"/>
                  <a:pt x="6344" y="751"/>
                  <a:pt x="6342" y="747"/>
                </a:cubicBezTo>
                <a:cubicBezTo>
                  <a:pt x="6339" y="743"/>
                  <a:pt x="6338" y="737"/>
                  <a:pt x="6335" y="734"/>
                </a:cubicBezTo>
                <a:cubicBezTo>
                  <a:pt x="6333" y="732"/>
                  <a:pt x="6331" y="730"/>
                  <a:pt x="6329" y="730"/>
                </a:cubicBezTo>
                <a:cubicBezTo>
                  <a:pt x="6301" y="730"/>
                  <a:pt x="6286" y="728"/>
                  <a:pt x="6258" y="727"/>
                </a:cubicBezTo>
                <a:cubicBezTo>
                  <a:pt x="6256" y="731"/>
                  <a:pt x="6254" y="732"/>
                  <a:pt x="6252" y="737"/>
                </a:cubicBezTo>
                <a:cubicBezTo>
                  <a:pt x="6249" y="746"/>
                  <a:pt x="6248" y="754"/>
                  <a:pt x="6246" y="763"/>
                </a:cubicBezTo>
                <a:cubicBezTo>
                  <a:pt x="6244" y="768"/>
                  <a:pt x="6243" y="773"/>
                  <a:pt x="6240" y="776"/>
                </a:cubicBezTo>
                <a:cubicBezTo>
                  <a:pt x="6235" y="779"/>
                  <a:pt x="6231" y="779"/>
                  <a:pt x="6227" y="782"/>
                </a:cubicBezTo>
                <a:cubicBezTo>
                  <a:pt x="6220" y="787"/>
                  <a:pt x="6216" y="795"/>
                  <a:pt x="6208" y="798"/>
                </a:cubicBezTo>
                <a:cubicBezTo>
                  <a:pt x="6204" y="800"/>
                  <a:pt x="6200" y="800"/>
                  <a:pt x="6195" y="801"/>
                </a:cubicBezTo>
                <a:cubicBezTo>
                  <a:pt x="6189" y="804"/>
                  <a:pt x="6187" y="815"/>
                  <a:pt x="6183" y="824"/>
                </a:cubicBezTo>
                <a:lnTo>
                  <a:pt x="6177" y="837"/>
                </a:lnTo>
                <a:cubicBezTo>
                  <a:pt x="6172" y="847"/>
                  <a:pt x="6169" y="854"/>
                  <a:pt x="6162" y="863"/>
                </a:cubicBezTo>
                <a:cubicBezTo>
                  <a:pt x="6160" y="865"/>
                  <a:pt x="6159" y="871"/>
                  <a:pt x="6156" y="872"/>
                </a:cubicBezTo>
                <a:cubicBezTo>
                  <a:pt x="6154" y="873"/>
                  <a:pt x="6152" y="875"/>
                  <a:pt x="6150" y="875"/>
                </a:cubicBezTo>
                <a:cubicBezTo>
                  <a:pt x="6146" y="877"/>
                  <a:pt x="6142" y="875"/>
                  <a:pt x="6137" y="875"/>
                </a:cubicBezTo>
                <a:cubicBezTo>
                  <a:pt x="6133" y="875"/>
                  <a:pt x="6131" y="875"/>
                  <a:pt x="6126" y="875"/>
                </a:cubicBezTo>
                <a:cubicBezTo>
                  <a:pt x="6123" y="875"/>
                  <a:pt x="6121" y="878"/>
                  <a:pt x="6118" y="878"/>
                </a:cubicBezTo>
                <a:cubicBezTo>
                  <a:pt x="6115" y="878"/>
                  <a:pt x="6113" y="878"/>
                  <a:pt x="6111" y="878"/>
                </a:cubicBezTo>
                <a:cubicBezTo>
                  <a:pt x="6107" y="879"/>
                  <a:pt x="6105" y="885"/>
                  <a:pt x="6103" y="888"/>
                </a:cubicBezTo>
                <a:cubicBezTo>
                  <a:pt x="6100" y="892"/>
                  <a:pt x="6097" y="895"/>
                  <a:pt x="6095" y="898"/>
                </a:cubicBezTo>
                <a:cubicBezTo>
                  <a:pt x="6092" y="901"/>
                  <a:pt x="6091" y="905"/>
                  <a:pt x="6089" y="908"/>
                </a:cubicBezTo>
                <a:cubicBezTo>
                  <a:pt x="6087" y="909"/>
                  <a:pt x="6084" y="909"/>
                  <a:pt x="6082" y="911"/>
                </a:cubicBezTo>
                <a:cubicBezTo>
                  <a:pt x="6081" y="914"/>
                  <a:pt x="6082" y="924"/>
                  <a:pt x="6081" y="927"/>
                </a:cubicBezTo>
                <a:cubicBezTo>
                  <a:pt x="6078" y="930"/>
                  <a:pt x="6077" y="934"/>
                  <a:pt x="6074" y="936"/>
                </a:cubicBezTo>
                <a:cubicBezTo>
                  <a:pt x="6072" y="938"/>
                  <a:pt x="6070" y="935"/>
                  <a:pt x="6068" y="936"/>
                </a:cubicBezTo>
                <a:cubicBezTo>
                  <a:pt x="6066" y="938"/>
                  <a:pt x="6064" y="938"/>
                  <a:pt x="6062" y="940"/>
                </a:cubicBezTo>
                <a:cubicBezTo>
                  <a:pt x="6059" y="941"/>
                  <a:pt x="6060" y="949"/>
                  <a:pt x="6058" y="953"/>
                </a:cubicBezTo>
                <a:cubicBezTo>
                  <a:pt x="6054" y="965"/>
                  <a:pt x="6050" y="972"/>
                  <a:pt x="6046" y="985"/>
                </a:cubicBezTo>
                <a:cubicBezTo>
                  <a:pt x="6045" y="988"/>
                  <a:pt x="6046" y="996"/>
                  <a:pt x="6044" y="998"/>
                </a:cubicBezTo>
                <a:cubicBezTo>
                  <a:pt x="6043" y="1000"/>
                  <a:pt x="6040" y="999"/>
                  <a:pt x="6038" y="1001"/>
                </a:cubicBezTo>
                <a:cubicBezTo>
                  <a:pt x="6036" y="1005"/>
                  <a:pt x="6032" y="1007"/>
                  <a:pt x="6032" y="1014"/>
                </a:cubicBezTo>
                <a:cubicBezTo>
                  <a:pt x="6032" y="1023"/>
                  <a:pt x="6033" y="1030"/>
                  <a:pt x="6033" y="1039"/>
                </a:cubicBezTo>
                <a:lnTo>
                  <a:pt x="6046" y="1039"/>
                </a:lnTo>
                <a:cubicBezTo>
                  <a:pt x="6051" y="1042"/>
                  <a:pt x="6053" y="1044"/>
                  <a:pt x="6058" y="1046"/>
                </a:cubicBezTo>
                <a:cubicBezTo>
                  <a:pt x="6065" y="1048"/>
                  <a:pt x="6069" y="1045"/>
                  <a:pt x="6074" y="1052"/>
                </a:cubicBezTo>
                <a:cubicBezTo>
                  <a:pt x="6077" y="1056"/>
                  <a:pt x="6078" y="1059"/>
                  <a:pt x="6081" y="1062"/>
                </a:cubicBezTo>
                <a:cubicBezTo>
                  <a:pt x="6083" y="1065"/>
                  <a:pt x="6083" y="1073"/>
                  <a:pt x="6085" y="1075"/>
                </a:cubicBezTo>
                <a:cubicBezTo>
                  <a:pt x="6087" y="1077"/>
                  <a:pt x="6090" y="1075"/>
                  <a:pt x="6092" y="1075"/>
                </a:cubicBezTo>
                <a:cubicBezTo>
                  <a:pt x="6097" y="1077"/>
                  <a:pt x="6102" y="1075"/>
                  <a:pt x="6108" y="1075"/>
                </a:cubicBezTo>
                <a:cubicBezTo>
                  <a:pt x="6117" y="1075"/>
                  <a:pt x="6122" y="1077"/>
                  <a:pt x="6131" y="1075"/>
                </a:cubicBezTo>
                <a:cubicBezTo>
                  <a:pt x="6136" y="1074"/>
                  <a:pt x="6139" y="1069"/>
                  <a:pt x="6144" y="1065"/>
                </a:cubicBezTo>
                <a:cubicBezTo>
                  <a:pt x="6146" y="1064"/>
                  <a:pt x="6148" y="1064"/>
                  <a:pt x="6150" y="1062"/>
                </a:cubicBezTo>
                <a:cubicBezTo>
                  <a:pt x="6153" y="1059"/>
                  <a:pt x="6153" y="1053"/>
                  <a:pt x="6156" y="1049"/>
                </a:cubicBezTo>
                <a:cubicBezTo>
                  <a:pt x="6159" y="1045"/>
                  <a:pt x="6162" y="1039"/>
                  <a:pt x="6166" y="1039"/>
                </a:cubicBezTo>
                <a:cubicBezTo>
                  <a:pt x="6172" y="1039"/>
                  <a:pt x="6174" y="1053"/>
                  <a:pt x="6175" y="1065"/>
                </a:cubicBezTo>
                <a:cubicBezTo>
                  <a:pt x="6176" y="1074"/>
                  <a:pt x="6175" y="1081"/>
                  <a:pt x="6175" y="1091"/>
                </a:cubicBezTo>
                <a:cubicBezTo>
                  <a:pt x="6175" y="1100"/>
                  <a:pt x="6174" y="1108"/>
                  <a:pt x="6175" y="1117"/>
                </a:cubicBezTo>
                <a:cubicBezTo>
                  <a:pt x="6175" y="1122"/>
                  <a:pt x="6178" y="1125"/>
                  <a:pt x="6178" y="1130"/>
                </a:cubicBezTo>
                <a:cubicBezTo>
                  <a:pt x="6178" y="1134"/>
                  <a:pt x="6179" y="1139"/>
                  <a:pt x="6180" y="1143"/>
                </a:cubicBezTo>
                <a:cubicBezTo>
                  <a:pt x="6181" y="1148"/>
                  <a:pt x="6183" y="1151"/>
                  <a:pt x="6183" y="1156"/>
                </a:cubicBezTo>
                <a:lnTo>
                  <a:pt x="6183" y="1216"/>
                </a:lnTo>
                <a:cubicBezTo>
                  <a:pt x="6183" y="1243"/>
                  <a:pt x="6176" y="1258"/>
                  <a:pt x="6167" y="1278"/>
                </a:cubicBezTo>
                <a:cubicBezTo>
                  <a:pt x="6165" y="1282"/>
                  <a:pt x="6164" y="1287"/>
                  <a:pt x="6161" y="1291"/>
                </a:cubicBezTo>
                <a:cubicBezTo>
                  <a:pt x="6158" y="1295"/>
                  <a:pt x="6156" y="1300"/>
                  <a:pt x="6153" y="1300"/>
                </a:cubicBezTo>
                <a:cubicBezTo>
                  <a:pt x="6146" y="1303"/>
                  <a:pt x="6140" y="1300"/>
                  <a:pt x="6132" y="1300"/>
                </a:cubicBezTo>
                <a:lnTo>
                  <a:pt x="6126" y="1300"/>
                </a:lnTo>
                <a:cubicBezTo>
                  <a:pt x="6123" y="1300"/>
                  <a:pt x="6121" y="1297"/>
                  <a:pt x="6118" y="1297"/>
                </a:cubicBezTo>
                <a:cubicBezTo>
                  <a:pt x="6113" y="1296"/>
                  <a:pt x="6110" y="1296"/>
                  <a:pt x="6104" y="1297"/>
                </a:cubicBezTo>
                <a:cubicBezTo>
                  <a:pt x="6099" y="1298"/>
                  <a:pt x="6096" y="1300"/>
                  <a:pt x="6092" y="1303"/>
                </a:cubicBezTo>
                <a:cubicBezTo>
                  <a:pt x="6088" y="1306"/>
                  <a:pt x="6087" y="1313"/>
                  <a:pt x="6084" y="1317"/>
                </a:cubicBezTo>
                <a:cubicBezTo>
                  <a:pt x="6081" y="1319"/>
                  <a:pt x="6079" y="1318"/>
                  <a:pt x="6076" y="1320"/>
                </a:cubicBezTo>
                <a:cubicBezTo>
                  <a:pt x="6072" y="1322"/>
                  <a:pt x="6070" y="1329"/>
                  <a:pt x="6066" y="1329"/>
                </a:cubicBezTo>
                <a:lnTo>
                  <a:pt x="6037" y="1329"/>
                </a:lnTo>
                <a:cubicBezTo>
                  <a:pt x="6028" y="1329"/>
                  <a:pt x="6023" y="1326"/>
                  <a:pt x="6015" y="1323"/>
                </a:cubicBezTo>
                <a:cubicBezTo>
                  <a:pt x="6011" y="1322"/>
                  <a:pt x="6008" y="1321"/>
                  <a:pt x="6005" y="1320"/>
                </a:cubicBezTo>
                <a:cubicBezTo>
                  <a:pt x="6003" y="1319"/>
                  <a:pt x="6002" y="1313"/>
                  <a:pt x="5999" y="1313"/>
                </a:cubicBezTo>
                <a:cubicBezTo>
                  <a:pt x="5993" y="1312"/>
                  <a:pt x="5990" y="1313"/>
                  <a:pt x="5985" y="1313"/>
                </a:cubicBezTo>
                <a:cubicBezTo>
                  <a:pt x="5977" y="1313"/>
                  <a:pt x="5972" y="1313"/>
                  <a:pt x="5964" y="1317"/>
                </a:cubicBezTo>
                <a:cubicBezTo>
                  <a:pt x="5959" y="1319"/>
                  <a:pt x="5955" y="1324"/>
                  <a:pt x="5950" y="1329"/>
                </a:cubicBezTo>
                <a:cubicBezTo>
                  <a:pt x="5950" y="1334"/>
                  <a:pt x="5947" y="1344"/>
                  <a:pt x="5947" y="1349"/>
                </a:cubicBezTo>
                <a:cubicBezTo>
                  <a:pt x="5947" y="1355"/>
                  <a:pt x="5947" y="1359"/>
                  <a:pt x="5947" y="1364"/>
                </a:cubicBezTo>
                <a:cubicBezTo>
                  <a:pt x="5946" y="1376"/>
                  <a:pt x="5941" y="1385"/>
                  <a:pt x="5936" y="1391"/>
                </a:cubicBezTo>
                <a:cubicBezTo>
                  <a:pt x="5934" y="1393"/>
                  <a:pt x="5932" y="1397"/>
                  <a:pt x="5929" y="1397"/>
                </a:cubicBezTo>
                <a:lnTo>
                  <a:pt x="5894" y="1397"/>
                </a:lnTo>
                <a:cubicBezTo>
                  <a:pt x="5888" y="1397"/>
                  <a:pt x="5885" y="1407"/>
                  <a:pt x="5879" y="1413"/>
                </a:cubicBezTo>
                <a:cubicBezTo>
                  <a:pt x="5876" y="1415"/>
                  <a:pt x="5874" y="1418"/>
                  <a:pt x="5871" y="1419"/>
                </a:cubicBezTo>
                <a:cubicBezTo>
                  <a:pt x="5865" y="1424"/>
                  <a:pt x="5861" y="1426"/>
                  <a:pt x="5854" y="1426"/>
                </a:cubicBezTo>
                <a:cubicBezTo>
                  <a:pt x="5851" y="1426"/>
                  <a:pt x="5848" y="1427"/>
                  <a:pt x="5845" y="1426"/>
                </a:cubicBezTo>
                <a:cubicBezTo>
                  <a:pt x="5840" y="1425"/>
                  <a:pt x="5837" y="1420"/>
                  <a:pt x="5832" y="1419"/>
                </a:cubicBezTo>
                <a:cubicBezTo>
                  <a:pt x="5827" y="1419"/>
                  <a:pt x="5824" y="1419"/>
                  <a:pt x="5818" y="1419"/>
                </a:cubicBezTo>
                <a:cubicBezTo>
                  <a:pt x="5812" y="1419"/>
                  <a:pt x="5809" y="1419"/>
                  <a:pt x="5804" y="1419"/>
                </a:cubicBezTo>
                <a:cubicBezTo>
                  <a:pt x="5800" y="1420"/>
                  <a:pt x="5798" y="1424"/>
                  <a:pt x="5794" y="1426"/>
                </a:cubicBezTo>
                <a:cubicBezTo>
                  <a:pt x="5791" y="1428"/>
                  <a:pt x="5789" y="1432"/>
                  <a:pt x="5786" y="1433"/>
                </a:cubicBezTo>
                <a:cubicBezTo>
                  <a:pt x="5783" y="1434"/>
                  <a:pt x="5780" y="1433"/>
                  <a:pt x="5777" y="1435"/>
                </a:cubicBezTo>
                <a:cubicBezTo>
                  <a:pt x="5775" y="1438"/>
                  <a:pt x="5772" y="1437"/>
                  <a:pt x="5771" y="1442"/>
                </a:cubicBezTo>
                <a:cubicBezTo>
                  <a:pt x="5770" y="1447"/>
                  <a:pt x="5769" y="1450"/>
                  <a:pt x="5768" y="1455"/>
                </a:cubicBezTo>
                <a:cubicBezTo>
                  <a:pt x="5767" y="1459"/>
                  <a:pt x="5768" y="1464"/>
                  <a:pt x="5768" y="1468"/>
                </a:cubicBezTo>
                <a:cubicBezTo>
                  <a:pt x="5767" y="1472"/>
                  <a:pt x="5767" y="1477"/>
                  <a:pt x="5766" y="1481"/>
                </a:cubicBezTo>
                <a:cubicBezTo>
                  <a:pt x="5765" y="1486"/>
                  <a:pt x="5764" y="1489"/>
                  <a:pt x="5763" y="1493"/>
                </a:cubicBezTo>
                <a:cubicBezTo>
                  <a:pt x="5762" y="1497"/>
                  <a:pt x="5759" y="1500"/>
                  <a:pt x="5756" y="1500"/>
                </a:cubicBezTo>
                <a:lnTo>
                  <a:pt x="5722" y="1500"/>
                </a:lnTo>
                <a:cubicBezTo>
                  <a:pt x="5720" y="1504"/>
                  <a:pt x="5717" y="1505"/>
                  <a:pt x="5716" y="1509"/>
                </a:cubicBezTo>
                <a:cubicBezTo>
                  <a:pt x="5713" y="1518"/>
                  <a:pt x="5713" y="1526"/>
                  <a:pt x="5711" y="1536"/>
                </a:cubicBezTo>
                <a:cubicBezTo>
                  <a:pt x="5712" y="1543"/>
                  <a:pt x="5709" y="1553"/>
                  <a:pt x="5711" y="1561"/>
                </a:cubicBezTo>
                <a:cubicBezTo>
                  <a:pt x="5714" y="1570"/>
                  <a:pt x="5717" y="1577"/>
                  <a:pt x="5720" y="1587"/>
                </a:cubicBezTo>
                <a:cubicBezTo>
                  <a:pt x="5723" y="1596"/>
                  <a:pt x="5729" y="1600"/>
                  <a:pt x="5733" y="1606"/>
                </a:cubicBezTo>
                <a:cubicBezTo>
                  <a:pt x="5737" y="1613"/>
                  <a:pt x="5735" y="1627"/>
                  <a:pt x="5739" y="1632"/>
                </a:cubicBezTo>
                <a:cubicBezTo>
                  <a:pt x="5743" y="1635"/>
                  <a:pt x="5748" y="1631"/>
                  <a:pt x="5752" y="1632"/>
                </a:cubicBezTo>
                <a:cubicBezTo>
                  <a:pt x="5756" y="1634"/>
                  <a:pt x="5760" y="1632"/>
                  <a:pt x="5764" y="1632"/>
                </a:cubicBezTo>
                <a:cubicBezTo>
                  <a:pt x="5769" y="1632"/>
                  <a:pt x="5773" y="1636"/>
                  <a:pt x="5777" y="1638"/>
                </a:cubicBezTo>
                <a:cubicBezTo>
                  <a:pt x="5786" y="1643"/>
                  <a:pt x="5794" y="1646"/>
                  <a:pt x="5802" y="1658"/>
                </a:cubicBezTo>
                <a:cubicBezTo>
                  <a:pt x="5806" y="1663"/>
                  <a:pt x="5805" y="1676"/>
                  <a:pt x="5809" y="1684"/>
                </a:cubicBezTo>
                <a:lnTo>
                  <a:pt x="5871" y="1684"/>
                </a:lnTo>
                <a:lnTo>
                  <a:pt x="5897" y="1709"/>
                </a:lnTo>
                <a:cubicBezTo>
                  <a:pt x="5899" y="1711"/>
                  <a:pt x="5904" y="1711"/>
                  <a:pt x="5906" y="1712"/>
                </a:cubicBezTo>
                <a:cubicBezTo>
                  <a:pt x="5909" y="1715"/>
                  <a:pt x="5910" y="1720"/>
                  <a:pt x="5912" y="1722"/>
                </a:cubicBezTo>
                <a:cubicBezTo>
                  <a:pt x="5916" y="1727"/>
                  <a:pt x="5920" y="1736"/>
                  <a:pt x="5925" y="1739"/>
                </a:cubicBezTo>
                <a:cubicBezTo>
                  <a:pt x="5930" y="1741"/>
                  <a:pt x="5934" y="1739"/>
                  <a:pt x="5939" y="1739"/>
                </a:cubicBezTo>
                <a:cubicBezTo>
                  <a:pt x="5943" y="1739"/>
                  <a:pt x="5945" y="1742"/>
                  <a:pt x="5948" y="1742"/>
                </a:cubicBezTo>
                <a:lnTo>
                  <a:pt x="5960" y="1742"/>
                </a:lnTo>
                <a:cubicBezTo>
                  <a:pt x="5964" y="1742"/>
                  <a:pt x="5967" y="1742"/>
                  <a:pt x="5970" y="1742"/>
                </a:cubicBezTo>
                <a:cubicBezTo>
                  <a:pt x="5972" y="1742"/>
                  <a:pt x="5975" y="1739"/>
                  <a:pt x="5977" y="1739"/>
                </a:cubicBezTo>
                <a:cubicBezTo>
                  <a:pt x="5982" y="1736"/>
                  <a:pt x="5986" y="1729"/>
                  <a:pt x="5991" y="1725"/>
                </a:cubicBezTo>
                <a:cubicBezTo>
                  <a:pt x="5994" y="1723"/>
                  <a:pt x="5996" y="1719"/>
                  <a:pt x="5999" y="1719"/>
                </a:cubicBezTo>
                <a:lnTo>
                  <a:pt x="6034" y="1719"/>
                </a:lnTo>
                <a:cubicBezTo>
                  <a:pt x="6040" y="1719"/>
                  <a:pt x="6044" y="1711"/>
                  <a:pt x="6049" y="1709"/>
                </a:cubicBezTo>
                <a:cubicBezTo>
                  <a:pt x="6054" y="1708"/>
                  <a:pt x="6058" y="1706"/>
                  <a:pt x="6064" y="1706"/>
                </a:cubicBezTo>
                <a:lnTo>
                  <a:pt x="6070" y="1706"/>
                </a:lnTo>
                <a:cubicBezTo>
                  <a:pt x="6074" y="1707"/>
                  <a:pt x="6077" y="1709"/>
                  <a:pt x="6082" y="1709"/>
                </a:cubicBezTo>
                <a:cubicBezTo>
                  <a:pt x="6084" y="1709"/>
                  <a:pt x="6085" y="1707"/>
                  <a:pt x="6087" y="1707"/>
                </a:cubicBezTo>
                <a:lnTo>
                  <a:pt x="6087" y="1760"/>
                </a:lnTo>
                <a:cubicBezTo>
                  <a:pt x="6087" y="1771"/>
                  <a:pt x="6084" y="1778"/>
                  <a:pt x="6081" y="1786"/>
                </a:cubicBezTo>
                <a:cubicBezTo>
                  <a:pt x="6080" y="1790"/>
                  <a:pt x="6076" y="1791"/>
                  <a:pt x="6074" y="1793"/>
                </a:cubicBezTo>
                <a:cubicBezTo>
                  <a:pt x="6072" y="1796"/>
                  <a:pt x="6069" y="1797"/>
                  <a:pt x="6066" y="1799"/>
                </a:cubicBezTo>
                <a:cubicBezTo>
                  <a:pt x="6062" y="1803"/>
                  <a:pt x="6058" y="1807"/>
                  <a:pt x="6054" y="1812"/>
                </a:cubicBezTo>
                <a:cubicBezTo>
                  <a:pt x="6051" y="1816"/>
                  <a:pt x="6051" y="1827"/>
                  <a:pt x="6048" y="1828"/>
                </a:cubicBezTo>
                <a:cubicBezTo>
                  <a:pt x="6046" y="1829"/>
                  <a:pt x="6043" y="1828"/>
                  <a:pt x="6041" y="1828"/>
                </a:cubicBezTo>
                <a:lnTo>
                  <a:pt x="6035" y="1828"/>
                </a:lnTo>
                <a:cubicBezTo>
                  <a:pt x="6032" y="1828"/>
                  <a:pt x="6030" y="1822"/>
                  <a:pt x="6027" y="1822"/>
                </a:cubicBezTo>
                <a:cubicBezTo>
                  <a:pt x="6024" y="1821"/>
                  <a:pt x="6022" y="1823"/>
                  <a:pt x="6019" y="1822"/>
                </a:cubicBezTo>
                <a:cubicBezTo>
                  <a:pt x="6016" y="1820"/>
                  <a:pt x="6016" y="1814"/>
                  <a:pt x="6013" y="1812"/>
                </a:cubicBezTo>
                <a:cubicBezTo>
                  <a:pt x="6010" y="1810"/>
                  <a:pt x="6008" y="1809"/>
                  <a:pt x="6005" y="1809"/>
                </a:cubicBezTo>
                <a:lnTo>
                  <a:pt x="5992" y="1809"/>
                </a:lnTo>
                <a:cubicBezTo>
                  <a:pt x="5984" y="1809"/>
                  <a:pt x="5980" y="1808"/>
                  <a:pt x="5972" y="1812"/>
                </a:cubicBezTo>
                <a:cubicBezTo>
                  <a:pt x="5969" y="1814"/>
                  <a:pt x="5967" y="1819"/>
                  <a:pt x="5964" y="1822"/>
                </a:cubicBezTo>
                <a:cubicBezTo>
                  <a:pt x="5958" y="1827"/>
                  <a:pt x="5953" y="1828"/>
                  <a:pt x="5946" y="1828"/>
                </a:cubicBezTo>
                <a:lnTo>
                  <a:pt x="5937" y="1828"/>
                </a:lnTo>
                <a:cubicBezTo>
                  <a:pt x="5934" y="1828"/>
                  <a:pt x="5933" y="1825"/>
                  <a:pt x="5929" y="1825"/>
                </a:cubicBezTo>
                <a:cubicBezTo>
                  <a:pt x="5926" y="1825"/>
                  <a:pt x="5924" y="1826"/>
                  <a:pt x="5920" y="1825"/>
                </a:cubicBezTo>
                <a:cubicBezTo>
                  <a:pt x="5913" y="1822"/>
                  <a:pt x="5911" y="1814"/>
                  <a:pt x="5905" y="1812"/>
                </a:cubicBezTo>
                <a:cubicBezTo>
                  <a:pt x="5900" y="1811"/>
                  <a:pt x="5898" y="1812"/>
                  <a:pt x="5894" y="1812"/>
                </a:cubicBezTo>
                <a:lnTo>
                  <a:pt x="5884" y="1812"/>
                </a:lnTo>
                <a:cubicBezTo>
                  <a:pt x="5882" y="1812"/>
                  <a:pt x="5880" y="1814"/>
                  <a:pt x="5878" y="1815"/>
                </a:cubicBezTo>
                <a:cubicBezTo>
                  <a:pt x="5877" y="1828"/>
                  <a:pt x="5877" y="1835"/>
                  <a:pt x="5876" y="1848"/>
                </a:cubicBezTo>
                <a:lnTo>
                  <a:pt x="5839" y="1848"/>
                </a:lnTo>
                <a:cubicBezTo>
                  <a:pt x="5836" y="1848"/>
                  <a:pt x="5834" y="1851"/>
                  <a:pt x="5832" y="1854"/>
                </a:cubicBezTo>
                <a:cubicBezTo>
                  <a:pt x="5829" y="1858"/>
                  <a:pt x="5826" y="1862"/>
                  <a:pt x="5826" y="1870"/>
                </a:cubicBezTo>
                <a:cubicBezTo>
                  <a:pt x="5826" y="1890"/>
                  <a:pt x="5834" y="1897"/>
                  <a:pt x="5841" y="1909"/>
                </a:cubicBezTo>
                <a:cubicBezTo>
                  <a:pt x="5845" y="1913"/>
                  <a:pt x="5846" y="1918"/>
                  <a:pt x="5849" y="1922"/>
                </a:cubicBezTo>
                <a:cubicBezTo>
                  <a:pt x="5852" y="1925"/>
                  <a:pt x="5854" y="1931"/>
                  <a:pt x="5857" y="1931"/>
                </a:cubicBezTo>
                <a:cubicBezTo>
                  <a:pt x="5864" y="1934"/>
                  <a:pt x="5869" y="1930"/>
                  <a:pt x="5876" y="1931"/>
                </a:cubicBezTo>
                <a:cubicBezTo>
                  <a:pt x="5884" y="1933"/>
                  <a:pt x="5889" y="1940"/>
                  <a:pt x="5897" y="1948"/>
                </a:cubicBezTo>
                <a:cubicBezTo>
                  <a:pt x="5903" y="1953"/>
                  <a:pt x="5906" y="1956"/>
                  <a:pt x="5912" y="1960"/>
                </a:cubicBezTo>
                <a:cubicBezTo>
                  <a:pt x="5917" y="1963"/>
                  <a:pt x="5922" y="1966"/>
                  <a:pt x="5927" y="1970"/>
                </a:cubicBezTo>
                <a:cubicBezTo>
                  <a:pt x="5934" y="1975"/>
                  <a:pt x="5938" y="1981"/>
                  <a:pt x="5945" y="1989"/>
                </a:cubicBezTo>
                <a:lnTo>
                  <a:pt x="5952" y="1995"/>
                </a:lnTo>
                <a:cubicBezTo>
                  <a:pt x="5945" y="1995"/>
                  <a:pt x="5940" y="1991"/>
                  <a:pt x="5934" y="1999"/>
                </a:cubicBezTo>
                <a:cubicBezTo>
                  <a:pt x="5932" y="2002"/>
                  <a:pt x="5930" y="2004"/>
                  <a:pt x="5928" y="2009"/>
                </a:cubicBezTo>
                <a:cubicBezTo>
                  <a:pt x="5927" y="2012"/>
                  <a:pt x="5927" y="2018"/>
                  <a:pt x="5927" y="2022"/>
                </a:cubicBezTo>
                <a:cubicBezTo>
                  <a:pt x="5929" y="2026"/>
                  <a:pt x="5928" y="2032"/>
                  <a:pt x="5931" y="2034"/>
                </a:cubicBezTo>
                <a:cubicBezTo>
                  <a:pt x="5933" y="2036"/>
                  <a:pt x="5935" y="2036"/>
                  <a:pt x="5937" y="2037"/>
                </a:cubicBezTo>
                <a:cubicBezTo>
                  <a:pt x="5942" y="2040"/>
                  <a:pt x="5946" y="2042"/>
                  <a:pt x="5950" y="2047"/>
                </a:cubicBezTo>
                <a:cubicBezTo>
                  <a:pt x="5952" y="2049"/>
                  <a:pt x="5953" y="2056"/>
                  <a:pt x="5955" y="2060"/>
                </a:cubicBezTo>
                <a:cubicBezTo>
                  <a:pt x="5957" y="2065"/>
                  <a:pt x="5959" y="2067"/>
                  <a:pt x="5961" y="2073"/>
                </a:cubicBezTo>
                <a:cubicBezTo>
                  <a:pt x="5962" y="2076"/>
                  <a:pt x="5962" y="2083"/>
                  <a:pt x="5963" y="2086"/>
                </a:cubicBezTo>
                <a:cubicBezTo>
                  <a:pt x="5964" y="2090"/>
                  <a:pt x="5967" y="2090"/>
                  <a:pt x="5969" y="2092"/>
                </a:cubicBezTo>
                <a:cubicBezTo>
                  <a:pt x="5971" y="2096"/>
                  <a:pt x="5974" y="2096"/>
                  <a:pt x="5977" y="2099"/>
                </a:cubicBezTo>
                <a:cubicBezTo>
                  <a:pt x="5979" y="2101"/>
                  <a:pt x="5981" y="2103"/>
                  <a:pt x="5983" y="2105"/>
                </a:cubicBezTo>
                <a:cubicBezTo>
                  <a:pt x="5985" y="2107"/>
                  <a:pt x="5987" y="2110"/>
                  <a:pt x="5989" y="2112"/>
                </a:cubicBezTo>
                <a:cubicBezTo>
                  <a:pt x="5995" y="2117"/>
                  <a:pt x="5999" y="2120"/>
                  <a:pt x="6005" y="2125"/>
                </a:cubicBezTo>
                <a:cubicBezTo>
                  <a:pt x="6008" y="2126"/>
                  <a:pt x="6011" y="2128"/>
                  <a:pt x="6013" y="2131"/>
                </a:cubicBezTo>
                <a:cubicBezTo>
                  <a:pt x="6016" y="2134"/>
                  <a:pt x="6018" y="2140"/>
                  <a:pt x="6021" y="2144"/>
                </a:cubicBezTo>
                <a:cubicBezTo>
                  <a:pt x="6024" y="2148"/>
                  <a:pt x="6027" y="2151"/>
                  <a:pt x="6030" y="2153"/>
                </a:cubicBezTo>
                <a:cubicBezTo>
                  <a:pt x="6037" y="2158"/>
                  <a:pt x="6042" y="2156"/>
                  <a:pt x="6049" y="2156"/>
                </a:cubicBezTo>
                <a:lnTo>
                  <a:pt x="6052" y="2156"/>
                </a:lnTo>
                <a:cubicBezTo>
                  <a:pt x="6055" y="2156"/>
                  <a:pt x="6057" y="2157"/>
                  <a:pt x="6060" y="2156"/>
                </a:cubicBezTo>
                <a:cubicBezTo>
                  <a:pt x="6063" y="2156"/>
                  <a:pt x="6064" y="2149"/>
                  <a:pt x="6066" y="2147"/>
                </a:cubicBezTo>
                <a:cubicBezTo>
                  <a:pt x="6065" y="2142"/>
                  <a:pt x="6064" y="2138"/>
                  <a:pt x="6063" y="2134"/>
                </a:cubicBezTo>
                <a:cubicBezTo>
                  <a:pt x="6061" y="2128"/>
                  <a:pt x="6059" y="2124"/>
                  <a:pt x="6057" y="2118"/>
                </a:cubicBezTo>
                <a:cubicBezTo>
                  <a:pt x="6055" y="2113"/>
                  <a:pt x="6051" y="2110"/>
                  <a:pt x="6051" y="2102"/>
                </a:cubicBezTo>
                <a:cubicBezTo>
                  <a:pt x="6051" y="2094"/>
                  <a:pt x="6051" y="2087"/>
                  <a:pt x="6054" y="2083"/>
                </a:cubicBezTo>
                <a:cubicBezTo>
                  <a:pt x="6056" y="2080"/>
                  <a:pt x="6058" y="2083"/>
                  <a:pt x="6060" y="2083"/>
                </a:cubicBezTo>
                <a:cubicBezTo>
                  <a:pt x="6066" y="2081"/>
                  <a:pt x="6070" y="2083"/>
                  <a:pt x="6077" y="2083"/>
                </a:cubicBezTo>
                <a:cubicBezTo>
                  <a:pt x="6086" y="2083"/>
                  <a:pt x="6090" y="2081"/>
                  <a:pt x="6099" y="2083"/>
                </a:cubicBezTo>
                <a:cubicBezTo>
                  <a:pt x="6105" y="2084"/>
                  <a:pt x="6108" y="2091"/>
                  <a:pt x="6113" y="2095"/>
                </a:cubicBezTo>
                <a:cubicBezTo>
                  <a:pt x="6116" y="2097"/>
                  <a:pt x="6118" y="2100"/>
                  <a:pt x="6120" y="2102"/>
                </a:cubicBezTo>
                <a:cubicBezTo>
                  <a:pt x="6122" y="2104"/>
                  <a:pt x="6124" y="2104"/>
                  <a:pt x="6126" y="2105"/>
                </a:cubicBezTo>
                <a:cubicBezTo>
                  <a:pt x="6129" y="2106"/>
                  <a:pt x="6130" y="2112"/>
                  <a:pt x="6133" y="2112"/>
                </a:cubicBezTo>
                <a:cubicBezTo>
                  <a:pt x="6135" y="2112"/>
                  <a:pt x="6137" y="2109"/>
                  <a:pt x="6139" y="2109"/>
                </a:cubicBezTo>
                <a:lnTo>
                  <a:pt x="6139" y="2083"/>
                </a:lnTo>
                <a:lnTo>
                  <a:pt x="6165" y="2083"/>
                </a:lnTo>
                <a:cubicBezTo>
                  <a:pt x="6169" y="2083"/>
                  <a:pt x="6170" y="2090"/>
                  <a:pt x="6172" y="2092"/>
                </a:cubicBezTo>
                <a:cubicBezTo>
                  <a:pt x="6175" y="2096"/>
                  <a:pt x="6177" y="2100"/>
                  <a:pt x="6180" y="2102"/>
                </a:cubicBezTo>
                <a:cubicBezTo>
                  <a:pt x="6185" y="2107"/>
                  <a:pt x="6190" y="2105"/>
                  <a:pt x="6196" y="2105"/>
                </a:cubicBezTo>
                <a:cubicBezTo>
                  <a:pt x="6203" y="2105"/>
                  <a:pt x="6207" y="2108"/>
                  <a:pt x="6213" y="2102"/>
                </a:cubicBezTo>
                <a:cubicBezTo>
                  <a:pt x="6215" y="2100"/>
                  <a:pt x="6215" y="2092"/>
                  <a:pt x="6217" y="2089"/>
                </a:cubicBezTo>
                <a:cubicBezTo>
                  <a:pt x="6219" y="2086"/>
                  <a:pt x="6221" y="2085"/>
                  <a:pt x="6224" y="2083"/>
                </a:cubicBezTo>
                <a:cubicBezTo>
                  <a:pt x="6226" y="2080"/>
                  <a:pt x="6228" y="2077"/>
                  <a:pt x="6230" y="2076"/>
                </a:cubicBezTo>
                <a:cubicBezTo>
                  <a:pt x="6232" y="2075"/>
                  <a:pt x="6234" y="2074"/>
                  <a:pt x="6236" y="2073"/>
                </a:cubicBezTo>
                <a:cubicBezTo>
                  <a:pt x="6241" y="2071"/>
                  <a:pt x="6245" y="2074"/>
                  <a:pt x="6249" y="2070"/>
                </a:cubicBezTo>
                <a:cubicBezTo>
                  <a:pt x="6252" y="2067"/>
                  <a:pt x="6251" y="2060"/>
                  <a:pt x="6254" y="2057"/>
                </a:cubicBezTo>
                <a:cubicBezTo>
                  <a:pt x="6256" y="2055"/>
                  <a:pt x="6258" y="2053"/>
                  <a:pt x="6260" y="2051"/>
                </a:cubicBezTo>
                <a:cubicBezTo>
                  <a:pt x="6264" y="2046"/>
                  <a:pt x="6265" y="2037"/>
                  <a:pt x="6269" y="2037"/>
                </a:cubicBezTo>
                <a:cubicBezTo>
                  <a:pt x="6276" y="2037"/>
                  <a:pt x="6280" y="2041"/>
                  <a:pt x="6285" y="2047"/>
                </a:cubicBezTo>
                <a:cubicBezTo>
                  <a:pt x="6291" y="2053"/>
                  <a:pt x="6293" y="2061"/>
                  <a:pt x="6298" y="2067"/>
                </a:cubicBezTo>
                <a:cubicBezTo>
                  <a:pt x="6300" y="2069"/>
                  <a:pt x="6302" y="2073"/>
                  <a:pt x="6304" y="2073"/>
                </a:cubicBezTo>
                <a:lnTo>
                  <a:pt x="6323" y="2073"/>
                </a:lnTo>
                <a:cubicBezTo>
                  <a:pt x="6330" y="2073"/>
                  <a:pt x="6336" y="2075"/>
                  <a:pt x="6343" y="2076"/>
                </a:cubicBezTo>
                <a:cubicBezTo>
                  <a:pt x="6346" y="2076"/>
                  <a:pt x="6348" y="2075"/>
                  <a:pt x="6350" y="2076"/>
                </a:cubicBezTo>
                <a:cubicBezTo>
                  <a:pt x="6352" y="2077"/>
                  <a:pt x="6354" y="2082"/>
                  <a:pt x="6356" y="2083"/>
                </a:cubicBezTo>
                <a:cubicBezTo>
                  <a:pt x="6364" y="2087"/>
                  <a:pt x="6370" y="2091"/>
                  <a:pt x="6376" y="2102"/>
                </a:cubicBezTo>
                <a:cubicBezTo>
                  <a:pt x="6379" y="2106"/>
                  <a:pt x="6380" y="2112"/>
                  <a:pt x="6383" y="2115"/>
                </a:cubicBezTo>
                <a:cubicBezTo>
                  <a:pt x="6385" y="2118"/>
                  <a:pt x="6388" y="2120"/>
                  <a:pt x="6390" y="2121"/>
                </a:cubicBezTo>
                <a:cubicBezTo>
                  <a:pt x="6393" y="2122"/>
                  <a:pt x="6394" y="2125"/>
                  <a:pt x="6397" y="2125"/>
                </a:cubicBezTo>
                <a:lnTo>
                  <a:pt x="6441" y="2125"/>
                </a:lnTo>
                <a:cubicBezTo>
                  <a:pt x="6443" y="2125"/>
                  <a:pt x="6445" y="2127"/>
                  <a:pt x="6447" y="2128"/>
                </a:cubicBezTo>
                <a:cubicBezTo>
                  <a:pt x="6449" y="2128"/>
                  <a:pt x="6452" y="2129"/>
                  <a:pt x="6453" y="2131"/>
                </a:cubicBezTo>
                <a:cubicBezTo>
                  <a:pt x="6461" y="2136"/>
                  <a:pt x="6465" y="2145"/>
                  <a:pt x="6472" y="2153"/>
                </a:cubicBezTo>
                <a:cubicBezTo>
                  <a:pt x="6475" y="2156"/>
                  <a:pt x="6476" y="2161"/>
                  <a:pt x="6479" y="2163"/>
                </a:cubicBezTo>
                <a:cubicBezTo>
                  <a:pt x="6485" y="2169"/>
                  <a:pt x="6490" y="2166"/>
                  <a:pt x="6498" y="2166"/>
                </a:cubicBezTo>
                <a:lnTo>
                  <a:pt x="6504" y="2166"/>
                </a:lnTo>
                <a:cubicBezTo>
                  <a:pt x="6506" y="2166"/>
                  <a:pt x="6508" y="2165"/>
                  <a:pt x="6510" y="2166"/>
                </a:cubicBezTo>
                <a:cubicBezTo>
                  <a:pt x="6513" y="2167"/>
                  <a:pt x="6512" y="2176"/>
                  <a:pt x="6515" y="2179"/>
                </a:cubicBezTo>
                <a:cubicBezTo>
                  <a:pt x="6518" y="2189"/>
                  <a:pt x="6522" y="2198"/>
                  <a:pt x="6527" y="2205"/>
                </a:cubicBezTo>
                <a:cubicBezTo>
                  <a:pt x="6530" y="2208"/>
                  <a:pt x="6531" y="2213"/>
                  <a:pt x="6534" y="2215"/>
                </a:cubicBezTo>
                <a:cubicBezTo>
                  <a:pt x="6538" y="2217"/>
                  <a:pt x="6542" y="2217"/>
                  <a:pt x="6546" y="2218"/>
                </a:cubicBezTo>
                <a:lnTo>
                  <a:pt x="6553" y="2218"/>
                </a:lnTo>
                <a:cubicBezTo>
                  <a:pt x="6557" y="2219"/>
                  <a:pt x="6561" y="2221"/>
                  <a:pt x="6565" y="2224"/>
                </a:cubicBezTo>
                <a:cubicBezTo>
                  <a:pt x="6568" y="2226"/>
                  <a:pt x="6569" y="2231"/>
                  <a:pt x="6571" y="2234"/>
                </a:cubicBezTo>
                <a:cubicBezTo>
                  <a:pt x="6576" y="2241"/>
                  <a:pt x="6581" y="2246"/>
                  <a:pt x="6581" y="2257"/>
                </a:cubicBezTo>
                <a:lnTo>
                  <a:pt x="6581" y="2346"/>
                </a:lnTo>
                <a:cubicBezTo>
                  <a:pt x="6581" y="2358"/>
                  <a:pt x="6586" y="2363"/>
                  <a:pt x="6589" y="2373"/>
                </a:cubicBezTo>
                <a:cubicBezTo>
                  <a:pt x="6590" y="2377"/>
                  <a:pt x="6592" y="2380"/>
                  <a:pt x="6593" y="2385"/>
                </a:cubicBezTo>
                <a:cubicBezTo>
                  <a:pt x="6595" y="2390"/>
                  <a:pt x="6597" y="2397"/>
                  <a:pt x="6600" y="2398"/>
                </a:cubicBezTo>
                <a:cubicBezTo>
                  <a:pt x="6602" y="2399"/>
                  <a:pt x="6604" y="2401"/>
                  <a:pt x="6606" y="2401"/>
                </a:cubicBezTo>
                <a:cubicBezTo>
                  <a:pt x="6609" y="2403"/>
                  <a:pt x="6612" y="2400"/>
                  <a:pt x="6615" y="2401"/>
                </a:cubicBezTo>
                <a:cubicBezTo>
                  <a:pt x="6619" y="2403"/>
                  <a:pt x="6620" y="2408"/>
                  <a:pt x="6623" y="2411"/>
                </a:cubicBezTo>
                <a:cubicBezTo>
                  <a:pt x="6626" y="2413"/>
                  <a:pt x="6629" y="2415"/>
                  <a:pt x="6631" y="2417"/>
                </a:cubicBezTo>
                <a:cubicBezTo>
                  <a:pt x="6634" y="2421"/>
                  <a:pt x="6637" y="2422"/>
                  <a:pt x="6639" y="2427"/>
                </a:cubicBezTo>
                <a:cubicBezTo>
                  <a:pt x="6640" y="2431"/>
                  <a:pt x="6641" y="2436"/>
                  <a:pt x="6642" y="2440"/>
                </a:cubicBezTo>
                <a:cubicBezTo>
                  <a:pt x="6645" y="2449"/>
                  <a:pt x="6646" y="2456"/>
                  <a:pt x="6648" y="2465"/>
                </a:cubicBezTo>
                <a:cubicBezTo>
                  <a:pt x="6649" y="2469"/>
                  <a:pt x="6649" y="2475"/>
                  <a:pt x="6650" y="2479"/>
                </a:cubicBezTo>
                <a:cubicBezTo>
                  <a:pt x="6651" y="2483"/>
                  <a:pt x="6654" y="2481"/>
                  <a:pt x="6656" y="2485"/>
                </a:cubicBezTo>
                <a:cubicBezTo>
                  <a:pt x="6661" y="2495"/>
                  <a:pt x="6662" y="2504"/>
                  <a:pt x="6666" y="2514"/>
                </a:cubicBezTo>
                <a:cubicBezTo>
                  <a:pt x="6668" y="2519"/>
                  <a:pt x="6672" y="2521"/>
                  <a:pt x="6674" y="2527"/>
                </a:cubicBezTo>
                <a:cubicBezTo>
                  <a:pt x="6676" y="2532"/>
                  <a:pt x="6676" y="2540"/>
                  <a:pt x="6678" y="2546"/>
                </a:cubicBezTo>
                <a:cubicBezTo>
                  <a:pt x="6680" y="2551"/>
                  <a:pt x="6681" y="2555"/>
                  <a:pt x="6683" y="2559"/>
                </a:cubicBezTo>
                <a:cubicBezTo>
                  <a:pt x="6685" y="2563"/>
                  <a:pt x="6688" y="2564"/>
                  <a:pt x="6689" y="2569"/>
                </a:cubicBezTo>
                <a:cubicBezTo>
                  <a:pt x="6692" y="2577"/>
                  <a:pt x="6692" y="2585"/>
                  <a:pt x="6694" y="2595"/>
                </a:cubicBezTo>
                <a:cubicBezTo>
                  <a:pt x="6696" y="2604"/>
                  <a:pt x="6698" y="2611"/>
                  <a:pt x="6700" y="2620"/>
                </a:cubicBezTo>
                <a:cubicBezTo>
                  <a:pt x="6701" y="2625"/>
                  <a:pt x="6703" y="2628"/>
                  <a:pt x="6703" y="2633"/>
                </a:cubicBezTo>
                <a:cubicBezTo>
                  <a:pt x="6707" y="2649"/>
                  <a:pt x="6709" y="2660"/>
                  <a:pt x="6715" y="2675"/>
                </a:cubicBezTo>
                <a:cubicBezTo>
                  <a:pt x="6716" y="2680"/>
                  <a:pt x="6718" y="2681"/>
                  <a:pt x="6721" y="2685"/>
                </a:cubicBezTo>
                <a:cubicBezTo>
                  <a:pt x="6723" y="2688"/>
                  <a:pt x="6731" y="2698"/>
                  <a:pt x="6733" y="2701"/>
                </a:cubicBezTo>
                <a:cubicBezTo>
                  <a:pt x="6736" y="2706"/>
                  <a:pt x="6738" y="2713"/>
                  <a:pt x="6738" y="2722"/>
                </a:cubicBezTo>
                <a:lnTo>
                  <a:pt x="6738" y="2729"/>
                </a:lnTo>
                <a:cubicBezTo>
                  <a:pt x="6738" y="2737"/>
                  <a:pt x="6737" y="2742"/>
                  <a:pt x="6737" y="2749"/>
                </a:cubicBezTo>
                <a:cubicBezTo>
                  <a:pt x="6735" y="2756"/>
                  <a:pt x="6732" y="2760"/>
                  <a:pt x="6732" y="2768"/>
                </a:cubicBezTo>
                <a:cubicBezTo>
                  <a:pt x="6732" y="2777"/>
                  <a:pt x="6735" y="2781"/>
                  <a:pt x="6737" y="2787"/>
                </a:cubicBezTo>
                <a:cubicBezTo>
                  <a:pt x="6741" y="2802"/>
                  <a:pt x="6749" y="2808"/>
                  <a:pt x="6749" y="2827"/>
                </a:cubicBezTo>
                <a:lnTo>
                  <a:pt x="6749" y="2893"/>
                </a:lnTo>
                <a:cubicBezTo>
                  <a:pt x="6749" y="2901"/>
                  <a:pt x="6745" y="2903"/>
                  <a:pt x="6743" y="2910"/>
                </a:cubicBezTo>
                <a:cubicBezTo>
                  <a:pt x="6740" y="2918"/>
                  <a:pt x="6737" y="2924"/>
                  <a:pt x="6737" y="2934"/>
                </a:cubicBezTo>
                <a:cubicBezTo>
                  <a:pt x="6737" y="2943"/>
                  <a:pt x="6738" y="2948"/>
                  <a:pt x="6738" y="2957"/>
                </a:cubicBezTo>
                <a:lnTo>
                  <a:pt x="6768" y="2957"/>
                </a:lnTo>
                <a:lnTo>
                  <a:pt x="6768" y="3010"/>
                </a:lnTo>
                <a:cubicBezTo>
                  <a:pt x="6762" y="3010"/>
                  <a:pt x="6758" y="3006"/>
                  <a:pt x="6752" y="3010"/>
                </a:cubicBezTo>
                <a:cubicBezTo>
                  <a:pt x="6747" y="3012"/>
                  <a:pt x="6744" y="3018"/>
                  <a:pt x="6740" y="3026"/>
                </a:cubicBezTo>
                <a:cubicBezTo>
                  <a:pt x="6738" y="3028"/>
                  <a:pt x="6739" y="3035"/>
                  <a:pt x="6738" y="3039"/>
                </a:cubicBezTo>
                <a:cubicBezTo>
                  <a:pt x="6740" y="3057"/>
                  <a:pt x="6745" y="3067"/>
                  <a:pt x="6746" y="3087"/>
                </a:cubicBezTo>
                <a:cubicBezTo>
                  <a:pt x="6746" y="3101"/>
                  <a:pt x="6743" y="3111"/>
                  <a:pt x="6741" y="3126"/>
                </a:cubicBezTo>
                <a:lnTo>
                  <a:pt x="6718" y="3126"/>
                </a:lnTo>
                <a:lnTo>
                  <a:pt x="6718" y="3177"/>
                </a:lnTo>
                <a:cubicBezTo>
                  <a:pt x="6721" y="3185"/>
                  <a:pt x="6722" y="3205"/>
                  <a:pt x="6727" y="3210"/>
                </a:cubicBezTo>
                <a:cubicBezTo>
                  <a:pt x="6735" y="3218"/>
                  <a:pt x="6743" y="3220"/>
                  <a:pt x="6752" y="3222"/>
                </a:cubicBezTo>
                <a:lnTo>
                  <a:pt x="6765" y="3222"/>
                </a:lnTo>
                <a:cubicBezTo>
                  <a:pt x="6770" y="3222"/>
                  <a:pt x="6774" y="3229"/>
                  <a:pt x="6777" y="3229"/>
                </a:cubicBezTo>
                <a:cubicBezTo>
                  <a:pt x="6782" y="3231"/>
                  <a:pt x="6785" y="3235"/>
                  <a:pt x="6791" y="3235"/>
                </a:cubicBezTo>
                <a:lnTo>
                  <a:pt x="6853" y="3235"/>
                </a:lnTo>
                <a:cubicBezTo>
                  <a:pt x="6854" y="3222"/>
                  <a:pt x="6852" y="3216"/>
                  <a:pt x="6853" y="3203"/>
                </a:cubicBezTo>
                <a:cubicBezTo>
                  <a:pt x="6854" y="3193"/>
                  <a:pt x="6858" y="3188"/>
                  <a:pt x="6859" y="3180"/>
                </a:cubicBezTo>
                <a:cubicBezTo>
                  <a:pt x="6869" y="3180"/>
                  <a:pt x="6875" y="3177"/>
                  <a:pt x="6885" y="3177"/>
                </a:cubicBezTo>
                <a:cubicBezTo>
                  <a:pt x="6889" y="3177"/>
                  <a:pt x="6892" y="3184"/>
                  <a:pt x="6897" y="3184"/>
                </a:cubicBezTo>
                <a:cubicBezTo>
                  <a:pt x="6902" y="3184"/>
                  <a:pt x="6905" y="3180"/>
                  <a:pt x="6909" y="3180"/>
                </a:cubicBezTo>
                <a:cubicBezTo>
                  <a:pt x="6910" y="3195"/>
                  <a:pt x="6912" y="3203"/>
                  <a:pt x="6913" y="3216"/>
                </a:cubicBezTo>
                <a:cubicBezTo>
                  <a:pt x="6913" y="3223"/>
                  <a:pt x="6912" y="3233"/>
                  <a:pt x="6913" y="3241"/>
                </a:cubicBezTo>
                <a:cubicBezTo>
                  <a:pt x="6913" y="3252"/>
                  <a:pt x="6920" y="3257"/>
                  <a:pt x="6922" y="3267"/>
                </a:cubicBezTo>
                <a:cubicBezTo>
                  <a:pt x="6925" y="3278"/>
                  <a:pt x="6929" y="3286"/>
                  <a:pt x="6935" y="3293"/>
                </a:cubicBezTo>
                <a:cubicBezTo>
                  <a:pt x="6940" y="3297"/>
                  <a:pt x="6942" y="3311"/>
                  <a:pt x="6947" y="3313"/>
                </a:cubicBezTo>
                <a:cubicBezTo>
                  <a:pt x="6951" y="3313"/>
                  <a:pt x="6956" y="3311"/>
                  <a:pt x="6960" y="3313"/>
                </a:cubicBezTo>
                <a:cubicBezTo>
                  <a:pt x="6964" y="3314"/>
                  <a:pt x="6968" y="3311"/>
                  <a:pt x="6972" y="3313"/>
                </a:cubicBezTo>
                <a:cubicBezTo>
                  <a:pt x="6977" y="3314"/>
                  <a:pt x="6980" y="3320"/>
                  <a:pt x="6985" y="3325"/>
                </a:cubicBezTo>
                <a:cubicBezTo>
                  <a:pt x="6990" y="3330"/>
                  <a:pt x="6994" y="3333"/>
                  <a:pt x="6997" y="3338"/>
                </a:cubicBezTo>
                <a:cubicBezTo>
                  <a:pt x="7002" y="3344"/>
                  <a:pt x="7004" y="3355"/>
                  <a:pt x="7007" y="3363"/>
                </a:cubicBezTo>
                <a:cubicBezTo>
                  <a:pt x="7010" y="3372"/>
                  <a:pt x="7016" y="3373"/>
                  <a:pt x="7020" y="3383"/>
                </a:cubicBezTo>
                <a:cubicBezTo>
                  <a:pt x="7022" y="3390"/>
                  <a:pt x="7021" y="3401"/>
                  <a:pt x="7023" y="3409"/>
                </a:cubicBezTo>
                <a:lnTo>
                  <a:pt x="7020" y="3435"/>
                </a:lnTo>
                <a:lnTo>
                  <a:pt x="6995" y="3435"/>
                </a:lnTo>
                <a:cubicBezTo>
                  <a:pt x="6989" y="3435"/>
                  <a:pt x="6985" y="3428"/>
                  <a:pt x="6979" y="3428"/>
                </a:cubicBezTo>
                <a:lnTo>
                  <a:pt x="6954" y="3428"/>
                </a:lnTo>
                <a:cubicBezTo>
                  <a:pt x="6939" y="3428"/>
                  <a:pt x="6929" y="3435"/>
                  <a:pt x="6916" y="3422"/>
                </a:cubicBezTo>
                <a:cubicBezTo>
                  <a:pt x="6911" y="3419"/>
                  <a:pt x="6907" y="3414"/>
                  <a:pt x="6903" y="3409"/>
                </a:cubicBezTo>
                <a:cubicBezTo>
                  <a:pt x="6900" y="3406"/>
                  <a:pt x="6904" y="3388"/>
                  <a:pt x="6900" y="3383"/>
                </a:cubicBezTo>
                <a:cubicBezTo>
                  <a:pt x="6896" y="3378"/>
                  <a:pt x="6891" y="3385"/>
                  <a:pt x="6887" y="3383"/>
                </a:cubicBezTo>
                <a:cubicBezTo>
                  <a:pt x="6879" y="3378"/>
                  <a:pt x="6872" y="3378"/>
                  <a:pt x="6862" y="3377"/>
                </a:cubicBezTo>
                <a:cubicBezTo>
                  <a:pt x="6851" y="3375"/>
                  <a:pt x="6845" y="3370"/>
                  <a:pt x="6834" y="3370"/>
                </a:cubicBezTo>
                <a:cubicBezTo>
                  <a:pt x="6819" y="3370"/>
                  <a:pt x="6810" y="3378"/>
                  <a:pt x="6796" y="3390"/>
                </a:cubicBezTo>
                <a:cubicBezTo>
                  <a:pt x="6799" y="3409"/>
                  <a:pt x="6801" y="3424"/>
                  <a:pt x="6806" y="3441"/>
                </a:cubicBezTo>
                <a:cubicBezTo>
                  <a:pt x="6808" y="3451"/>
                  <a:pt x="6814" y="3452"/>
                  <a:pt x="6818" y="3460"/>
                </a:cubicBezTo>
                <a:cubicBezTo>
                  <a:pt x="6823" y="3470"/>
                  <a:pt x="6831" y="3472"/>
                  <a:pt x="6831" y="3486"/>
                </a:cubicBezTo>
                <a:cubicBezTo>
                  <a:pt x="6831" y="3498"/>
                  <a:pt x="6825" y="3501"/>
                  <a:pt x="6825" y="3512"/>
                </a:cubicBezTo>
                <a:cubicBezTo>
                  <a:pt x="6815" y="3513"/>
                  <a:pt x="6808" y="3514"/>
                  <a:pt x="6799" y="3518"/>
                </a:cubicBezTo>
                <a:cubicBezTo>
                  <a:pt x="6794" y="3522"/>
                  <a:pt x="6792" y="3531"/>
                  <a:pt x="6787" y="3538"/>
                </a:cubicBezTo>
                <a:cubicBezTo>
                  <a:pt x="6781" y="3547"/>
                  <a:pt x="6774" y="3559"/>
                  <a:pt x="6774" y="3577"/>
                </a:cubicBezTo>
                <a:cubicBezTo>
                  <a:pt x="6774" y="3592"/>
                  <a:pt x="6774" y="3605"/>
                  <a:pt x="6781" y="3615"/>
                </a:cubicBezTo>
                <a:cubicBezTo>
                  <a:pt x="6792" y="3632"/>
                  <a:pt x="6804" y="3617"/>
                  <a:pt x="6818" y="3621"/>
                </a:cubicBezTo>
                <a:cubicBezTo>
                  <a:pt x="6828" y="3625"/>
                  <a:pt x="6835" y="3636"/>
                  <a:pt x="6843" y="3647"/>
                </a:cubicBezTo>
                <a:cubicBezTo>
                  <a:pt x="6858" y="3667"/>
                  <a:pt x="6861" y="3705"/>
                  <a:pt x="6878" y="3705"/>
                </a:cubicBezTo>
                <a:cubicBezTo>
                  <a:pt x="6885" y="3705"/>
                  <a:pt x="6886" y="3689"/>
                  <a:pt x="6891" y="3680"/>
                </a:cubicBezTo>
                <a:cubicBezTo>
                  <a:pt x="6899" y="3662"/>
                  <a:pt x="6903" y="3644"/>
                  <a:pt x="6916" y="3641"/>
                </a:cubicBezTo>
                <a:cubicBezTo>
                  <a:pt x="6932" y="3637"/>
                  <a:pt x="6939" y="3641"/>
                  <a:pt x="6955" y="3641"/>
                </a:cubicBezTo>
                <a:lnTo>
                  <a:pt x="6955" y="3551"/>
                </a:lnTo>
                <a:cubicBezTo>
                  <a:pt x="6941" y="3551"/>
                  <a:pt x="6932" y="3554"/>
                  <a:pt x="6919" y="3544"/>
                </a:cubicBezTo>
                <a:cubicBezTo>
                  <a:pt x="6915" y="3543"/>
                  <a:pt x="6910" y="3547"/>
                  <a:pt x="6907" y="3544"/>
                </a:cubicBezTo>
                <a:cubicBezTo>
                  <a:pt x="6902" y="3541"/>
                  <a:pt x="6905" y="3522"/>
                  <a:pt x="6900" y="3518"/>
                </a:cubicBezTo>
                <a:cubicBezTo>
                  <a:pt x="6896" y="3515"/>
                  <a:pt x="6891" y="3520"/>
                  <a:pt x="6887" y="3518"/>
                </a:cubicBezTo>
                <a:cubicBezTo>
                  <a:pt x="6884" y="3517"/>
                  <a:pt x="6880" y="3513"/>
                  <a:pt x="6875" y="3512"/>
                </a:cubicBezTo>
                <a:lnTo>
                  <a:pt x="6881" y="3486"/>
                </a:lnTo>
                <a:lnTo>
                  <a:pt x="6906" y="3486"/>
                </a:lnTo>
                <a:cubicBezTo>
                  <a:pt x="6911" y="3486"/>
                  <a:pt x="6914" y="3488"/>
                  <a:pt x="6919" y="3493"/>
                </a:cubicBezTo>
                <a:cubicBezTo>
                  <a:pt x="6924" y="3498"/>
                  <a:pt x="6926" y="3507"/>
                  <a:pt x="6932" y="3512"/>
                </a:cubicBezTo>
                <a:cubicBezTo>
                  <a:pt x="6936" y="3515"/>
                  <a:pt x="6940" y="3523"/>
                  <a:pt x="6944" y="3524"/>
                </a:cubicBezTo>
                <a:cubicBezTo>
                  <a:pt x="6948" y="3526"/>
                  <a:pt x="6953" y="3524"/>
                  <a:pt x="6957" y="3524"/>
                </a:cubicBezTo>
                <a:cubicBezTo>
                  <a:pt x="6962" y="3526"/>
                  <a:pt x="6966" y="3531"/>
                  <a:pt x="6972" y="3531"/>
                </a:cubicBezTo>
                <a:lnTo>
                  <a:pt x="6997" y="3531"/>
                </a:lnTo>
                <a:cubicBezTo>
                  <a:pt x="7007" y="3531"/>
                  <a:pt x="7015" y="3530"/>
                  <a:pt x="7023" y="3538"/>
                </a:cubicBezTo>
                <a:cubicBezTo>
                  <a:pt x="7030" y="3544"/>
                  <a:pt x="7035" y="3559"/>
                  <a:pt x="7035" y="3577"/>
                </a:cubicBezTo>
                <a:lnTo>
                  <a:pt x="7035" y="3589"/>
                </a:lnTo>
                <a:cubicBezTo>
                  <a:pt x="7034" y="3600"/>
                  <a:pt x="7025" y="3599"/>
                  <a:pt x="7023" y="3609"/>
                </a:cubicBezTo>
                <a:cubicBezTo>
                  <a:pt x="7020" y="3617"/>
                  <a:pt x="7024" y="3626"/>
                  <a:pt x="7023" y="3635"/>
                </a:cubicBezTo>
                <a:cubicBezTo>
                  <a:pt x="7020" y="3646"/>
                  <a:pt x="7010" y="3645"/>
                  <a:pt x="7010" y="3660"/>
                </a:cubicBezTo>
                <a:lnTo>
                  <a:pt x="7010" y="3673"/>
                </a:lnTo>
                <a:cubicBezTo>
                  <a:pt x="7010" y="3686"/>
                  <a:pt x="7016" y="3689"/>
                  <a:pt x="7020" y="3699"/>
                </a:cubicBezTo>
                <a:cubicBezTo>
                  <a:pt x="7024" y="3710"/>
                  <a:pt x="7028" y="3713"/>
                  <a:pt x="7032" y="3724"/>
                </a:cubicBezTo>
                <a:cubicBezTo>
                  <a:pt x="7035" y="3733"/>
                  <a:pt x="7039" y="3740"/>
                  <a:pt x="7039" y="3752"/>
                </a:cubicBezTo>
                <a:lnTo>
                  <a:pt x="7039" y="3827"/>
                </a:lnTo>
                <a:lnTo>
                  <a:pt x="7005" y="3827"/>
                </a:lnTo>
                <a:cubicBezTo>
                  <a:pt x="6999" y="3827"/>
                  <a:pt x="6996" y="3816"/>
                  <a:pt x="6991" y="3821"/>
                </a:cubicBezTo>
                <a:cubicBezTo>
                  <a:pt x="6987" y="3826"/>
                  <a:pt x="6984" y="3834"/>
                  <a:pt x="6979" y="3841"/>
                </a:cubicBezTo>
                <a:cubicBezTo>
                  <a:pt x="6973" y="3847"/>
                  <a:pt x="6975" y="3861"/>
                  <a:pt x="6969" y="3866"/>
                </a:cubicBezTo>
                <a:cubicBezTo>
                  <a:pt x="6965" y="3870"/>
                  <a:pt x="6961" y="3866"/>
                  <a:pt x="6955" y="3866"/>
                </a:cubicBezTo>
                <a:lnTo>
                  <a:pt x="6941" y="3866"/>
                </a:lnTo>
                <a:cubicBezTo>
                  <a:pt x="6935" y="3866"/>
                  <a:pt x="6934" y="3855"/>
                  <a:pt x="6928" y="3853"/>
                </a:cubicBezTo>
                <a:cubicBezTo>
                  <a:pt x="6923" y="3851"/>
                  <a:pt x="6920" y="3863"/>
                  <a:pt x="6914" y="3863"/>
                </a:cubicBezTo>
                <a:lnTo>
                  <a:pt x="6914" y="3988"/>
                </a:lnTo>
                <a:cubicBezTo>
                  <a:pt x="6907" y="3987"/>
                  <a:pt x="6903" y="3985"/>
                  <a:pt x="6897" y="3982"/>
                </a:cubicBezTo>
                <a:cubicBezTo>
                  <a:pt x="6891" y="3979"/>
                  <a:pt x="6888" y="3969"/>
                  <a:pt x="6881" y="3969"/>
                </a:cubicBezTo>
                <a:cubicBezTo>
                  <a:pt x="6875" y="3969"/>
                  <a:pt x="6877" y="3990"/>
                  <a:pt x="6872" y="3994"/>
                </a:cubicBezTo>
                <a:cubicBezTo>
                  <a:pt x="6867" y="3998"/>
                  <a:pt x="6864" y="4004"/>
                  <a:pt x="6859" y="4008"/>
                </a:cubicBezTo>
                <a:cubicBezTo>
                  <a:pt x="6855" y="4011"/>
                  <a:pt x="6850" y="4011"/>
                  <a:pt x="6847" y="4014"/>
                </a:cubicBezTo>
                <a:cubicBezTo>
                  <a:pt x="6843" y="4018"/>
                  <a:pt x="6837" y="4018"/>
                  <a:pt x="6834" y="4021"/>
                </a:cubicBezTo>
                <a:cubicBezTo>
                  <a:pt x="6828" y="4029"/>
                  <a:pt x="6831" y="4046"/>
                  <a:pt x="6831" y="4062"/>
                </a:cubicBezTo>
                <a:lnTo>
                  <a:pt x="6831" y="4079"/>
                </a:lnTo>
                <a:cubicBezTo>
                  <a:pt x="6831" y="4092"/>
                  <a:pt x="6835" y="4099"/>
                  <a:pt x="6837" y="4111"/>
                </a:cubicBezTo>
                <a:cubicBezTo>
                  <a:pt x="6840" y="4123"/>
                  <a:pt x="6841" y="4138"/>
                  <a:pt x="6847" y="4143"/>
                </a:cubicBezTo>
                <a:cubicBezTo>
                  <a:pt x="6850" y="4146"/>
                  <a:pt x="6855" y="4146"/>
                  <a:pt x="6859" y="4149"/>
                </a:cubicBezTo>
                <a:cubicBezTo>
                  <a:pt x="6863" y="4153"/>
                  <a:pt x="6868" y="4152"/>
                  <a:pt x="6872" y="4155"/>
                </a:cubicBezTo>
                <a:cubicBezTo>
                  <a:pt x="6877" y="4160"/>
                  <a:pt x="6880" y="4169"/>
                  <a:pt x="6885" y="4175"/>
                </a:cubicBezTo>
                <a:cubicBezTo>
                  <a:pt x="6888" y="4180"/>
                  <a:pt x="6894" y="4180"/>
                  <a:pt x="6897" y="4188"/>
                </a:cubicBezTo>
                <a:cubicBezTo>
                  <a:pt x="6902" y="4203"/>
                  <a:pt x="6902" y="4220"/>
                  <a:pt x="6903" y="4239"/>
                </a:cubicBezTo>
                <a:cubicBezTo>
                  <a:pt x="6895" y="4243"/>
                  <a:pt x="6886" y="4243"/>
                  <a:pt x="6878" y="4252"/>
                </a:cubicBezTo>
                <a:cubicBezTo>
                  <a:pt x="6872" y="4259"/>
                  <a:pt x="6869" y="4275"/>
                  <a:pt x="6869" y="4291"/>
                </a:cubicBezTo>
                <a:cubicBezTo>
                  <a:pt x="6869" y="4318"/>
                  <a:pt x="6878" y="4333"/>
                  <a:pt x="6885" y="4355"/>
                </a:cubicBezTo>
                <a:cubicBezTo>
                  <a:pt x="6890" y="4374"/>
                  <a:pt x="6891" y="4389"/>
                  <a:pt x="6897" y="4407"/>
                </a:cubicBezTo>
                <a:cubicBezTo>
                  <a:pt x="6899" y="4415"/>
                  <a:pt x="6900" y="4425"/>
                  <a:pt x="6903" y="4433"/>
                </a:cubicBezTo>
                <a:cubicBezTo>
                  <a:pt x="6907" y="4442"/>
                  <a:pt x="6915" y="4439"/>
                  <a:pt x="6922" y="4439"/>
                </a:cubicBezTo>
                <a:cubicBezTo>
                  <a:pt x="6929" y="4439"/>
                  <a:pt x="6935" y="4439"/>
                  <a:pt x="6941" y="4433"/>
                </a:cubicBezTo>
                <a:cubicBezTo>
                  <a:pt x="6946" y="4428"/>
                  <a:pt x="6945" y="4410"/>
                  <a:pt x="6950" y="4407"/>
                </a:cubicBezTo>
                <a:cubicBezTo>
                  <a:pt x="6954" y="4404"/>
                  <a:pt x="6958" y="4407"/>
                  <a:pt x="6963" y="4407"/>
                </a:cubicBezTo>
                <a:lnTo>
                  <a:pt x="6976" y="4407"/>
                </a:lnTo>
                <a:cubicBezTo>
                  <a:pt x="6981" y="4407"/>
                  <a:pt x="6983" y="4416"/>
                  <a:pt x="6988" y="4420"/>
                </a:cubicBezTo>
                <a:cubicBezTo>
                  <a:pt x="6988" y="4429"/>
                  <a:pt x="6990" y="4437"/>
                  <a:pt x="6988" y="4445"/>
                </a:cubicBezTo>
                <a:cubicBezTo>
                  <a:pt x="6987" y="4453"/>
                  <a:pt x="6988" y="4465"/>
                  <a:pt x="6985" y="4472"/>
                </a:cubicBezTo>
                <a:cubicBezTo>
                  <a:pt x="6982" y="4478"/>
                  <a:pt x="6976" y="4468"/>
                  <a:pt x="6972" y="4472"/>
                </a:cubicBezTo>
                <a:cubicBezTo>
                  <a:pt x="6968" y="4476"/>
                  <a:pt x="6963" y="4476"/>
                  <a:pt x="6960" y="4484"/>
                </a:cubicBezTo>
                <a:cubicBezTo>
                  <a:pt x="6958" y="4491"/>
                  <a:pt x="6962" y="4502"/>
                  <a:pt x="6960" y="4510"/>
                </a:cubicBezTo>
                <a:cubicBezTo>
                  <a:pt x="6958" y="4520"/>
                  <a:pt x="6955" y="4526"/>
                  <a:pt x="6954" y="4536"/>
                </a:cubicBezTo>
                <a:cubicBezTo>
                  <a:pt x="6950" y="4550"/>
                  <a:pt x="6941" y="4552"/>
                  <a:pt x="6941" y="4568"/>
                </a:cubicBezTo>
                <a:cubicBezTo>
                  <a:pt x="6941" y="4583"/>
                  <a:pt x="6943" y="4593"/>
                  <a:pt x="6944" y="4606"/>
                </a:cubicBezTo>
                <a:cubicBezTo>
                  <a:pt x="6947" y="4625"/>
                  <a:pt x="6948" y="4642"/>
                  <a:pt x="6954" y="4658"/>
                </a:cubicBezTo>
                <a:cubicBezTo>
                  <a:pt x="6957" y="4667"/>
                  <a:pt x="6958" y="4679"/>
                  <a:pt x="6963" y="4684"/>
                </a:cubicBezTo>
                <a:cubicBezTo>
                  <a:pt x="6967" y="4689"/>
                  <a:pt x="6971" y="4684"/>
                  <a:pt x="6976" y="4684"/>
                </a:cubicBezTo>
                <a:cubicBezTo>
                  <a:pt x="6980" y="4684"/>
                  <a:pt x="6984" y="4687"/>
                  <a:pt x="6988" y="4684"/>
                </a:cubicBezTo>
                <a:cubicBezTo>
                  <a:pt x="6994" y="4679"/>
                  <a:pt x="6997" y="4671"/>
                  <a:pt x="7001" y="4664"/>
                </a:cubicBezTo>
                <a:cubicBezTo>
                  <a:pt x="7005" y="4658"/>
                  <a:pt x="7007" y="4647"/>
                  <a:pt x="7010" y="4639"/>
                </a:cubicBezTo>
                <a:cubicBezTo>
                  <a:pt x="7013" y="4630"/>
                  <a:pt x="7013" y="4618"/>
                  <a:pt x="7016" y="4613"/>
                </a:cubicBezTo>
                <a:cubicBezTo>
                  <a:pt x="7020" y="4610"/>
                  <a:pt x="7024" y="4606"/>
                  <a:pt x="7029" y="4606"/>
                </a:cubicBezTo>
                <a:cubicBezTo>
                  <a:pt x="7036" y="4606"/>
                  <a:pt x="7041" y="4611"/>
                  <a:pt x="7048" y="4613"/>
                </a:cubicBezTo>
                <a:lnTo>
                  <a:pt x="7048" y="4716"/>
                </a:lnTo>
                <a:cubicBezTo>
                  <a:pt x="7043" y="4724"/>
                  <a:pt x="7043" y="4737"/>
                  <a:pt x="7039" y="4742"/>
                </a:cubicBezTo>
                <a:cubicBezTo>
                  <a:pt x="7035" y="4746"/>
                  <a:pt x="7030" y="4743"/>
                  <a:pt x="7026" y="4748"/>
                </a:cubicBezTo>
                <a:cubicBezTo>
                  <a:pt x="7021" y="4753"/>
                  <a:pt x="7018" y="4762"/>
                  <a:pt x="7013" y="4767"/>
                </a:cubicBezTo>
                <a:cubicBezTo>
                  <a:pt x="7009" y="4772"/>
                  <a:pt x="7003" y="4775"/>
                  <a:pt x="7001" y="4786"/>
                </a:cubicBezTo>
                <a:cubicBezTo>
                  <a:pt x="6998" y="4798"/>
                  <a:pt x="6997" y="4811"/>
                  <a:pt x="6997" y="4825"/>
                </a:cubicBezTo>
                <a:cubicBezTo>
                  <a:pt x="6997" y="4841"/>
                  <a:pt x="7001" y="4851"/>
                  <a:pt x="7004" y="4864"/>
                </a:cubicBezTo>
                <a:cubicBezTo>
                  <a:pt x="7006" y="4873"/>
                  <a:pt x="7013" y="4875"/>
                  <a:pt x="7016" y="4883"/>
                </a:cubicBezTo>
                <a:cubicBezTo>
                  <a:pt x="7021" y="4893"/>
                  <a:pt x="7025" y="4900"/>
                  <a:pt x="7029" y="4909"/>
                </a:cubicBezTo>
                <a:cubicBezTo>
                  <a:pt x="7040" y="4937"/>
                  <a:pt x="7046" y="4961"/>
                  <a:pt x="7057" y="4986"/>
                </a:cubicBezTo>
                <a:cubicBezTo>
                  <a:pt x="7061" y="4995"/>
                  <a:pt x="7067" y="4996"/>
                  <a:pt x="7070" y="5006"/>
                </a:cubicBezTo>
                <a:cubicBezTo>
                  <a:pt x="7072" y="5014"/>
                  <a:pt x="7075" y="5022"/>
                  <a:pt x="7076" y="5031"/>
                </a:cubicBezTo>
                <a:cubicBezTo>
                  <a:pt x="7078" y="5039"/>
                  <a:pt x="7075" y="5049"/>
                  <a:pt x="7076" y="5057"/>
                </a:cubicBezTo>
                <a:cubicBezTo>
                  <a:pt x="7079" y="5078"/>
                  <a:pt x="7088" y="5089"/>
                  <a:pt x="7092" y="5109"/>
                </a:cubicBezTo>
                <a:cubicBezTo>
                  <a:pt x="7095" y="5125"/>
                  <a:pt x="7095" y="5142"/>
                  <a:pt x="7098" y="5160"/>
                </a:cubicBezTo>
                <a:cubicBezTo>
                  <a:pt x="7103" y="5183"/>
                  <a:pt x="7114" y="5192"/>
                  <a:pt x="7124" y="5205"/>
                </a:cubicBezTo>
                <a:cubicBezTo>
                  <a:pt x="7128" y="5210"/>
                  <a:pt x="7133" y="5210"/>
                  <a:pt x="7136" y="5218"/>
                </a:cubicBezTo>
                <a:cubicBezTo>
                  <a:pt x="7139" y="5226"/>
                  <a:pt x="7143" y="5232"/>
                  <a:pt x="7145" y="5244"/>
                </a:cubicBezTo>
                <a:cubicBezTo>
                  <a:pt x="7149" y="5262"/>
                  <a:pt x="7142" y="5278"/>
                  <a:pt x="7145" y="5295"/>
                </a:cubicBezTo>
                <a:cubicBezTo>
                  <a:pt x="7148" y="5306"/>
                  <a:pt x="7151" y="5315"/>
                  <a:pt x="7155" y="5321"/>
                </a:cubicBezTo>
                <a:cubicBezTo>
                  <a:pt x="7166" y="5342"/>
                  <a:pt x="7178" y="5337"/>
                  <a:pt x="7193" y="5347"/>
                </a:cubicBezTo>
                <a:cubicBezTo>
                  <a:pt x="7204" y="5355"/>
                  <a:pt x="7209" y="5371"/>
                  <a:pt x="7218" y="5386"/>
                </a:cubicBezTo>
                <a:cubicBezTo>
                  <a:pt x="7223" y="5392"/>
                  <a:pt x="7222" y="5406"/>
                  <a:pt x="7227" y="5412"/>
                </a:cubicBezTo>
                <a:cubicBezTo>
                  <a:pt x="7231" y="5415"/>
                  <a:pt x="7235" y="5412"/>
                  <a:pt x="7240" y="5412"/>
                </a:cubicBezTo>
                <a:lnTo>
                  <a:pt x="7253" y="5412"/>
                </a:lnTo>
                <a:cubicBezTo>
                  <a:pt x="7258" y="5412"/>
                  <a:pt x="7260" y="5400"/>
                  <a:pt x="7265" y="5398"/>
                </a:cubicBezTo>
                <a:cubicBezTo>
                  <a:pt x="7271" y="5395"/>
                  <a:pt x="7277" y="5392"/>
                  <a:pt x="7284" y="5392"/>
                </a:cubicBezTo>
                <a:lnTo>
                  <a:pt x="7290" y="5392"/>
                </a:lnTo>
                <a:cubicBezTo>
                  <a:pt x="7295" y="5392"/>
                  <a:pt x="7299" y="5397"/>
                  <a:pt x="7303" y="5398"/>
                </a:cubicBezTo>
                <a:cubicBezTo>
                  <a:pt x="7307" y="5400"/>
                  <a:pt x="7312" y="5393"/>
                  <a:pt x="7315" y="5398"/>
                </a:cubicBezTo>
                <a:cubicBezTo>
                  <a:pt x="7319" y="5403"/>
                  <a:pt x="7317" y="5416"/>
                  <a:pt x="7318" y="5424"/>
                </a:cubicBezTo>
                <a:cubicBezTo>
                  <a:pt x="7320" y="5432"/>
                  <a:pt x="7320" y="5442"/>
                  <a:pt x="7322" y="5450"/>
                </a:cubicBezTo>
                <a:cubicBezTo>
                  <a:pt x="7325" y="5464"/>
                  <a:pt x="7331" y="5469"/>
                  <a:pt x="7337" y="5476"/>
                </a:cubicBezTo>
                <a:cubicBezTo>
                  <a:pt x="7342" y="5481"/>
                  <a:pt x="7347" y="5489"/>
                  <a:pt x="7353" y="5489"/>
                </a:cubicBezTo>
                <a:cubicBezTo>
                  <a:pt x="7363" y="5491"/>
                  <a:pt x="7370" y="5486"/>
                  <a:pt x="7378" y="5489"/>
                </a:cubicBezTo>
                <a:cubicBezTo>
                  <a:pt x="7385" y="5492"/>
                  <a:pt x="7388" y="5503"/>
                  <a:pt x="7391" y="5514"/>
                </a:cubicBezTo>
                <a:cubicBezTo>
                  <a:pt x="7393" y="5522"/>
                  <a:pt x="7391" y="5532"/>
                  <a:pt x="7394" y="5540"/>
                </a:cubicBezTo>
                <a:cubicBezTo>
                  <a:pt x="7397" y="5551"/>
                  <a:pt x="7400" y="5562"/>
                  <a:pt x="7406" y="5565"/>
                </a:cubicBezTo>
                <a:cubicBezTo>
                  <a:pt x="7415" y="5569"/>
                  <a:pt x="7422" y="5565"/>
                  <a:pt x="7432" y="5565"/>
                </a:cubicBezTo>
                <a:cubicBezTo>
                  <a:pt x="7441" y="5565"/>
                  <a:pt x="7448" y="5570"/>
                  <a:pt x="7457" y="5565"/>
                </a:cubicBezTo>
                <a:cubicBezTo>
                  <a:pt x="7463" y="5562"/>
                  <a:pt x="7464" y="5551"/>
                  <a:pt x="7470" y="5546"/>
                </a:cubicBezTo>
                <a:cubicBezTo>
                  <a:pt x="7474" y="5541"/>
                  <a:pt x="7478" y="5540"/>
                  <a:pt x="7482" y="5534"/>
                </a:cubicBezTo>
                <a:cubicBezTo>
                  <a:pt x="7487" y="5526"/>
                  <a:pt x="7492" y="5524"/>
                  <a:pt x="7495" y="5514"/>
                </a:cubicBezTo>
                <a:cubicBezTo>
                  <a:pt x="7497" y="5506"/>
                  <a:pt x="7495" y="5497"/>
                  <a:pt x="7495" y="5489"/>
                </a:cubicBezTo>
                <a:lnTo>
                  <a:pt x="7495" y="5462"/>
                </a:lnTo>
                <a:cubicBezTo>
                  <a:pt x="7495" y="5422"/>
                  <a:pt x="7494" y="5393"/>
                  <a:pt x="7504" y="5359"/>
                </a:cubicBezTo>
                <a:cubicBezTo>
                  <a:pt x="7510" y="5340"/>
                  <a:pt x="7518" y="5332"/>
                  <a:pt x="7526" y="5315"/>
                </a:cubicBezTo>
                <a:cubicBezTo>
                  <a:pt x="7529" y="5306"/>
                  <a:pt x="7530" y="5299"/>
                  <a:pt x="7533" y="5289"/>
                </a:cubicBezTo>
                <a:cubicBezTo>
                  <a:pt x="7536" y="5276"/>
                  <a:pt x="7539" y="5267"/>
                  <a:pt x="7539" y="5250"/>
                </a:cubicBezTo>
                <a:cubicBezTo>
                  <a:pt x="7539" y="5236"/>
                  <a:pt x="7536" y="5226"/>
                  <a:pt x="7535" y="5212"/>
                </a:cubicBezTo>
                <a:cubicBezTo>
                  <a:pt x="7535" y="5202"/>
                  <a:pt x="7533" y="5196"/>
                  <a:pt x="7533" y="5186"/>
                </a:cubicBezTo>
                <a:cubicBezTo>
                  <a:pt x="7533" y="5176"/>
                  <a:pt x="7535" y="5170"/>
                  <a:pt x="7535" y="5160"/>
                </a:cubicBezTo>
                <a:cubicBezTo>
                  <a:pt x="7535" y="5141"/>
                  <a:pt x="7537" y="5125"/>
                  <a:pt x="7533" y="5109"/>
                </a:cubicBezTo>
                <a:cubicBezTo>
                  <a:pt x="7530" y="5098"/>
                  <a:pt x="7522" y="5099"/>
                  <a:pt x="7520" y="5089"/>
                </a:cubicBezTo>
                <a:cubicBezTo>
                  <a:pt x="7518" y="5082"/>
                  <a:pt x="7515" y="5073"/>
                  <a:pt x="7513" y="5064"/>
                </a:cubicBezTo>
                <a:cubicBezTo>
                  <a:pt x="7513" y="5055"/>
                  <a:pt x="7510" y="5047"/>
                  <a:pt x="7510" y="5038"/>
                </a:cubicBezTo>
                <a:cubicBezTo>
                  <a:pt x="7510" y="5010"/>
                  <a:pt x="7528" y="5007"/>
                  <a:pt x="7542" y="5006"/>
                </a:cubicBezTo>
                <a:lnTo>
                  <a:pt x="7554" y="5006"/>
                </a:lnTo>
                <a:cubicBezTo>
                  <a:pt x="7559" y="5006"/>
                  <a:pt x="7562" y="4999"/>
                  <a:pt x="7567" y="4999"/>
                </a:cubicBezTo>
                <a:cubicBezTo>
                  <a:pt x="7576" y="4997"/>
                  <a:pt x="7583" y="4999"/>
                  <a:pt x="7592" y="4999"/>
                </a:cubicBezTo>
                <a:cubicBezTo>
                  <a:pt x="7592" y="4981"/>
                  <a:pt x="7591" y="4972"/>
                  <a:pt x="7592" y="4954"/>
                </a:cubicBezTo>
                <a:cubicBezTo>
                  <a:pt x="7592" y="4944"/>
                  <a:pt x="7590" y="4936"/>
                  <a:pt x="7592" y="4928"/>
                </a:cubicBezTo>
                <a:cubicBezTo>
                  <a:pt x="7595" y="4919"/>
                  <a:pt x="7598" y="4911"/>
                  <a:pt x="7602" y="4903"/>
                </a:cubicBezTo>
                <a:cubicBezTo>
                  <a:pt x="7605" y="4894"/>
                  <a:pt x="7609" y="4888"/>
                  <a:pt x="7614" y="4883"/>
                </a:cubicBezTo>
                <a:cubicBezTo>
                  <a:pt x="7618" y="4880"/>
                  <a:pt x="7623" y="4885"/>
                  <a:pt x="7627" y="4883"/>
                </a:cubicBezTo>
                <a:cubicBezTo>
                  <a:pt x="7632" y="4880"/>
                  <a:pt x="7634" y="4869"/>
                  <a:pt x="7640" y="4864"/>
                </a:cubicBezTo>
                <a:lnTo>
                  <a:pt x="7640" y="4735"/>
                </a:lnTo>
                <a:cubicBezTo>
                  <a:pt x="7644" y="4722"/>
                  <a:pt x="7652" y="4719"/>
                  <a:pt x="7652" y="4703"/>
                </a:cubicBezTo>
                <a:cubicBezTo>
                  <a:pt x="7652" y="4688"/>
                  <a:pt x="7650" y="4677"/>
                  <a:pt x="7649" y="4664"/>
                </a:cubicBezTo>
                <a:cubicBezTo>
                  <a:pt x="7648" y="4655"/>
                  <a:pt x="7645" y="4648"/>
                  <a:pt x="7642" y="4639"/>
                </a:cubicBezTo>
                <a:cubicBezTo>
                  <a:pt x="7641" y="4630"/>
                  <a:pt x="7642" y="4621"/>
                  <a:pt x="7640" y="4613"/>
                </a:cubicBezTo>
                <a:cubicBezTo>
                  <a:pt x="7637" y="4605"/>
                  <a:pt x="7627" y="4611"/>
                  <a:pt x="7627" y="4600"/>
                </a:cubicBezTo>
                <a:cubicBezTo>
                  <a:pt x="7627" y="4584"/>
                  <a:pt x="7627" y="4570"/>
                  <a:pt x="7633" y="4561"/>
                </a:cubicBezTo>
                <a:cubicBezTo>
                  <a:pt x="7636" y="4558"/>
                  <a:pt x="7642" y="4563"/>
                  <a:pt x="7646" y="4561"/>
                </a:cubicBezTo>
                <a:cubicBezTo>
                  <a:pt x="7654" y="4557"/>
                  <a:pt x="7662" y="4560"/>
                  <a:pt x="7671" y="4555"/>
                </a:cubicBezTo>
                <a:cubicBezTo>
                  <a:pt x="7675" y="4552"/>
                  <a:pt x="7679" y="4546"/>
                  <a:pt x="7683" y="4542"/>
                </a:cubicBezTo>
                <a:cubicBezTo>
                  <a:pt x="7688" y="4535"/>
                  <a:pt x="7694" y="4533"/>
                  <a:pt x="7696" y="4523"/>
                </a:cubicBezTo>
                <a:cubicBezTo>
                  <a:pt x="7698" y="4515"/>
                  <a:pt x="7695" y="4505"/>
                  <a:pt x="7696" y="4497"/>
                </a:cubicBezTo>
                <a:cubicBezTo>
                  <a:pt x="7697" y="4489"/>
                  <a:pt x="7696" y="4481"/>
                  <a:pt x="7696" y="4472"/>
                </a:cubicBezTo>
                <a:cubicBezTo>
                  <a:pt x="7696" y="4462"/>
                  <a:pt x="7698" y="4455"/>
                  <a:pt x="7699" y="4445"/>
                </a:cubicBezTo>
                <a:lnTo>
                  <a:pt x="7776" y="4445"/>
                </a:lnTo>
                <a:cubicBezTo>
                  <a:pt x="7775" y="4418"/>
                  <a:pt x="7774" y="4402"/>
                  <a:pt x="7775" y="4375"/>
                </a:cubicBezTo>
                <a:cubicBezTo>
                  <a:pt x="7775" y="4365"/>
                  <a:pt x="7776" y="4359"/>
                  <a:pt x="7776" y="4349"/>
                </a:cubicBezTo>
                <a:lnTo>
                  <a:pt x="7820" y="4349"/>
                </a:lnTo>
                <a:cubicBezTo>
                  <a:pt x="7820" y="4379"/>
                  <a:pt x="7818" y="4396"/>
                  <a:pt x="7819" y="4426"/>
                </a:cubicBezTo>
                <a:cubicBezTo>
                  <a:pt x="7819" y="4437"/>
                  <a:pt x="7820" y="4445"/>
                  <a:pt x="7820" y="4457"/>
                </a:cubicBezTo>
                <a:cubicBezTo>
                  <a:pt x="7831" y="4455"/>
                  <a:pt x="7837" y="4452"/>
                  <a:pt x="7847" y="4452"/>
                </a:cubicBezTo>
                <a:cubicBezTo>
                  <a:pt x="7852" y="4452"/>
                  <a:pt x="7854" y="4458"/>
                  <a:pt x="7859" y="4458"/>
                </a:cubicBezTo>
                <a:cubicBezTo>
                  <a:pt x="7875" y="4458"/>
                  <a:pt x="7883" y="4431"/>
                  <a:pt x="7894" y="4407"/>
                </a:cubicBezTo>
                <a:cubicBezTo>
                  <a:pt x="7898" y="4397"/>
                  <a:pt x="7902" y="4391"/>
                  <a:pt x="7907" y="4381"/>
                </a:cubicBezTo>
                <a:cubicBezTo>
                  <a:pt x="7911" y="4372"/>
                  <a:pt x="7913" y="4362"/>
                  <a:pt x="7919" y="4355"/>
                </a:cubicBezTo>
                <a:cubicBezTo>
                  <a:pt x="7924" y="4350"/>
                  <a:pt x="7926" y="4342"/>
                  <a:pt x="7932" y="4342"/>
                </a:cubicBezTo>
                <a:lnTo>
                  <a:pt x="7944" y="4342"/>
                </a:lnTo>
                <a:cubicBezTo>
                  <a:pt x="7954" y="4341"/>
                  <a:pt x="7961" y="4346"/>
                  <a:pt x="7970" y="4342"/>
                </a:cubicBezTo>
                <a:cubicBezTo>
                  <a:pt x="7975" y="4341"/>
                  <a:pt x="7978" y="4334"/>
                  <a:pt x="7982" y="4330"/>
                </a:cubicBezTo>
                <a:cubicBezTo>
                  <a:pt x="7986" y="4326"/>
                  <a:pt x="7993" y="4330"/>
                  <a:pt x="7995" y="4323"/>
                </a:cubicBezTo>
                <a:cubicBezTo>
                  <a:pt x="7997" y="4316"/>
                  <a:pt x="7993" y="4306"/>
                  <a:pt x="7995" y="4297"/>
                </a:cubicBezTo>
                <a:lnTo>
                  <a:pt x="8001" y="4272"/>
                </a:lnTo>
                <a:cubicBezTo>
                  <a:pt x="8003" y="4260"/>
                  <a:pt x="8009" y="4259"/>
                  <a:pt x="8014" y="4252"/>
                </a:cubicBezTo>
                <a:cubicBezTo>
                  <a:pt x="8018" y="4246"/>
                  <a:pt x="8022" y="4239"/>
                  <a:pt x="8026" y="4233"/>
                </a:cubicBezTo>
                <a:cubicBezTo>
                  <a:pt x="8030" y="4228"/>
                  <a:pt x="8036" y="4226"/>
                  <a:pt x="8039" y="4220"/>
                </a:cubicBezTo>
                <a:cubicBezTo>
                  <a:pt x="8042" y="4214"/>
                  <a:pt x="8042" y="4203"/>
                  <a:pt x="8045" y="4194"/>
                </a:cubicBezTo>
                <a:cubicBezTo>
                  <a:pt x="8049" y="4186"/>
                  <a:pt x="8051" y="4175"/>
                  <a:pt x="8055" y="4169"/>
                </a:cubicBezTo>
                <a:cubicBezTo>
                  <a:pt x="8058" y="4164"/>
                  <a:pt x="8064" y="4167"/>
                  <a:pt x="8067" y="4163"/>
                </a:cubicBezTo>
                <a:cubicBezTo>
                  <a:pt x="8075" y="4148"/>
                  <a:pt x="8078" y="4128"/>
                  <a:pt x="8083" y="4111"/>
                </a:cubicBezTo>
                <a:cubicBezTo>
                  <a:pt x="8085" y="4103"/>
                  <a:pt x="8085" y="4091"/>
                  <a:pt x="8089" y="4085"/>
                </a:cubicBezTo>
                <a:cubicBezTo>
                  <a:pt x="8092" y="4080"/>
                  <a:pt x="8099" y="4084"/>
                  <a:pt x="8102" y="4079"/>
                </a:cubicBezTo>
                <a:cubicBezTo>
                  <a:pt x="8106" y="4074"/>
                  <a:pt x="8111" y="4074"/>
                  <a:pt x="8114" y="4066"/>
                </a:cubicBezTo>
                <a:cubicBezTo>
                  <a:pt x="8117" y="4059"/>
                  <a:pt x="8113" y="4047"/>
                  <a:pt x="8114" y="4040"/>
                </a:cubicBezTo>
                <a:cubicBezTo>
                  <a:pt x="8117" y="4031"/>
                  <a:pt x="8120" y="4022"/>
                  <a:pt x="8124" y="4014"/>
                </a:cubicBezTo>
                <a:cubicBezTo>
                  <a:pt x="8127" y="4008"/>
                  <a:pt x="8133" y="4012"/>
                  <a:pt x="8137" y="4008"/>
                </a:cubicBezTo>
                <a:cubicBezTo>
                  <a:pt x="8142" y="4001"/>
                  <a:pt x="8148" y="3995"/>
                  <a:pt x="8149" y="3982"/>
                </a:cubicBezTo>
                <a:cubicBezTo>
                  <a:pt x="8152" y="3953"/>
                  <a:pt x="8149" y="3935"/>
                  <a:pt x="8149" y="3905"/>
                </a:cubicBezTo>
                <a:cubicBezTo>
                  <a:pt x="8150" y="3902"/>
                  <a:pt x="8148" y="3901"/>
                  <a:pt x="8150" y="3900"/>
                </a:cubicBezTo>
                <a:cubicBezTo>
                  <a:pt x="8151" y="3899"/>
                  <a:pt x="8153" y="3900"/>
                  <a:pt x="8155" y="3900"/>
                </a:cubicBezTo>
                <a:cubicBezTo>
                  <a:pt x="8159" y="3900"/>
                  <a:pt x="8162" y="3900"/>
                  <a:pt x="8166" y="3903"/>
                </a:cubicBezTo>
                <a:cubicBezTo>
                  <a:pt x="8167" y="3904"/>
                  <a:pt x="8168" y="3905"/>
                  <a:pt x="8169" y="3906"/>
                </a:cubicBezTo>
                <a:cubicBezTo>
                  <a:pt x="8170" y="3907"/>
                  <a:pt x="8171" y="3908"/>
                  <a:pt x="8172" y="3909"/>
                </a:cubicBezTo>
                <a:cubicBezTo>
                  <a:pt x="8173" y="3910"/>
                  <a:pt x="8174" y="3910"/>
                  <a:pt x="8175" y="3911"/>
                </a:cubicBezTo>
                <a:cubicBezTo>
                  <a:pt x="8178" y="3914"/>
                  <a:pt x="8179" y="3917"/>
                  <a:pt x="8181" y="3921"/>
                </a:cubicBezTo>
                <a:cubicBezTo>
                  <a:pt x="8182" y="3922"/>
                  <a:pt x="8184" y="3923"/>
                  <a:pt x="8185" y="3924"/>
                </a:cubicBezTo>
                <a:cubicBezTo>
                  <a:pt x="8188" y="3928"/>
                  <a:pt x="8188" y="3934"/>
                  <a:pt x="8191" y="3938"/>
                </a:cubicBezTo>
                <a:cubicBezTo>
                  <a:pt x="8192" y="3940"/>
                  <a:pt x="8193" y="3942"/>
                  <a:pt x="8195" y="3943"/>
                </a:cubicBezTo>
                <a:cubicBezTo>
                  <a:pt x="8200" y="3945"/>
                  <a:pt x="8204" y="3950"/>
                  <a:pt x="8209" y="3950"/>
                </a:cubicBezTo>
                <a:cubicBezTo>
                  <a:pt x="8218" y="3950"/>
                  <a:pt x="8225" y="3945"/>
                  <a:pt x="8234" y="3950"/>
                </a:cubicBezTo>
                <a:cubicBezTo>
                  <a:pt x="8244" y="3954"/>
                  <a:pt x="8250" y="3972"/>
                  <a:pt x="8259" y="3982"/>
                </a:cubicBezTo>
                <a:cubicBezTo>
                  <a:pt x="8270" y="3993"/>
                  <a:pt x="8280" y="3988"/>
                  <a:pt x="8292" y="3988"/>
                </a:cubicBezTo>
                <a:cubicBezTo>
                  <a:pt x="8300" y="3988"/>
                  <a:pt x="8305" y="3990"/>
                  <a:pt x="8313" y="3988"/>
                </a:cubicBezTo>
                <a:cubicBezTo>
                  <a:pt x="8318" y="3988"/>
                  <a:pt x="8320" y="3979"/>
                  <a:pt x="8325" y="3976"/>
                </a:cubicBezTo>
                <a:cubicBezTo>
                  <a:pt x="8337" y="3968"/>
                  <a:pt x="8344" y="3957"/>
                  <a:pt x="8354" y="3943"/>
                </a:cubicBezTo>
                <a:cubicBezTo>
                  <a:pt x="8360" y="3933"/>
                  <a:pt x="8364" y="3928"/>
                  <a:pt x="8369" y="3917"/>
                </a:cubicBezTo>
                <a:cubicBezTo>
                  <a:pt x="8373" y="3907"/>
                  <a:pt x="8373" y="3894"/>
                  <a:pt x="8379" y="3885"/>
                </a:cubicBezTo>
                <a:cubicBezTo>
                  <a:pt x="8387" y="3872"/>
                  <a:pt x="8394" y="3863"/>
                  <a:pt x="8404" y="3860"/>
                </a:cubicBezTo>
                <a:cubicBezTo>
                  <a:pt x="8413" y="3857"/>
                  <a:pt x="8420" y="3861"/>
                  <a:pt x="8429" y="3860"/>
                </a:cubicBezTo>
                <a:cubicBezTo>
                  <a:pt x="8433" y="3860"/>
                  <a:pt x="8438" y="3855"/>
                  <a:pt x="8442" y="3853"/>
                </a:cubicBezTo>
                <a:cubicBezTo>
                  <a:pt x="8447" y="3851"/>
                  <a:pt x="8452" y="3842"/>
                  <a:pt x="8457" y="3841"/>
                </a:cubicBezTo>
                <a:cubicBezTo>
                  <a:pt x="8463" y="3839"/>
                  <a:pt x="8467" y="3844"/>
                  <a:pt x="8473" y="3841"/>
                </a:cubicBezTo>
                <a:cubicBezTo>
                  <a:pt x="8478" y="3837"/>
                  <a:pt x="8481" y="3829"/>
                  <a:pt x="8486" y="3827"/>
                </a:cubicBezTo>
                <a:cubicBezTo>
                  <a:pt x="8490" y="3826"/>
                  <a:pt x="8494" y="3818"/>
                  <a:pt x="8498" y="3815"/>
                </a:cubicBezTo>
                <a:cubicBezTo>
                  <a:pt x="8502" y="3813"/>
                  <a:pt x="8507" y="3818"/>
                  <a:pt x="8511" y="3815"/>
                </a:cubicBezTo>
                <a:cubicBezTo>
                  <a:pt x="8516" y="3812"/>
                  <a:pt x="8519" y="3800"/>
                  <a:pt x="8523" y="3795"/>
                </a:cubicBezTo>
                <a:cubicBezTo>
                  <a:pt x="8528" y="3790"/>
                  <a:pt x="8532" y="3787"/>
                  <a:pt x="8536" y="3782"/>
                </a:cubicBezTo>
                <a:cubicBezTo>
                  <a:pt x="8541" y="3776"/>
                  <a:pt x="8542" y="3765"/>
                  <a:pt x="8546" y="3757"/>
                </a:cubicBezTo>
                <a:cubicBezTo>
                  <a:pt x="8550" y="3745"/>
                  <a:pt x="8554" y="3737"/>
                  <a:pt x="8558" y="3724"/>
                </a:cubicBezTo>
                <a:cubicBezTo>
                  <a:pt x="8562" y="3712"/>
                  <a:pt x="8566" y="3698"/>
                  <a:pt x="8571" y="3686"/>
                </a:cubicBezTo>
                <a:cubicBezTo>
                  <a:pt x="8577" y="3668"/>
                  <a:pt x="8585" y="3654"/>
                  <a:pt x="8597" y="3654"/>
                </a:cubicBezTo>
                <a:lnTo>
                  <a:pt x="8661" y="3654"/>
                </a:lnTo>
                <a:cubicBezTo>
                  <a:pt x="8672" y="3654"/>
                  <a:pt x="8678" y="3640"/>
                  <a:pt x="8687" y="3628"/>
                </a:cubicBezTo>
                <a:cubicBezTo>
                  <a:pt x="8692" y="3622"/>
                  <a:pt x="8695" y="3611"/>
                  <a:pt x="8700" y="3602"/>
                </a:cubicBezTo>
                <a:cubicBezTo>
                  <a:pt x="8705" y="3593"/>
                  <a:pt x="8711" y="3589"/>
                  <a:pt x="8715" y="3577"/>
                </a:cubicBezTo>
                <a:cubicBezTo>
                  <a:pt x="8717" y="3568"/>
                  <a:pt x="8714" y="3559"/>
                  <a:pt x="8715" y="3551"/>
                </a:cubicBezTo>
                <a:lnTo>
                  <a:pt x="8703" y="3538"/>
                </a:lnTo>
                <a:cubicBezTo>
                  <a:pt x="8693" y="3552"/>
                  <a:pt x="8686" y="3560"/>
                  <a:pt x="8678" y="3577"/>
                </a:cubicBezTo>
                <a:cubicBezTo>
                  <a:pt x="8675" y="3581"/>
                  <a:pt x="8678" y="3597"/>
                  <a:pt x="8675" y="3602"/>
                </a:cubicBezTo>
                <a:cubicBezTo>
                  <a:pt x="8669" y="3612"/>
                  <a:pt x="8662" y="3609"/>
                  <a:pt x="8654" y="3609"/>
                </a:cubicBezTo>
                <a:lnTo>
                  <a:pt x="8646" y="3609"/>
                </a:lnTo>
                <a:cubicBezTo>
                  <a:pt x="8635" y="3607"/>
                  <a:pt x="8626" y="3602"/>
                  <a:pt x="8618" y="3589"/>
                </a:cubicBezTo>
                <a:cubicBezTo>
                  <a:pt x="8610" y="3576"/>
                  <a:pt x="8612" y="3549"/>
                  <a:pt x="8602" y="3538"/>
                </a:cubicBezTo>
                <a:cubicBezTo>
                  <a:pt x="8598" y="3533"/>
                  <a:pt x="8593" y="3538"/>
                  <a:pt x="8589" y="3538"/>
                </a:cubicBezTo>
                <a:lnTo>
                  <a:pt x="8577" y="3538"/>
                </a:lnTo>
                <a:cubicBezTo>
                  <a:pt x="8556" y="3538"/>
                  <a:pt x="8543" y="3537"/>
                  <a:pt x="8523" y="3524"/>
                </a:cubicBezTo>
                <a:cubicBezTo>
                  <a:pt x="8519" y="3523"/>
                  <a:pt x="8515" y="3520"/>
                  <a:pt x="8511" y="3518"/>
                </a:cubicBezTo>
                <a:cubicBezTo>
                  <a:pt x="8505" y="3515"/>
                  <a:pt x="8503" y="3507"/>
                  <a:pt x="8498" y="3499"/>
                </a:cubicBezTo>
                <a:cubicBezTo>
                  <a:pt x="8494" y="3491"/>
                  <a:pt x="8488" y="3489"/>
                  <a:pt x="8486" y="3480"/>
                </a:cubicBezTo>
                <a:cubicBezTo>
                  <a:pt x="8483" y="3470"/>
                  <a:pt x="8483" y="3460"/>
                  <a:pt x="8483" y="3449"/>
                </a:cubicBezTo>
                <a:lnTo>
                  <a:pt x="8483" y="3396"/>
                </a:lnTo>
                <a:cubicBezTo>
                  <a:pt x="8491" y="3395"/>
                  <a:pt x="8496" y="3390"/>
                  <a:pt x="8505" y="3390"/>
                </a:cubicBezTo>
                <a:cubicBezTo>
                  <a:pt x="8520" y="3388"/>
                  <a:pt x="8527" y="3393"/>
                  <a:pt x="8542" y="3390"/>
                </a:cubicBezTo>
                <a:cubicBezTo>
                  <a:pt x="8547" y="3390"/>
                  <a:pt x="8551" y="3383"/>
                  <a:pt x="8555" y="3383"/>
                </a:cubicBezTo>
                <a:cubicBezTo>
                  <a:pt x="8565" y="3380"/>
                  <a:pt x="8573" y="3378"/>
                  <a:pt x="8583" y="3370"/>
                </a:cubicBezTo>
                <a:cubicBezTo>
                  <a:pt x="8594" y="3362"/>
                  <a:pt x="8598" y="3338"/>
                  <a:pt x="8605" y="3319"/>
                </a:cubicBezTo>
                <a:cubicBezTo>
                  <a:pt x="8609" y="3322"/>
                  <a:pt x="8615" y="3322"/>
                  <a:pt x="8618" y="3325"/>
                </a:cubicBezTo>
                <a:cubicBezTo>
                  <a:pt x="8623" y="3331"/>
                  <a:pt x="8624" y="3341"/>
                  <a:pt x="8627" y="3351"/>
                </a:cubicBezTo>
                <a:cubicBezTo>
                  <a:pt x="8633" y="3372"/>
                  <a:pt x="8625" y="3391"/>
                  <a:pt x="8627" y="3416"/>
                </a:cubicBezTo>
                <a:cubicBezTo>
                  <a:pt x="8628" y="3425"/>
                  <a:pt x="8631" y="3432"/>
                  <a:pt x="8634" y="3441"/>
                </a:cubicBezTo>
                <a:cubicBezTo>
                  <a:pt x="8636" y="3451"/>
                  <a:pt x="8637" y="3459"/>
                  <a:pt x="8640" y="3467"/>
                </a:cubicBezTo>
                <a:cubicBezTo>
                  <a:pt x="8646" y="3486"/>
                  <a:pt x="8656" y="3493"/>
                  <a:pt x="8668" y="3493"/>
                </a:cubicBezTo>
                <a:cubicBezTo>
                  <a:pt x="8675" y="3493"/>
                  <a:pt x="8680" y="3485"/>
                  <a:pt x="8684" y="3474"/>
                </a:cubicBezTo>
                <a:cubicBezTo>
                  <a:pt x="8685" y="3467"/>
                  <a:pt x="8685" y="3454"/>
                  <a:pt x="8687" y="3447"/>
                </a:cubicBezTo>
                <a:cubicBezTo>
                  <a:pt x="8693" y="3430"/>
                  <a:pt x="8702" y="3420"/>
                  <a:pt x="8712" y="3416"/>
                </a:cubicBezTo>
                <a:cubicBezTo>
                  <a:pt x="8721" y="3412"/>
                  <a:pt x="8728" y="3416"/>
                  <a:pt x="8737" y="3416"/>
                </a:cubicBezTo>
                <a:cubicBezTo>
                  <a:pt x="8748" y="3416"/>
                  <a:pt x="8754" y="3417"/>
                  <a:pt x="8765" y="3416"/>
                </a:cubicBezTo>
                <a:cubicBezTo>
                  <a:pt x="8771" y="3416"/>
                  <a:pt x="8773" y="3404"/>
                  <a:pt x="8778" y="3402"/>
                </a:cubicBezTo>
                <a:cubicBezTo>
                  <a:pt x="8776" y="3383"/>
                  <a:pt x="8776" y="3369"/>
                  <a:pt x="8775" y="3351"/>
                </a:cubicBezTo>
                <a:cubicBezTo>
                  <a:pt x="8774" y="3328"/>
                  <a:pt x="8768" y="3314"/>
                  <a:pt x="8763" y="3293"/>
                </a:cubicBezTo>
                <a:cubicBezTo>
                  <a:pt x="8760" y="3281"/>
                  <a:pt x="8758" y="3269"/>
                  <a:pt x="8753" y="3261"/>
                </a:cubicBezTo>
                <a:cubicBezTo>
                  <a:pt x="8744" y="3248"/>
                  <a:pt x="8736" y="3246"/>
                  <a:pt x="8728" y="3235"/>
                </a:cubicBezTo>
                <a:cubicBezTo>
                  <a:pt x="8718" y="3222"/>
                  <a:pt x="8710" y="3211"/>
                  <a:pt x="8706" y="3190"/>
                </a:cubicBezTo>
                <a:cubicBezTo>
                  <a:pt x="8703" y="3172"/>
                  <a:pt x="8709" y="3156"/>
                  <a:pt x="8706" y="3138"/>
                </a:cubicBezTo>
                <a:cubicBezTo>
                  <a:pt x="8704" y="3129"/>
                  <a:pt x="8696" y="3135"/>
                  <a:pt x="8693" y="3126"/>
                </a:cubicBezTo>
                <a:cubicBezTo>
                  <a:pt x="8692" y="3118"/>
                  <a:pt x="8692" y="3108"/>
                  <a:pt x="8690" y="3100"/>
                </a:cubicBezTo>
                <a:cubicBezTo>
                  <a:pt x="8688" y="3092"/>
                  <a:pt x="8692" y="3081"/>
                  <a:pt x="8690" y="3074"/>
                </a:cubicBezTo>
                <a:cubicBezTo>
                  <a:pt x="8688" y="3066"/>
                  <a:pt x="8682" y="3066"/>
                  <a:pt x="8678" y="3061"/>
                </a:cubicBezTo>
                <a:cubicBezTo>
                  <a:pt x="8670" y="3051"/>
                  <a:pt x="8662" y="3050"/>
                  <a:pt x="8652" y="3042"/>
                </a:cubicBezTo>
                <a:cubicBezTo>
                  <a:pt x="8647" y="3037"/>
                  <a:pt x="8644" y="3027"/>
                  <a:pt x="8640" y="3023"/>
                </a:cubicBezTo>
                <a:cubicBezTo>
                  <a:pt x="8644" y="3015"/>
                  <a:pt x="8644" y="3004"/>
                  <a:pt x="8649" y="2997"/>
                </a:cubicBezTo>
                <a:cubicBezTo>
                  <a:pt x="8652" y="2994"/>
                  <a:pt x="8658" y="2994"/>
                  <a:pt x="8662" y="2990"/>
                </a:cubicBezTo>
                <a:cubicBezTo>
                  <a:pt x="8671" y="3002"/>
                  <a:pt x="8675" y="3022"/>
                  <a:pt x="8684" y="3035"/>
                </a:cubicBezTo>
                <a:cubicBezTo>
                  <a:pt x="8688" y="3040"/>
                  <a:pt x="8685" y="3056"/>
                  <a:pt x="8690" y="3061"/>
                </a:cubicBezTo>
                <a:cubicBezTo>
                  <a:pt x="8695" y="3066"/>
                  <a:pt x="8700" y="3061"/>
                  <a:pt x="8705" y="3061"/>
                </a:cubicBezTo>
                <a:lnTo>
                  <a:pt x="8718" y="3061"/>
                </a:lnTo>
                <a:cubicBezTo>
                  <a:pt x="8723" y="3061"/>
                  <a:pt x="8726" y="3055"/>
                  <a:pt x="8731" y="3055"/>
                </a:cubicBezTo>
                <a:cubicBezTo>
                  <a:pt x="8736" y="3055"/>
                  <a:pt x="8739" y="3058"/>
                  <a:pt x="8744" y="3058"/>
                </a:cubicBezTo>
                <a:cubicBezTo>
                  <a:pt x="8746" y="3019"/>
                  <a:pt x="8746" y="2997"/>
                  <a:pt x="8747" y="2958"/>
                </a:cubicBezTo>
                <a:lnTo>
                  <a:pt x="8747" y="2932"/>
                </a:lnTo>
                <a:cubicBezTo>
                  <a:pt x="8747" y="2924"/>
                  <a:pt x="8749" y="2915"/>
                  <a:pt x="8750" y="2907"/>
                </a:cubicBezTo>
                <a:cubicBezTo>
                  <a:pt x="8751" y="2897"/>
                  <a:pt x="8756" y="2892"/>
                  <a:pt x="8756" y="2881"/>
                </a:cubicBezTo>
                <a:cubicBezTo>
                  <a:pt x="8756" y="2871"/>
                  <a:pt x="8755" y="2863"/>
                  <a:pt x="8753" y="2855"/>
                </a:cubicBezTo>
                <a:cubicBezTo>
                  <a:pt x="8751" y="2847"/>
                  <a:pt x="8745" y="2847"/>
                  <a:pt x="8740" y="2842"/>
                </a:cubicBezTo>
                <a:cubicBezTo>
                  <a:pt x="8732" y="2832"/>
                  <a:pt x="8724" y="2829"/>
                  <a:pt x="8714" y="2829"/>
                </a:cubicBezTo>
                <a:cubicBezTo>
                  <a:pt x="8703" y="2829"/>
                  <a:pt x="8695" y="2828"/>
                  <a:pt x="8687" y="2836"/>
                </a:cubicBezTo>
                <a:cubicBezTo>
                  <a:pt x="8682" y="2841"/>
                  <a:pt x="8685" y="2855"/>
                  <a:pt x="8681" y="2862"/>
                </a:cubicBezTo>
                <a:cubicBezTo>
                  <a:pt x="8677" y="2868"/>
                  <a:pt x="8673" y="2868"/>
                  <a:pt x="8667" y="2868"/>
                </a:cubicBezTo>
                <a:lnTo>
                  <a:pt x="8624" y="2868"/>
                </a:lnTo>
                <a:cubicBezTo>
                  <a:pt x="8629" y="2854"/>
                  <a:pt x="8629" y="2838"/>
                  <a:pt x="8636" y="2829"/>
                </a:cubicBezTo>
                <a:cubicBezTo>
                  <a:pt x="8640" y="2825"/>
                  <a:pt x="8646" y="2828"/>
                  <a:pt x="8649" y="2823"/>
                </a:cubicBezTo>
                <a:cubicBezTo>
                  <a:pt x="8653" y="2818"/>
                  <a:pt x="8658" y="2815"/>
                  <a:pt x="8662" y="2810"/>
                </a:cubicBezTo>
                <a:cubicBezTo>
                  <a:pt x="8665" y="2805"/>
                  <a:pt x="8660" y="2792"/>
                  <a:pt x="8662" y="2784"/>
                </a:cubicBezTo>
                <a:cubicBezTo>
                  <a:pt x="8652" y="2777"/>
                  <a:pt x="8646" y="2772"/>
                  <a:pt x="8636" y="2765"/>
                </a:cubicBezTo>
                <a:cubicBezTo>
                  <a:pt x="8632" y="2762"/>
                  <a:pt x="8629" y="2755"/>
                  <a:pt x="8624" y="2752"/>
                </a:cubicBezTo>
                <a:lnTo>
                  <a:pt x="8634" y="2733"/>
                </a:lnTo>
                <a:lnTo>
                  <a:pt x="8687" y="2733"/>
                </a:lnTo>
                <a:lnTo>
                  <a:pt x="8687" y="2804"/>
                </a:lnTo>
                <a:lnTo>
                  <a:pt x="8737" y="2804"/>
                </a:lnTo>
                <a:cubicBezTo>
                  <a:pt x="8742" y="2804"/>
                  <a:pt x="8746" y="2803"/>
                  <a:pt x="8750" y="2797"/>
                </a:cubicBezTo>
                <a:cubicBezTo>
                  <a:pt x="8754" y="2791"/>
                  <a:pt x="8751" y="2776"/>
                  <a:pt x="8756" y="2771"/>
                </a:cubicBezTo>
                <a:cubicBezTo>
                  <a:pt x="8765" y="2763"/>
                  <a:pt x="8773" y="2765"/>
                  <a:pt x="8783" y="2765"/>
                </a:cubicBezTo>
                <a:lnTo>
                  <a:pt x="8797" y="2765"/>
                </a:lnTo>
                <a:cubicBezTo>
                  <a:pt x="8811" y="2767"/>
                  <a:pt x="8817" y="2791"/>
                  <a:pt x="8832" y="2791"/>
                </a:cubicBezTo>
                <a:cubicBezTo>
                  <a:pt x="8839" y="2791"/>
                  <a:pt x="8844" y="2785"/>
                  <a:pt x="8851" y="2778"/>
                </a:cubicBezTo>
                <a:cubicBezTo>
                  <a:pt x="8855" y="2773"/>
                  <a:pt x="8856" y="2760"/>
                  <a:pt x="8860" y="2752"/>
                </a:cubicBezTo>
                <a:cubicBezTo>
                  <a:pt x="8865" y="2743"/>
                  <a:pt x="8873" y="2741"/>
                  <a:pt x="8873" y="2726"/>
                </a:cubicBezTo>
                <a:cubicBezTo>
                  <a:pt x="8873" y="2710"/>
                  <a:pt x="8867" y="2701"/>
                  <a:pt x="8863" y="2688"/>
                </a:cubicBezTo>
                <a:cubicBezTo>
                  <a:pt x="8859" y="2675"/>
                  <a:pt x="8856" y="2665"/>
                  <a:pt x="8851" y="2656"/>
                </a:cubicBezTo>
                <a:cubicBezTo>
                  <a:pt x="8844" y="2645"/>
                  <a:pt x="8840" y="2630"/>
                  <a:pt x="8832" y="2630"/>
                </a:cubicBezTo>
                <a:cubicBezTo>
                  <a:pt x="8825" y="2630"/>
                  <a:pt x="8819" y="2633"/>
                  <a:pt x="8813" y="2636"/>
                </a:cubicBezTo>
                <a:cubicBezTo>
                  <a:pt x="8808" y="2638"/>
                  <a:pt x="8805" y="2648"/>
                  <a:pt x="8800" y="2649"/>
                </a:cubicBezTo>
                <a:cubicBezTo>
                  <a:pt x="8796" y="2651"/>
                  <a:pt x="8792" y="2656"/>
                  <a:pt x="8788" y="2656"/>
                </a:cubicBezTo>
                <a:cubicBezTo>
                  <a:pt x="8783" y="2656"/>
                  <a:pt x="8779" y="2652"/>
                  <a:pt x="8775" y="2649"/>
                </a:cubicBezTo>
                <a:cubicBezTo>
                  <a:pt x="8770" y="2644"/>
                  <a:pt x="8765" y="2640"/>
                  <a:pt x="8763" y="2630"/>
                </a:cubicBezTo>
                <a:cubicBezTo>
                  <a:pt x="8760" y="2621"/>
                  <a:pt x="8756" y="2615"/>
                  <a:pt x="8756" y="2604"/>
                </a:cubicBezTo>
                <a:cubicBezTo>
                  <a:pt x="8756" y="2588"/>
                  <a:pt x="8764" y="2579"/>
                  <a:pt x="8772" y="2579"/>
                </a:cubicBezTo>
                <a:cubicBezTo>
                  <a:pt x="8777" y="2579"/>
                  <a:pt x="8780" y="2585"/>
                  <a:pt x="8785" y="2585"/>
                </a:cubicBezTo>
                <a:cubicBezTo>
                  <a:pt x="8789" y="2585"/>
                  <a:pt x="8792" y="2591"/>
                  <a:pt x="8797" y="2591"/>
                </a:cubicBezTo>
                <a:cubicBezTo>
                  <a:pt x="8807" y="2592"/>
                  <a:pt x="8813" y="2591"/>
                  <a:pt x="8824" y="2591"/>
                </a:cubicBezTo>
                <a:cubicBezTo>
                  <a:pt x="8834" y="2591"/>
                  <a:pt x="8841" y="2594"/>
                  <a:pt x="8851" y="2591"/>
                </a:cubicBezTo>
                <a:cubicBezTo>
                  <a:pt x="8855" y="2590"/>
                  <a:pt x="8858" y="2583"/>
                  <a:pt x="8863" y="2579"/>
                </a:cubicBezTo>
                <a:lnTo>
                  <a:pt x="8876" y="2565"/>
                </a:lnTo>
                <a:cubicBezTo>
                  <a:pt x="8881" y="2560"/>
                  <a:pt x="8879" y="2540"/>
                  <a:pt x="8885" y="2540"/>
                </a:cubicBezTo>
                <a:cubicBezTo>
                  <a:pt x="8891" y="2540"/>
                  <a:pt x="8892" y="2553"/>
                  <a:pt x="8898" y="2553"/>
                </a:cubicBezTo>
                <a:lnTo>
                  <a:pt x="8918" y="2553"/>
                </a:lnTo>
                <a:cubicBezTo>
                  <a:pt x="8926" y="2553"/>
                  <a:pt x="8932" y="2556"/>
                  <a:pt x="8939" y="2553"/>
                </a:cubicBezTo>
                <a:cubicBezTo>
                  <a:pt x="8943" y="2551"/>
                  <a:pt x="8947" y="2549"/>
                  <a:pt x="8951" y="2546"/>
                </a:cubicBezTo>
                <a:cubicBezTo>
                  <a:pt x="8955" y="2543"/>
                  <a:pt x="8952" y="2528"/>
                  <a:pt x="8954" y="2520"/>
                </a:cubicBezTo>
                <a:cubicBezTo>
                  <a:pt x="8946" y="2503"/>
                  <a:pt x="8941" y="2488"/>
                  <a:pt x="8929" y="2482"/>
                </a:cubicBezTo>
                <a:cubicBezTo>
                  <a:pt x="8925" y="2480"/>
                  <a:pt x="8921" y="2483"/>
                  <a:pt x="8917" y="2482"/>
                </a:cubicBezTo>
                <a:cubicBezTo>
                  <a:pt x="8910" y="2478"/>
                  <a:pt x="8906" y="2470"/>
                  <a:pt x="8901" y="2462"/>
                </a:cubicBezTo>
                <a:cubicBezTo>
                  <a:pt x="8895" y="2453"/>
                  <a:pt x="8888" y="2446"/>
                  <a:pt x="8885" y="2430"/>
                </a:cubicBezTo>
                <a:cubicBezTo>
                  <a:pt x="8884" y="2422"/>
                  <a:pt x="8882" y="2414"/>
                  <a:pt x="8882" y="2404"/>
                </a:cubicBezTo>
                <a:cubicBezTo>
                  <a:pt x="8882" y="2390"/>
                  <a:pt x="8884" y="2382"/>
                  <a:pt x="8884" y="2368"/>
                </a:cubicBezTo>
                <a:cubicBezTo>
                  <a:pt x="8884" y="2352"/>
                  <a:pt x="8882" y="2343"/>
                  <a:pt x="8882" y="2327"/>
                </a:cubicBezTo>
                <a:cubicBezTo>
                  <a:pt x="8882" y="2317"/>
                  <a:pt x="8885" y="2312"/>
                  <a:pt x="8885" y="2302"/>
                </a:cubicBezTo>
                <a:cubicBezTo>
                  <a:pt x="8885" y="2295"/>
                  <a:pt x="8884" y="2291"/>
                  <a:pt x="8884" y="2285"/>
                </a:cubicBezTo>
                <a:cubicBezTo>
                  <a:pt x="8904" y="2287"/>
                  <a:pt x="8915" y="2288"/>
                  <a:pt x="8935" y="2285"/>
                </a:cubicBezTo>
                <a:lnTo>
                  <a:pt x="8935" y="2210"/>
                </a:lnTo>
                <a:cubicBezTo>
                  <a:pt x="8935" y="2176"/>
                  <a:pt x="8917" y="2171"/>
                  <a:pt x="8910" y="2140"/>
                </a:cubicBezTo>
                <a:cubicBezTo>
                  <a:pt x="8909" y="2132"/>
                  <a:pt x="8911" y="2123"/>
                  <a:pt x="8910" y="2115"/>
                </a:cubicBezTo>
                <a:cubicBezTo>
                  <a:pt x="8910" y="2102"/>
                  <a:pt x="8908" y="2091"/>
                  <a:pt x="8907" y="2076"/>
                </a:cubicBezTo>
                <a:cubicBezTo>
                  <a:pt x="8892" y="2076"/>
                  <a:pt x="8884" y="2081"/>
                  <a:pt x="8869" y="2076"/>
                </a:cubicBezTo>
                <a:cubicBezTo>
                  <a:pt x="8863" y="2074"/>
                  <a:pt x="8859" y="2071"/>
                  <a:pt x="8854" y="2070"/>
                </a:cubicBezTo>
                <a:cubicBezTo>
                  <a:pt x="8850" y="2068"/>
                  <a:pt x="8845" y="2065"/>
                  <a:pt x="8841" y="2063"/>
                </a:cubicBezTo>
                <a:cubicBezTo>
                  <a:pt x="8837" y="2060"/>
                  <a:pt x="8833" y="2055"/>
                  <a:pt x="8828" y="2051"/>
                </a:cubicBezTo>
                <a:cubicBezTo>
                  <a:pt x="8824" y="2046"/>
                  <a:pt x="8820" y="2042"/>
                  <a:pt x="8816" y="2037"/>
                </a:cubicBezTo>
                <a:cubicBezTo>
                  <a:pt x="8811" y="2031"/>
                  <a:pt x="8810" y="2022"/>
                  <a:pt x="8806" y="2012"/>
                </a:cubicBezTo>
                <a:cubicBezTo>
                  <a:pt x="8803" y="2001"/>
                  <a:pt x="8804" y="1988"/>
                  <a:pt x="8804" y="1973"/>
                </a:cubicBezTo>
                <a:cubicBezTo>
                  <a:pt x="8804" y="1968"/>
                  <a:pt x="8803" y="1963"/>
                  <a:pt x="8804" y="1960"/>
                </a:cubicBezTo>
                <a:cubicBezTo>
                  <a:pt x="8806" y="1950"/>
                  <a:pt x="8812" y="1952"/>
                  <a:pt x="8816" y="1948"/>
                </a:cubicBezTo>
                <a:cubicBezTo>
                  <a:pt x="8821" y="1941"/>
                  <a:pt x="8820" y="1926"/>
                  <a:pt x="8825" y="1922"/>
                </a:cubicBezTo>
                <a:cubicBezTo>
                  <a:pt x="8829" y="1919"/>
                  <a:pt x="8834" y="1923"/>
                  <a:pt x="8838" y="1922"/>
                </a:cubicBezTo>
                <a:cubicBezTo>
                  <a:pt x="8848" y="1917"/>
                  <a:pt x="8855" y="1917"/>
                  <a:pt x="8866" y="1915"/>
                </a:cubicBezTo>
                <a:cubicBezTo>
                  <a:pt x="8871" y="1915"/>
                  <a:pt x="8874" y="1909"/>
                  <a:pt x="8879" y="1909"/>
                </a:cubicBezTo>
                <a:lnTo>
                  <a:pt x="8904" y="1909"/>
                </a:lnTo>
                <a:cubicBezTo>
                  <a:pt x="8913" y="1909"/>
                  <a:pt x="8921" y="1905"/>
                  <a:pt x="8929" y="1909"/>
                </a:cubicBezTo>
                <a:cubicBezTo>
                  <a:pt x="8935" y="1910"/>
                  <a:pt x="8937" y="1922"/>
                  <a:pt x="8942" y="1928"/>
                </a:cubicBezTo>
                <a:cubicBezTo>
                  <a:pt x="8948" y="1936"/>
                  <a:pt x="8954" y="1944"/>
                  <a:pt x="8954" y="1960"/>
                </a:cubicBezTo>
                <a:lnTo>
                  <a:pt x="8954" y="1973"/>
                </a:lnTo>
                <a:cubicBezTo>
                  <a:pt x="8955" y="1985"/>
                  <a:pt x="8950" y="1990"/>
                  <a:pt x="8948" y="1999"/>
                </a:cubicBezTo>
                <a:cubicBezTo>
                  <a:pt x="8946" y="2014"/>
                  <a:pt x="8939" y="2021"/>
                  <a:pt x="8939" y="2037"/>
                </a:cubicBezTo>
                <a:cubicBezTo>
                  <a:pt x="8939" y="2078"/>
                  <a:pt x="8946" y="2099"/>
                  <a:pt x="8954" y="2134"/>
                </a:cubicBezTo>
                <a:lnTo>
                  <a:pt x="8970" y="2121"/>
                </a:lnTo>
                <a:lnTo>
                  <a:pt x="8970" y="1915"/>
                </a:lnTo>
                <a:cubicBezTo>
                  <a:pt x="8973" y="1905"/>
                  <a:pt x="8976" y="1899"/>
                  <a:pt x="8980" y="1889"/>
                </a:cubicBezTo>
                <a:cubicBezTo>
                  <a:pt x="8983" y="1880"/>
                  <a:pt x="8992" y="1878"/>
                  <a:pt x="8992" y="1864"/>
                </a:cubicBezTo>
                <a:lnTo>
                  <a:pt x="8992" y="1851"/>
                </a:lnTo>
                <a:cubicBezTo>
                  <a:pt x="8992" y="1836"/>
                  <a:pt x="8987" y="1830"/>
                  <a:pt x="8983" y="1819"/>
                </a:cubicBezTo>
                <a:cubicBezTo>
                  <a:pt x="8978" y="1806"/>
                  <a:pt x="8976" y="1786"/>
                  <a:pt x="8967" y="1786"/>
                </a:cubicBezTo>
                <a:cubicBezTo>
                  <a:pt x="8960" y="1786"/>
                  <a:pt x="8954" y="1790"/>
                  <a:pt x="8948" y="1793"/>
                </a:cubicBezTo>
                <a:cubicBezTo>
                  <a:pt x="8943" y="1795"/>
                  <a:pt x="8940" y="1804"/>
                  <a:pt x="8935" y="1806"/>
                </a:cubicBezTo>
                <a:cubicBezTo>
                  <a:pt x="8928" y="1809"/>
                  <a:pt x="8923" y="1806"/>
                  <a:pt x="8914" y="1806"/>
                </a:cubicBezTo>
                <a:lnTo>
                  <a:pt x="8894" y="1806"/>
                </a:lnTo>
                <a:cubicBezTo>
                  <a:pt x="8888" y="1806"/>
                  <a:pt x="8885" y="1799"/>
                  <a:pt x="8879" y="1799"/>
                </a:cubicBezTo>
                <a:cubicBezTo>
                  <a:pt x="8875" y="1799"/>
                  <a:pt x="8873" y="1803"/>
                  <a:pt x="8869" y="1803"/>
                </a:cubicBezTo>
                <a:lnTo>
                  <a:pt x="8869" y="1722"/>
                </a:lnTo>
                <a:cubicBezTo>
                  <a:pt x="8874" y="1722"/>
                  <a:pt x="8878" y="1716"/>
                  <a:pt x="8882" y="1716"/>
                </a:cubicBezTo>
                <a:cubicBezTo>
                  <a:pt x="8887" y="1717"/>
                  <a:pt x="8889" y="1728"/>
                  <a:pt x="8894" y="1728"/>
                </a:cubicBezTo>
                <a:lnTo>
                  <a:pt x="8906" y="1728"/>
                </a:lnTo>
                <a:cubicBezTo>
                  <a:pt x="8917" y="1728"/>
                  <a:pt x="8923" y="1727"/>
                  <a:pt x="8933" y="1722"/>
                </a:cubicBezTo>
                <a:cubicBezTo>
                  <a:pt x="8938" y="1719"/>
                  <a:pt x="8940" y="1707"/>
                  <a:pt x="8945" y="1703"/>
                </a:cubicBezTo>
                <a:cubicBezTo>
                  <a:pt x="8942" y="1693"/>
                  <a:pt x="8939" y="1687"/>
                  <a:pt x="8935" y="1677"/>
                </a:cubicBezTo>
                <a:cubicBezTo>
                  <a:pt x="8932" y="1667"/>
                  <a:pt x="8930" y="1653"/>
                  <a:pt x="8923" y="1651"/>
                </a:cubicBezTo>
                <a:cubicBezTo>
                  <a:pt x="8913" y="1650"/>
                  <a:pt x="8906" y="1661"/>
                  <a:pt x="8898" y="1658"/>
                </a:cubicBezTo>
                <a:cubicBezTo>
                  <a:pt x="8892" y="1656"/>
                  <a:pt x="8891" y="1641"/>
                  <a:pt x="8885" y="1638"/>
                </a:cubicBezTo>
                <a:cubicBezTo>
                  <a:pt x="8881" y="1636"/>
                  <a:pt x="8876" y="1634"/>
                  <a:pt x="8873" y="1632"/>
                </a:cubicBezTo>
                <a:cubicBezTo>
                  <a:pt x="8869" y="1631"/>
                  <a:pt x="8865" y="1632"/>
                  <a:pt x="8860" y="1632"/>
                </a:cubicBezTo>
                <a:cubicBezTo>
                  <a:pt x="8852" y="1631"/>
                  <a:pt x="8848" y="1619"/>
                  <a:pt x="8840" y="1619"/>
                </a:cubicBezTo>
                <a:cubicBezTo>
                  <a:pt x="8829" y="1619"/>
                  <a:pt x="8821" y="1624"/>
                  <a:pt x="8810" y="1625"/>
                </a:cubicBezTo>
                <a:cubicBezTo>
                  <a:pt x="8810" y="1643"/>
                  <a:pt x="8811" y="1653"/>
                  <a:pt x="8810" y="1670"/>
                </a:cubicBezTo>
                <a:cubicBezTo>
                  <a:pt x="8809" y="1682"/>
                  <a:pt x="8806" y="1687"/>
                  <a:pt x="8804" y="1696"/>
                </a:cubicBezTo>
                <a:cubicBezTo>
                  <a:pt x="8800" y="1695"/>
                  <a:pt x="8794" y="1701"/>
                  <a:pt x="8791" y="1696"/>
                </a:cubicBezTo>
                <a:cubicBezTo>
                  <a:pt x="8786" y="1688"/>
                  <a:pt x="8781" y="1687"/>
                  <a:pt x="8778" y="1677"/>
                </a:cubicBezTo>
                <a:cubicBezTo>
                  <a:pt x="8776" y="1669"/>
                  <a:pt x="8778" y="1661"/>
                  <a:pt x="8778" y="1651"/>
                </a:cubicBezTo>
                <a:cubicBezTo>
                  <a:pt x="8778" y="1632"/>
                  <a:pt x="8778" y="1616"/>
                  <a:pt x="8781" y="1600"/>
                </a:cubicBezTo>
                <a:cubicBezTo>
                  <a:pt x="8783" y="1590"/>
                  <a:pt x="8785" y="1582"/>
                  <a:pt x="8788" y="1574"/>
                </a:cubicBezTo>
                <a:cubicBezTo>
                  <a:pt x="8790" y="1567"/>
                  <a:pt x="8798" y="1574"/>
                  <a:pt x="8800" y="1567"/>
                </a:cubicBezTo>
                <a:cubicBezTo>
                  <a:pt x="8804" y="1558"/>
                  <a:pt x="8807" y="1553"/>
                  <a:pt x="8810" y="1542"/>
                </a:cubicBezTo>
                <a:cubicBezTo>
                  <a:pt x="8811" y="1533"/>
                  <a:pt x="8810" y="1526"/>
                  <a:pt x="8810" y="1516"/>
                </a:cubicBezTo>
                <a:cubicBezTo>
                  <a:pt x="8810" y="1497"/>
                  <a:pt x="8810" y="1484"/>
                  <a:pt x="8810" y="1464"/>
                </a:cubicBezTo>
                <a:cubicBezTo>
                  <a:pt x="8810" y="1439"/>
                  <a:pt x="8815" y="1420"/>
                  <a:pt x="8816" y="1394"/>
                </a:cubicBezTo>
                <a:lnTo>
                  <a:pt x="8854" y="1394"/>
                </a:lnTo>
                <a:cubicBezTo>
                  <a:pt x="8854" y="1368"/>
                  <a:pt x="8852" y="1347"/>
                  <a:pt x="8860" y="1329"/>
                </a:cubicBezTo>
                <a:cubicBezTo>
                  <a:pt x="8863" y="1321"/>
                  <a:pt x="8865" y="1310"/>
                  <a:pt x="8869" y="1303"/>
                </a:cubicBezTo>
                <a:cubicBezTo>
                  <a:pt x="8876" y="1294"/>
                  <a:pt x="8886" y="1299"/>
                  <a:pt x="8894" y="1297"/>
                </a:cubicBezTo>
                <a:lnTo>
                  <a:pt x="8907" y="1297"/>
                </a:lnTo>
                <a:cubicBezTo>
                  <a:pt x="8913" y="1296"/>
                  <a:pt x="8914" y="1282"/>
                  <a:pt x="8920" y="1278"/>
                </a:cubicBezTo>
                <a:cubicBezTo>
                  <a:pt x="8919" y="1268"/>
                  <a:pt x="8917" y="1261"/>
                  <a:pt x="8917" y="1252"/>
                </a:cubicBezTo>
                <a:cubicBezTo>
                  <a:pt x="8916" y="1237"/>
                  <a:pt x="8914" y="1228"/>
                  <a:pt x="8914" y="1214"/>
                </a:cubicBezTo>
                <a:cubicBezTo>
                  <a:pt x="8914" y="1197"/>
                  <a:pt x="8919" y="1187"/>
                  <a:pt x="8923" y="1175"/>
                </a:cubicBezTo>
                <a:cubicBezTo>
                  <a:pt x="8925" y="1165"/>
                  <a:pt x="8929" y="1159"/>
                  <a:pt x="8933" y="1149"/>
                </a:cubicBezTo>
                <a:cubicBezTo>
                  <a:pt x="8935" y="1141"/>
                  <a:pt x="8936" y="1131"/>
                  <a:pt x="8939" y="1123"/>
                </a:cubicBezTo>
                <a:cubicBezTo>
                  <a:pt x="8942" y="1114"/>
                  <a:pt x="8947" y="1110"/>
                  <a:pt x="8951" y="1104"/>
                </a:cubicBezTo>
                <a:cubicBezTo>
                  <a:pt x="8960" y="1091"/>
                  <a:pt x="8966" y="1082"/>
                  <a:pt x="8976" y="1078"/>
                </a:cubicBezTo>
                <a:cubicBezTo>
                  <a:pt x="8991" y="1073"/>
                  <a:pt x="9000" y="1091"/>
                  <a:pt x="9014" y="1085"/>
                </a:cubicBezTo>
                <a:cubicBezTo>
                  <a:pt x="9018" y="1083"/>
                  <a:pt x="9024" y="1083"/>
                  <a:pt x="9027" y="1078"/>
                </a:cubicBezTo>
                <a:cubicBezTo>
                  <a:pt x="9031" y="1072"/>
                  <a:pt x="9031" y="1062"/>
                  <a:pt x="9033" y="1052"/>
                </a:cubicBezTo>
                <a:cubicBezTo>
                  <a:pt x="9034" y="1044"/>
                  <a:pt x="9035" y="1035"/>
                  <a:pt x="9036" y="1027"/>
                </a:cubicBezTo>
                <a:cubicBezTo>
                  <a:pt x="9038" y="1017"/>
                  <a:pt x="9039" y="1009"/>
                  <a:pt x="9043" y="1001"/>
                </a:cubicBezTo>
                <a:cubicBezTo>
                  <a:pt x="9046" y="993"/>
                  <a:pt x="9050" y="993"/>
                  <a:pt x="9055" y="988"/>
                </a:cubicBezTo>
                <a:cubicBezTo>
                  <a:pt x="9060" y="983"/>
                  <a:pt x="9063" y="977"/>
                  <a:pt x="9068" y="975"/>
                </a:cubicBezTo>
                <a:cubicBezTo>
                  <a:pt x="9072" y="974"/>
                  <a:pt x="9076" y="975"/>
                  <a:pt x="9080" y="975"/>
                </a:cubicBezTo>
                <a:cubicBezTo>
                  <a:pt x="9084" y="975"/>
                  <a:pt x="9089" y="970"/>
                  <a:pt x="9093" y="969"/>
                </a:cubicBezTo>
                <a:cubicBezTo>
                  <a:pt x="9097" y="967"/>
                  <a:pt x="9101" y="970"/>
                  <a:pt x="9105" y="969"/>
                </a:cubicBezTo>
                <a:cubicBezTo>
                  <a:pt x="9111" y="966"/>
                  <a:pt x="9110" y="949"/>
                  <a:pt x="9115" y="943"/>
                </a:cubicBezTo>
                <a:lnTo>
                  <a:pt x="9112" y="912"/>
                </a:lnTo>
                <a:lnTo>
                  <a:pt x="8995" y="912"/>
                </a:lnTo>
                <a:lnTo>
                  <a:pt x="8964" y="898"/>
                </a:lnTo>
                <a:cubicBezTo>
                  <a:pt x="8975" y="893"/>
                  <a:pt x="8982" y="893"/>
                  <a:pt x="8992" y="885"/>
                </a:cubicBezTo>
                <a:cubicBezTo>
                  <a:pt x="9006" y="874"/>
                  <a:pt x="9011" y="840"/>
                  <a:pt x="9027" y="840"/>
                </a:cubicBezTo>
                <a:cubicBezTo>
                  <a:pt x="9035" y="840"/>
                  <a:pt x="9039" y="847"/>
                  <a:pt x="9046" y="853"/>
                </a:cubicBezTo>
                <a:cubicBezTo>
                  <a:pt x="9052" y="858"/>
                  <a:pt x="9054" y="871"/>
                  <a:pt x="9061" y="872"/>
                </a:cubicBezTo>
                <a:cubicBezTo>
                  <a:pt x="9067" y="874"/>
                  <a:pt x="9070" y="872"/>
                  <a:pt x="9076" y="872"/>
                </a:cubicBezTo>
                <a:lnTo>
                  <a:pt x="9090" y="872"/>
                </a:lnTo>
                <a:cubicBezTo>
                  <a:pt x="9095" y="872"/>
                  <a:pt x="9097" y="866"/>
                  <a:pt x="9102" y="866"/>
                </a:cubicBezTo>
                <a:cubicBezTo>
                  <a:pt x="9107" y="866"/>
                  <a:pt x="9111" y="867"/>
                  <a:pt x="9115" y="866"/>
                </a:cubicBezTo>
                <a:cubicBezTo>
                  <a:pt x="9120" y="864"/>
                  <a:pt x="9125" y="863"/>
                  <a:pt x="9131" y="860"/>
                </a:cubicBezTo>
                <a:cubicBezTo>
                  <a:pt x="9136" y="856"/>
                  <a:pt x="9136" y="840"/>
                  <a:pt x="9140" y="833"/>
                </a:cubicBezTo>
                <a:cubicBezTo>
                  <a:pt x="9144" y="827"/>
                  <a:pt x="9146" y="817"/>
                  <a:pt x="9150" y="808"/>
                </a:cubicBezTo>
                <a:cubicBezTo>
                  <a:pt x="9155" y="795"/>
                  <a:pt x="9159" y="787"/>
                  <a:pt x="9165" y="776"/>
                </a:cubicBezTo>
                <a:cubicBezTo>
                  <a:pt x="9169" y="769"/>
                  <a:pt x="9169" y="753"/>
                  <a:pt x="9174" y="750"/>
                </a:cubicBezTo>
                <a:cubicBezTo>
                  <a:pt x="9183" y="744"/>
                  <a:pt x="9190" y="744"/>
                  <a:pt x="9200" y="744"/>
                </a:cubicBezTo>
                <a:lnTo>
                  <a:pt x="9212" y="744"/>
                </a:lnTo>
                <a:cubicBezTo>
                  <a:pt x="9232" y="744"/>
                  <a:pt x="9244" y="742"/>
                  <a:pt x="9263" y="737"/>
                </a:cubicBezTo>
                <a:cubicBezTo>
                  <a:pt x="9267" y="737"/>
                  <a:pt x="9271" y="732"/>
                  <a:pt x="9275" y="730"/>
                </a:cubicBezTo>
                <a:cubicBezTo>
                  <a:pt x="9279" y="729"/>
                  <a:pt x="9284" y="728"/>
                  <a:pt x="9288" y="724"/>
                </a:cubicBezTo>
                <a:cubicBezTo>
                  <a:pt x="9294" y="720"/>
                  <a:pt x="9297" y="710"/>
                  <a:pt x="9301" y="699"/>
                </a:cubicBezTo>
                <a:cubicBezTo>
                  <a:pt x="9304" y="689"/>
                  <a:pt x="9308" y="684"/>
                  <a:pt x="9310" y="673"/>
                </a:cubicBezTo>
                <a:cubicBezTo>
                  <a:pt x="9312" y="655"/>
                  <a:pt x="9313" y="640"/>
                  <a:pt x="9313" y="621"/>
                </a:cubicBezTo>
                <a:cubicBezTo>
                  <a:pt x="9313" y="602"/>
                  <a:pt x="9313" y="582"/>
                  <a:pt x="9307" y="569"/>
                </a:cubicBezTo>
                <a:cubicBezTo>
                  <a:pt x="9304" y="563"/>
                  <a:pt x="9299" y="560"/>
                  <a:pt x="9294" y="557"/>
                </a:cubicBezTo>
                <a:cubicBezTo>
                  <a:pt x="9285" y="549"/>
                  <a:pt x="9277" y="550"/>
                  <a:pt x="9266" y="550"/>
                </a:cubicBezTo>
                <a:cubicBezTo>
                  <a:pt x="9255" y="550"/>
                  <a:pt x="9248" y="552"/>
                  <a:pt x="9238" y="557"/>
                </a:cubicBezTo>
                <a:cubicBezTo>
                  <a:pt x="9231" y="560"/>
                  <a:pt x="9228" y="573"/>
                  <a:pt x="9222" y="576"/>
                </a:cubicBezTo>
                <a:cubicBezTo>
                  <a:pt x="9213" y="581"/>
                  <a:pt x="9206" y="583"/>
                  <a:pt x="9197" y="583"/>
                </a:cubicBezTo>
                <a:cubicBezTo>
                  <a:pt x="9186" y="583"/>
                  <a:pt x="9179" y="577"/>
                  <a:pt x="9168" y="569"/>
                </a:cubicBezTo>
                <a:cubicBezTo>
                  <a:pt x="9163" y="566"/>
                  <a:pt x="9158" y="560"/>
                  <a:pt x="9153" y="557"/>
                </a:cubicBezTo>
                <a:lnTo>
                  <a:pt x="9134" y="544"/>
                </a:lnTo>
                <a:cubicBezTo>
                  <a:pt x="9128" y="540"/>
                  <a:pt x="9124" y="531"/>
                  <a:pt x="9118" y="531"/>
                </a:cubicBezTo>
                <a:cubicBezTo>
                  <a:pt x="9107" y="531"/>
                  <a:pt x="9100" y="542"/>
                  <a:pt x="9090" y="544"/>
                </a:cubicBezTo>
                <a:cubicBezTo>
                  <a:pt x="9084" y="545"/>
                  <a:pt x="9080" y="542"/>
                  <a:pt x="9074" y="544"/>
                </a:cubicBezTo>
                <a:cubicBezTo>
                  <a:pt x="9064" y="545"/>
                  <a:pt x="9056" y="550"/>
                  <a:pt x="9046" y="557"/>
                </a:cubicBezTo>
                <a:cubicBezTo>
                  <a:pt x="9040" y="560"/>
                  <a:pt x="9038" y="569"/>
                  <a:pt x="9033" y="576"/>
                </a:cubicBezTo>
                <a:cubicBezTo>
                  <a:pt x="9028" y="582"/>
                  <a:pt x="9023" y="585"/>
                  <a:pt x="9020" y="595"/>
                </a:cubicBezTo>
                <a:cubicBezTo>
                  <a:pt x="9016" y="613"/>
                  <a:pt x="9016" y="629"/>
                  <a:pt x="9011" y="647"/>
                </a:cubicBezTo>
                <a:cubicBezTo>
                  <a:pt x="9009" y="656"/>
                  <a:pt x="9009" y="668"/>
                  <a:pt x="9005" y="673"/>
                </a:cubicBezTo>
                <a:cubicBezTo>
                  <a:pt x="9002" y="678"/>
                  <a:pt x="8996" y="677"/>
                  <a:pt x="8992" y="679"/>
                </a:cubicBezTo>
                <a:cubicBezTo>
                  <a:pt x="8982" y="684"/>
                  <a:pt x="8975" y="677"/>
                  <a:pt x="8964" y="679"/>
                </a:cubicBezTo>
                <a:cubicBezTo>
                  <a:pt x="8954" y="681"/>
                  <a:pt x="8947" y="685"/>
                  <a:pt x="8937" y="685"/>
                </a:cubicBezTo>
                <a:cubicBezTo>
                  <a:pt x="8927" y="685"/>
                  <a:pt x="8919" y="687"/>
                  <a:pt x="8910" y="679"/>
                </a:cubicBezTo>
                <a:cubicBezTo>
                  <a:pt x="8905" y="674"/>
                  <a:pt x="8906" y="660"/>
                  <a:pt x="8901" y="653"/>
                </a:cubicBezTo>
                <a:cubicBezTo>
                  <a:pt x="8891" y="639"/>
                  <a:pt x="8880" y="647"/>
                  <a:pt x="8868" y="647"/>
                </a:cubicBezTo>
                <a:cubicBezTo>
                  <a:pt x="8860" y="647"/>
                  <a:pt x="8855" y="640"/>
                  <a:pt x="8847" y="647"/>
                </a:cubicBezTo>
                <a:cubicBezTo>
                  <a:pt x="8837" y="656"/>
                  <a:pt x="8833" y="674"/>
                  <a:pt x="8825" y="691"/>
                </a:cubicBezTo>
                <a:cubicBezTo>
                  <a:pt x="8822" y="700"/>
                  <a:pt x="8823" y="711"/>
                  <a:pt x="8819" y="718"/>
                </a:cubicBezTo>
                <a:cubicBezTo>
                  <a:pt x="8815" y="724"/>
                  <a:pt x="8811" y="727"/>
                  <a:pt x="8806" y="730"/>
                </a:cubicBezTo>
                <a:cubicBezTo>
                  <a:pt x="8803" y="732"/>
                  <a:pt x="8799" y="730"/>
                  <a:pt x="8794" y="730"/>
                </a:cubicBezTo>
                <a:cubicBezTo>
                  <a:pt x="8783" y="732"/>
                  <a:pt x="8776" y="729"/>
                  <a:pt x="8765" y="730"/>
                </a:cubicBezTo>
                <a:cubicBezTo>
                  <a:pt x="8756" y="732"/>
                  <a:pt x="8749" y="737"/>
                  <a:pt x="8740" y="744"/>
                </a:cubicBezTo>
                <a:cubicBezTo>
                  <a:pt x="8735" y="747"/>
                  <a:pt x="8733" y="760"/>
                  <a:pt x="8728" y="763"/>
                </a:cubicBezTo>
                <a:cubicBezTo>
                  <a:pt x="8717" y="771"/>
                  <a:pt x="8710" y="769"/>
                  <a:pt x="8700" y="776"/>
                </a:cubicBezTo>
                <a:cubicBezTo>
                  <a:pt x="8694" y="779"/>
                  <a:pt x="8692" y="789"/>
                  <a:pt x="8687" y="795"/>
                </a:cubicBezTo>
                <a:cubicBezTo>
                  <a:pt x="8681" y="805"/>
                  <a:pt x="8676" y="810"/>
                  <a:pt x="8671" y="821"/>
                </a:cubicBezTo>
                <a:cubicBezTo>
                  <a:pt x="8663" y="842"/>
                  <a:pt x="8665" y="872"/>
                  <a:pt x="8652" y="885"/>
                </a:cubicBezTo>
                <a:cubicBezTo>
                  <a:pt x="8648" y="890"/>
                  <a:pt x="8645" y="898"/>
                  <a:pt x="8640" y="898"/>
                </a:cubicBezTo>
                <a:cubicBezTo>
                  <a:pt x="8634" y="898"/>
                  <a:pt x="8633" y="886"/>
                  <a:pt x="8627" y="885"/>
                </a:cubicBezTo>
                <a:cubicBezTo>
                  <a:pt x="8630" y="877"/>
                  <a:pt x="8630" y="868"/>
                  <a:pt x="8634" y="860"/>
                </a:cubicBezTo>
                <a:cubicBezTo>
                  <a:pt x="8638" y="851"/>
                  <a:pt x="8643" y="854"/>
                  <a:pt x="8646" y="847"/>
                </a:cubicBezTo>
                <a:cubicBezTo>
                  <a:pt x="8649" y="838"/>
                  <a:pt x="8650" y="829"/>
                  <a:pt x="8652" y="821"/>
                </a:cubicBezTo>
                <a:cubicBezTo>
                  <a:pt x="8655" y="811"/>
                  <a:pt x="8660" y="805"/>
                  <a:pt x="8662" y="795"/>
                </a:cubicBezTo>
                <a:cubicBezTo>
                  <a:pt x="8667" y="777"/>
                  <a:pt x="8669" y="755"/>
                  <a:pt x="8678" y="744"/>
                </a:cubicBezTo>
                <a:cubicBezTo>
                  <a:pt x="8681" y="740"/>
                  <a:pt x="8686" y="747"/>
                  <a:pt x="8690" y="744"/>
                </a:cubicBezTo>
                <a:cubicBezTo>
                  <a:pt x="8698" y="737"/>
                  <a:pt x="8703" y="731"/>
                  <a:pt x="8710" y="724"/>
                </a:cubicBezTo>
                <a:cubicBezTo>
                  <a:pt x="8710" y="715"/>
                  <a:pt x="8709" y="708"/>
                  <a:pt x="8709" y="699"/>
                </a:cubicBezTo>
                <a:lnTo>
                  <a:pt x="8709" y="640"/>
                </a:lnTo>
                <a:cubicBezTo>
                  <a:pt x="8714" y="635"/>
                  <a:pt x="8719" y="620"/>
                  <a:pt x="8725" y="615"/>
                </a:cubicBezTo>
                <a:cubicBezTo>
                  <a:pt x="8729" y="611"/>
                  <a:pt x="8734" y="613"/>
                  <a:pt x="8737" y="608"/>
                </a:cubicBezTo>
                <a:cubicBezTo>
                  <a:pt x="8742" y="602"/>
                  <a:pt x="8748" y="599"/>
                  <a:pt x="8750" y="589"/>
                </a:cubicBezTo>
                <a:cubicBezTo>
                  <a:pt x="8752" y="581"/>
                  <a:pt x="8750" y="573"/>
                  <a:pt x="8750" y="563"/>
                </a:cubicBezTo>
                <a:cubicBezTo>
                  <a:pt x="8750" y="554"/>
                  <a:pt x="8751" y="545"/>
                  <a:pt x="8750" y="538"/>
                </a:cubicBezTo>
                <a:cubicBezTo>
                  <a:pt x="8749" y="528"/>
                  <a:pt x="8746" y="520"/>
                  <a:pt x="8744" y="512"/>
                </a:cubicBezTo>
                <a:cubicBezTo>
                  <a:pt x="8740" y="502"/>
                  <a:pt x="8739" y="490"/>
                  <a:pt x="8734" y="486"/>
                </a:cubicBezTo>
                <a:cubicBezTo>
                  <a:pt x="8730" y="481"/>
                  <a:pt x="8726" y="486"/>
                  <a:pt x="8722" y="486"/>
                </a:cubicBezTo>
                <a:lnTo>
                  <a:pt x="8709" y="486"/>
                </a:lnTo>
                <a:cubicBezTo>
                  <a:pt x="8704" y="486"/>
                  <a:pt x="8701" y="492"/>
                  <a:pt x="8696" y="492"/>
                </a:cubicBezTo>
                <a:cubicBezTo>
                  <a:pt x="8684" y="494"/>
                  <a:pt x="8678" y="490"/>
                  <a:pt x="8665" y="492"/>
                </a:cubicBezTo>
                <a:cubicBezTo>
                  <a:pt x="8660" y="492"/>
                  <a:pt x="8657" y="499"/>
                  <a:pt x="8652" y="499"/>
                </a:cubicBezTo>
                <a:cubicBezTo>
                  <a:pt x="8636" y="500"/>
                  <a:pt x="8627" y="500"/>
                  <a:pt x="8612" y="499"/>
                </a:cubicBezTo>
                <a:cubicBezTo>
                  <a:pt x="8605" y="499"/>
                  <a:pt x="8601" y="489"/>
                  <a:pt x="8596" y="487"/>
                </a:cubicBezTo>
                <a:cubicBezTo>
                  <a:pt x="8596" y="520"/>
                  <a:pt x="8596" y="537"/>
                  <a:pt x="8596" y="569"/>
                </a:cubicBezTo>
                <a:cubicBezTo>
                  <a:pt x="8596" y="579"/>
                  <a:pt x="8593" y="585"/>
                  <a:pt x="8593" y="595"/>
                </a:cubicBezTo>
                <a:cubicBezTo>
                  <a:pt x="8593" y="603"/>
                  <a:pt x="8596" y="608"/>
                  <a:pt x="8596" y="617"/>
                </a:cubicBezTo>
                <a:cubicBezTo>
                  <a:pt x="8589" y="617"/>
                  <a:pt x="8587" y="627"/>
                  <a:pt x="8580" y="627"/>
                </a:cubicBezTo>
                <a:cubicBezTo>
                  <a:pt x="8574" y="627"/>
                  <a:pt x="8571" y="616"/>
                  <a:pt x="8564" y="615"/>
                </a:cubicBezTo>
                <a:cubicBezTo>
                  <a:pt x="8556" y="613"/>
                  <a:pt x="8551" y="615"/>
                  <a:pt x="8542" y="615"/>
                </a:cubicBezTo>
                <a:cubicBezTo>
                  <a:pt x="8534" y="615"/>
                  <a:pt x="8528" y="611"/>
                  <a:pt x="8520" y="615"/>
                </a:cubicBezTo>
                <a:cubicBezTo>
                  <a:pt x="8510" y="620"/>
                  <a:pt x="8505" y="632"/>
                  <a:pt x="8495" y="640"/>
                </a:cubicBezTo>
                <a:cubicBezTo>
                  <a:pt x="8491" y="643"/>
                  <a:pt x="8487" y="643"/>
                  <a:pt x="8483" y="647"/>
                </a:cubicBezTo>
                <a:cubicBezTo>
                  <a:pt x="8477" y="650"/>
                  <a:pt x="8475" y="661"/>
                  <a:pt x="8470" y="666"/>
                </a:cubicBezTo>
                <a:cubicBezTo>
                  <a:pt x="8466" y="669"/>
                  <a:pt x="8461" y="664"/>
                  <a:pt x="8457" y="666"/>
                </a:cubicBezTo>
                <a:cubicBezTo>
                  <a:pt x="8458" y="658"/>
                  <a:pt x="8460" y="648"/>
                  <a:pt x="8460" y="640"/>
                </a:cubicBezTo>
                <a:cubicBezTo>
                  <a:pt x="8462" y="630"/>
                  <a:pt x="8465" y="624"/>
                  <a:pt x="8467" y="615"/>
                </a:cubicBezTo>
                <a:cubicBezTo>
                  <a:pt x="8468" y="604"/>
                  <a:pt x="8468" y="589"/>
                  <a:pt x="8473" y="583"/>
                </a:cubicBezTo>
                <a:cubicBezTo>
                  <a:pt x="8478" y="576"/>
                  <a:pt x="8480" y="565"/>
                  <a:pt x="8486" y="563"/>
                </a:cubicBezTo>
                <a:lnTo>
                  <a:pt x="8498" y="563"/>
                </a:lnTo>
                <a:cubicBezTo>
                  <a:pt x="8509" y="562"/>
                  <a:pt x="8516" y="563"/>
                  <a:pt x="8527" y="563"/>
                </a:cubicBezTo>
                <a:cubicBezTo>
                  <a:pt x="8536" y="563"/>
                  <a:pt x="8543" y="561"/>
                  <a:pt x="8552" y="557"/>
                </a:cubicBezTo>
                <a:cubicBezTo>
                  <a:pt x="8557" y="554"/>
                  <a:pt x="8560" y="542"/>
                  <a:pt x="8564" y="538"/>
                </a:cubicBezTo>
                <a:lnTo>
                  <a:pt x="8561" y="512"/>
                </a:lnTo>
                <a:cubicBezTo>
                  <a:pt x="8556" y="510"/>
                  <a:pt x="8554" y="500"/>
                  <a:pt x="8548" y="499"/>
                </a:cubicBezTo>
                <a:cubicBezTo>
                  <a:pt x="8542" y="497"/>
                  <a:pt x="8539" y="500"/>
                  <a:pt x="8533" y="499"/>
                </a:cubicBezTo>
                <a:cubicBezTo>
                  <a:pt x="8525" y="497"/>
                  <a:pt x="8520" y="492"/>
                  <a:pt x="8512" y="492"/>
                </a:cubicBezTo>
                <a:cubicBezTo>
                  <a:pt x="8493" y="492"/>
                  <a:pt x="8483" y="507"/>
                  <a:pt x="8464" y="512"/>
                </a:cubicBezTo>
                <a:cubicBezTo>
                  <a:pt x="8454" y="513"/>
                  <a:pt x="8448" y="512"/>
                  <a:pt x="8438" y="512"/>
                </a:cubicBezTo>
                <a:cubicBezTo>
                  <a:pt x="8433" y="512"/>
                  <a:pt x="8431" y="518"/>
                  <a:pt x="8425" y="518"/>
                </a:cubicBezTo>
                <a:lnTo>
                  <a:pt x="8338" y="518"/>
                </a:lnTo>
                <a:cubicBezTo>
                  <a:pt x="8325" y="518"/>
                  <a:pt x="8318" y="505"/>
                  <a:pt x="8305" y="505"/>
                </a:cubicBezTo>
                <a:cubicBezTo>
                  <a:pt x="8292" y="505"/>
                  <a:pt x="8284" y="512"/>
                  <a:pt x="8272" y="518"/>
                </a:cubicBezTo>
                <a:cubicBezTo>
                  <a:pt x="8266" y="520"/>
                  <a:pt x="8261" y="521"/>
                  <a:pt x="8256" y="524"/>
                </a:cubicBezTo>
                <a:cubicBezTo>
                  <a:pt x="8251" y="526"/>
                  <a:pt x="8248" y="534"/>
                  <a:pt x="8243" y="538"/>
                </a:cubicBezTo>
                <a:cubicBezTo>
                  <a:pt x="8239" y="539"/>
                  <a:pt x="8235" y="542"/>
                  <a:pt x="8231" y="544"/>
                </a:cubicBezTo>
                <a:cubicBezTo>
                  <a:pt x="8224" y="549"/>
                  <a:pt x="8219" y="560"/>
                  <a:pt x="8212" y="563"/>
                </a:cubicBezTo>
                <a:cubicBezTo>
                  <a:pt x="8207" y="565"/>
                  <a:pt x="8203" y="562"/>
                  <a:pt x="8196" y="563"/>
                </a:cubicBezTo>
                <a:cubicBezTo>
                  <a:pt x="8188" y="565"/>
                  <a:pt x="8185" y="574"/>
                  <a:pt x="8177" y="576"/>
                </a:cubicBezTo>
                <a:cubicBezTo>
                  <a:pt x="8171" y="578"/>
                  <a:pt x="8168" y="574"/>
                  <a:pt x="8162" y="576"/>
                </a:cubicBezTo>
                <a:cubicBezTo>
                  <a:pt x="8155" y="578"/>
                  <a:pt x="8151" y="586"/>
                  <a:pt x="8146" y="589"/>
                </a:cubicBezTo>
                <a:cubicBezTo>
                  <a:pt x="8142" y="591"/>
                  <a:pt x="8137" y="593"/>
                  <a:pt x="8133" y="595"/>
                </a:cubicBezTo>
                <a:cubicBezTo>
                  <a:pt x="8128" y="598"/>
                  <a:pt x="8124" y="608"/>
                  <a:pt x="8118" y="608"/>
                </a:cubicBezTo>
                <a:cubicBezTo>
                  <a:pt x="8112" y="608"/>
                  <a:pt x="8110" y="597"/>
                  <a:pt x="8105" y="595"/>
                </a:cubicBezTo>
                <a:cubicBezTo>
                  <a:pt x="8106" y="587"/>
                  <a:pt x="8106" y="577"/>
                  <a:pt x="8108" y="569"/>
                </a:cubicBezTo>
                <a:cubicBezTo>
                  <a:pt x="8114" y="547"/>
                  <a:pt x="8120" y="537"/>
                  <a:pt x="8127" y="518"/>
                </a:cubicBezTo>
                <a:cubicBezTo>
                  <a:pt x="8130" y="508"/>
                  <a:pt x="8132" y="500"/>
                  <a:pt x="8137" y="492"/>
                </a:cubicBezTo>
                <a:cubicBezTo>
                  <a:pt x="8145" y="478"/>
                  <a:pt x="8153" y="471"/>
                  <a:pt x="8165" y="466"/>
                </a:cubicBezTo>
                <a:cubicBezTo>
                  <a:pt x="8171" y="465"/>
                  <a:pt x="8175" y="460"/>
                  <a:pt x="8181" y="460"/>
                </a:cubicBezTo>
                <a:lnTo>
                  <a:pt x="8394" y="460"/>
                </a:lnTo>
                <a:cubicBezTo>
                  <a:pt x="8399" y="460"/>
                  <a:pt x="8403" y="459"/>
                  <a:pt x="8407" y="454"/>
                </a:cubicBezTo>
                <a:cubicBezTo>
                  <a:pt x="8412" y="447"/>
                  <a:pt x="8412" y="434"/>
                  <a:pt x="8417" y="428"/>
                </a:cubicBezTo>
                <a:cubicBezTo>
                  <a:pt x="8421" y="423"/>
                  <a:pt x="8424" y="421"/>
                  <a:pt x="8430" y="421"/>
                </a:cubicBezTo>
                <a:lnTo>
                  <a:pt x="8608" y="421"/>
                </a:lnTo>
                <a:cubicBezTo>
                  <a:pt x="8613" y="421"/>
                  <a:pt x="8615" y="415"/>
                  <a:pt x="8621" y="415"/>
                </a:cubicBezTo>
                <a:cubicBezTo>
                  <a:pt x="8630" y="415"/>
                  <a:pt x="8638" y="421"/>
                  <a:pt x="8646" y="415"/>
                </a:cubicBezTo>
                <a:cubicBezTo>
                  <a:pt x="8651" y="412"/>
                  <a:pt x="8654" y="407"/>
                  <a:pt x="8659" y="402"/>
                </a:cubicBezTo>
                <a:cubicBezTo>
                  <a:pt x="8663" y="397"/>
                  <a:pt x="8660" y="381"/>
                  <a:pt x="8665" y="377"/>
                </a:cubicBezTo>
                <a:cubicBezTo>
                  <a:pt x="8669" y="372"/>
                  <a:pt x="8674" y="378"/>
                  <a:pt x="8678" y="377"/>
                </a:cubicBezTo>
                <a:cubicBezTo>
                  <a:pt x="8682" y="373"/>
                  <a:pt x="8685" y="365"/>
                  <a:pt x="8690" y="363"/>
                </a:cubicBezTo>
                <a:cubicBezTo>
                  <a:pt x="8694" y="363"/>
                  <a:pt x="8699" y="365"/>
                  <a:pt x="8703" y="363"/>
                </a:cubicBezTo>
                <a:cubicBezTo>
                  <a:pt x="8707" y="362"/>
                  <a:pt x="8711" y="365"/>
                  <a:pt x="8715" y="363"/>
                </a:cubicBezTo>
                <a:cubicBezTo>
                  <a:pt x="8721" y="362"/>
                  <a:pt x="8722" y="346"/>
                  <a:pt x="8728" y="344"/>
                </a:cubicBezTo>
                <a:cubicBezTo>
                  <a:pt x="8743" y="338"/>
                  <a:pt x="8753" y="346"/>
                  <a:pt x="8769" y="344"/>
                </a:cubicBezTo>
                <a:cubicBezTo>
                  <a:pt x="8775" y="344"/>
                  <a:pt x="8778" y="339"/>
                  <a:pt x="8785" y="338"/>
                </a:cubicBezTo>
                <a:lnTo>
                  <a:pt x="8785" y="280"/>
                </a:lnTo>
                <a:lnTo>
                  <a:pt x="8747" y="274"/>
                </a:lnTo>
                <a:cubicBezTo>
                  <a:pt x="8740" y="278"/>
                  <a:pt x="8736" y="286"/>
                  <a:pt x="8728" y="286"/>
                </a:cubicBezTo>
                <a:lnTo>
                  <a:pt x="8722" y="286"/>
                </a:lnTo>
                <a:cubicBezTo>
                  <a:pt x="8716" y="286"/>
                  <a:pt x="8714" y="275"/>
                  <a:pt x="8709" y="274"/>
                </a:cubicBezTo>
                <a:cubicBezTo>
                  <a:pt x="8694" y="266"/>
                  <a:pt x="8684" y="260"/>
                  <a:pt x="8668" y="260"/>
                </a:cubicBezTo>
                <a:cubicBezTo>
                  <a:pt x="8659" y="260"/>
                  <a:pt x="8652" y="267"/>
                  <a:pt x="8643" y="267"/>
                </a:cubicBezTo>
                <a:cubicBezTo>
                  <a:pt x="8630" y="267"/>
                  <a:pt x="8623" y="267"/>
                  <a:pt x="8612" y="260"/>
                </a:cubicBezTo>
                <a:cubicBezTo>
                  <a:pt x="8607" y="259"/>
                  <a:pt x="8604" y="253"/>
                  <a:pt x="8599" y="248"/>
                </a:cubicBezTo>
                <a:cubicBezTo>
                  <a:pt x="8601" y="238"/>
                  <a:pt x="8612" y="241"/>
                  <a:pt x="8612" y="228"/>
                </a:cubicBezTo>
                <a:cubicBezTo>
                  <a:pt x="8612" y="217"/>
                  <a:pt x="8605" y="213"/>
                  <a:pt x="8605" y="202"/>
                </a:cubicBezTo>
                <a:cubicBezTo>
                  <a:pt x="8600" y="202"/>
                  <a:pt x="8597" y="204"/>
                  <a:pt x="8593" y="202"/>
                </a:cubicBezTo>
                <a:cubicBezTo>
                  <a:pt x="8583" y="199"/>
                  <a:pt x="8578" y="190"/>
                  <a:pt x="8569" y="190"/>
                </a:cubicBezTo>
                <a:cubicBezTo>
                  <a:pt x="8566" y="190"/>
                  <a:pt x="8564" y="188"/>
                  <a:pt x="8561" y="190"/>
                </a:cubicBezTo>
                <a:cubicBezTo>
                  <a:pt x="8556" y="195"/>
                  <a:pt x="8554" y="209"/>
                  <a:pt x="8548" y="209"/>
                </a:cubicBezTo>
                <a:lnTo>
                  <a:pt x="8486" y="209"/>
                </a:lnTo>
                <a:cubicBezTo>
                  <a:pt x="8475" y="209"/>
                  <a:pt x="8471" y="185"/>
                  <a:pt x="8460" y="177"/>
                </a:cubicBezTo>
                <a:cubicBezTo>
                  <a:pt x="8457" y="173"/>
                  <a:pt x="8452" y="172"/>
                  <a:pt x="8448" y="171"/>
                </a:cubicBezTo>
                <a:cubicBezTo>
                  <a:pt x="8438" y="167"/>
                  <a:pt x="8431" y="171"/>
                  <a:pt x="8420" y="171"/>
                </a:cubicBezTo>
                <a:lnTo>
                  <a:pt x="8344" y="171"/>
                </a:lnTo>
                <a:lnTo>
                  <a:pt x="8325" y="171"/>
                </a:lnTo>
                <a:lnTo>
                  <a:pt x="8278" y="171"/>
                </a:lnTo>
                <a:lnTo>
                  <a:pt x="8253" y="171"/>
                </a:lnTo>
                <a:cubicBezTo>
                  <a:pt x="8244" y="171"/>
                  <a:pt x="8236" y="172"/>
                  <a:pt x="8228" y="177"/>
                </a:cubicBezTo>
                <a:cubicBezTo>
                  <a:pt x="8222" y="180"/>
                  <a:pt x="8220" y="193"/>
                  <a:pt x="8215" y="199"/>
                </a:cubicBezTo>
                <a:lnTo>
                  <a:pt x="8105" y="199"/>
                </a:lnTo>
                <a:lnTo>
                  <a:pt x="8108" y="171"/>
                </a:lnTo>
                <a:lnTo>
                  <a:pt x="8132" y="171"/>
                </a:lnTo>
                <a:cubicBezTo>
                  <a:pt x="8143" y="171"/>
                  <a:pt x="8149" y="180"/>
                  <a:pt x="8159" y="177"/>
                </a:cubicBezTo>
                <a:cubicBezTo>
                  <a:pt x="8164" y="175"/>
                  <a:pt x="8165" y="159"/>
                  <a:pt x="8168" y="151"/>
                </a:cubicBezTo>
                <a:cubicBezTo>
                  <a:pt x="8171" y="143"/>
                  <a:pt x="8173" y="132"/>
                  <a:pt x="8174" y="122"/>
                </a:cubicBezTo>
                <a:lnTo>
                  <a:pt x="8552" y="122"/>
                </a:lnTo>
                <a:cubicBezTo>
                  <a:pt x="8551" y="112"/>
                  <a:pt x="8553" y="103"/>
                  <a:pt x="8552" y="93"/>
                </a:cubicBezTo>
                <a:cubicBezTo>
                  <a:pt x="8549" y="80"/>
                  <a:pt x="8545" y="76"/>
                  <a:pt x="8539" y="68"/>
                </a:cubicBezTo>
                <a:cubicBezTo>
                  <a:pt x="8535" y="63"/>
                  <a:pt x="8531" y="58"/>
                  <a:pt x="8527" y="54"/>
                </a:cubicBezTo>
                <a:cubicBezTo>
                  <a:pt x="8517" y="46"/>
                  <a:pt x="8509" y="43"/>
                  <a:pt x="8498" y="41"/>
                </a:cubicBezTo>
                <a:lnTo>
                  <a:pt x="8483" y="41"/>
                </a:lnTo>
                <a:cubicBezTo>
                  <a:pt x="8472" y="40"/>
                  <a:pt x="8465" y="37"/>
                  <a:pt x="8454" y="35"/>
                </a:cubicBezTo>
                <a:cubicBezTo>
                  <a:pt x="8445" y="35"/>
                  <a:pt x="8438" y="34"/>
                  <a:pt x="8429" y="29"/>
                </a:cubicBezTo>
                <a:cubicBezTo>
                  <a:pt x="8424" y="27"/>
                  <a:pt x="8421" y="17"/>
                  <a:pt x="8417" y="16"/>
                </a:cubicBezTo>
                <a:cubicBezTo>
                  <a:pt x="8413" y="14"/>
                  <a:pt x="8408" y="10"/>
                  <a:pt x="8404" y="10"/>
                </a:cubicBezTo>
                <a:cubicBezTo>
                  <a:pt x="8394" y="6"/>
                  <a:pt x="8387" y="10"/>
                  <a:pt x="8376" y="10"/>
                </a:cubicBezTo>
                <a:cubicBezTo>
                  <a:pt x="8364" y="10"/>
                  <a:pt x="8358" y="8"/>
                  <a:pt x="8347" y="10"/>
                </a:cubicBezTo>
                <a:cubicBezTo>
                  <a:pt x="8342" y="10"/>
                  <a:pt x="8339" y="16"/>
                  <a:pt x="8335" y="16"/>
                </a:cubicBezTo>
                <a:cubicBezTo>
                  <a:pt x="8324" y="17"/>
                  <a:pt x="8317" y="16"/>
                  <a:pt x="8306" y="16"/>
                </a:cubicBezTo>
                <a:lnTo>
                  <a:pt x="8291" y="16"/>
                </a:lnTo>
                <a:cubicBezTo>
                  <a:pt x="8280" y="14"/>
                  <a:pt x="8275" y="3"/>
                  <a:pt x="8265" y="3"/>
                </a:cubicBezTo>
                <a:cubicBezTo>
                  <a:pt x="8160" y="3"/>
                  <a:pt x="8100" y="0"/>
                  <a:pt x="7996" y="0"/>
                </a:cubicBezTo>
                <a:close/>
                <a:moveTo>
                  <a:pt x="5811" y="134"/>
                </a:moveTo>
                <a:cubicBezTo>
                  <a:pt x="5811" y="134"/>
                  <a:pt x="5814" y="231"/>
                  <a:pt x="5801" y="225"/>
                </a:cubicBezTo>
                <a:cubicBezTo>
                  <a:pt x="5789" y="218"/>
                  <a:pt x="5779" y="250"/>
                  <a:pt x="5767" y="218"/>
                </a:cubicBezTo>
                <a:cubicBezTo>
                  <a:pt x="5754" y="186"/>
                  <a:pt x="5760" y="166"/>
                  <a:pt x="5738" y="166"/>
                </a:cubicBezTo>
                <a:cubicBezTo>
                  <a:pt x="5716" y="166"/>
                  <a:pt x="5710" y="173"/>
                  <a:pt x="5697" y="173"/>
                </a:cubicBezTo>
                <a:cubicBezTo>
                  <a:pt x="5685" y="173"/>
                  <a:pt x="5688" y="244"/>
                  <a:pt x="5688" y="244"/>
                </a:cubicBezTo>
                <a:cubicBezTo>
                  <a:pt x="5669" y="276"/>
                  <a:pt x="5628" y="237"/>
                  <a:pt x="5628" y="237"/>
                </a:cubicBezTo>
                <a:cubicBezTo>
                  <a:pt x="5594" y="166"/>
                  <a:pt x="5572" y="166"/>
                  <a:pt x="5572" y="166"/>
                </a:cubicBezTo>
                <a:lnTo>
                  <a:pt x="5512" y="160"/>
                </a:lnTo>
                <a:cubicBezTo>
                  <a:pt x="5512" y="160"/>
                  <a:pt x="5466" y="129"/>
                  <a:pt x="5461" y="160"/>
                </a:cubicBezTo>
                <a:cubicBezTo>
                  <a:pt x="5452" y="218"/>
                  <a:pt x="5468" y="283"/>
                  <a:pt x="5468" y="283"/>
                </a:cubicBezTo>
                <a:lnTo>
                  <a:pt x="5439" y="283"/>
                </a:lnTo>
                <a:lnTo>
                  <a:pt x="5402" y="237"/>
                </a:lnTo>
                <a:cubicBezTo>
                  <a:pt x="5402" y="237"/>
                  <a:pt x="5392" y="211"/>
                  <a:pt x="5373" y="211"/>
                </a:cubicBezTo>
                <a:lnTo>
                  <a:pt x="5317" y="211"/>
                </a:lnTo>
                <a:lnTo>
                  <a:pt x="5314" y="263"/>
                </a:lnTo>
                <a:lnTo>
                  <a:pt x="5263" y="263"/>
                </a:lnTo>
                <a:cubicBezTo>
                  <a:pt x="5235" y="244"/>
                  <a:pt x="5181" y="250"/>
                  <a:pt x="5181" y="250"/>
                </a:cubicBezTo>
                <a:cubicBezTo>
                  <a:pt x="5163" y="295"/>
                  <a:pt x="5122" y="302"/>
                  <a:pt x="5122" y="302"/>
                </a:cubicBezTo>
                <a:lnTo>
                  <a:pt x="5093" y="379"/>
                </a:lnTo>
                <a:lnTo>
                  <a:pt x="5166" y="379"/>
                </a:lnTo>
                <a:cubicBezTo>
                  <a:pt x="5185" y="418"/>
                  <a:pt x="5257" y="450"/>
                  <a:pt x="5257" y="450"/>
                </a:cubicBezTo>
                <a:cubicBezTo>
                  <a:pt x="5257" y="450"/>
                  <a:pt x="5273" y="424"/>
                  <a:pt x="5279" y="456"/>
                </a:cubicBezTo>
                <a:cubicBezTo>
                  <a:pt x="5285" y="488"/>
                  <a:pt x="5298" y="533"/>
                  <a:pt x="5298" y="533"/>
                </a:cubicBezTo>
                <a:cubicBezTo>
                  <a:pt x="5298" y="533"/>
                  <a:pt x="5248" y="546"/>
                  <a:pt x="5235" y="520"/>
                </a:cubicBezTo>
                <a:cubicBezTo>
                  <a:pt x="5222" y="495"/>
                  <a:pt x="5207" y="463"/>
                  <a:pt x="5191" y="463"/>
                </a:cubicBezTo>
                <a:lnTo>
                  <a:pt x="5122" y="463"/>
                </a:lnTo>
                <a:cubicBezTo>
                  <a:pt x="5122" y="463"/>
                  <a:pt x="5084" y="456"/>
                  <a:pt x="5075" y="430"/>
                </a:cubicBezTo>
                <a:cubicBezTo>
                  <a:pt x="5065" y="405"/>
                  <a:pt x="5059" y="353"/>
                  <a:pt x="5043" y="359"/>
                </a:cubicBezTo>
                <a:cubicBezTo>
                  <a:pt x="5027" y="366"/>
                  <a:pt x="4993" y="372"/>
                  <a:pt x="4993" y="372"/>
                </a:cubicBezTo>
                <a:lnTo>
                  <a:pt x="4955" y="327"/>
                </a:lnTo>
                <a:cubicBezTo>
                  <a:pt x="4955" y="327"/>
                  <a:pt x="4942" y="321"/>
                  <a:pt x="4927" y="327"/>
                </a:cubicBezTo>
                <a:lnTo>
                  <a:pt x="4895" y="341"/>
                </a:lnTo>
                <a:lnTo>
                  <a:pt x="4889" y="398"/>
                </a:lnTo>
                <a:cubicBezTo>
                  <a:pt x="4889" y="398"/>
                  <a:pt x="4902" y="469"/>
                  <a:pt x="4889" y="469"/>
                </a:cubicBezTo>
                <a:lnTo>
                  <a:pt x="4845" y="469"/>
                </a:lnTo>
                <a:lnTo>
                  <a:pt x="4792" y="437"/>
                </a:lnTo>
                <a:lnTo>
                  <a:pt x="4763" y="437"/>
                </a:lnTo>
                <a:lnTo>
                  <a:pt x="4735" y="489"/>
                </a:lnTo>
                <a:cubicBezTo>
                  <a:pt x="4735" y="489"/>
                  <a:pt x="4719" y="514"/>
                  <a:pt x="4706" y="514"/>
                </a:cubicBezTo>
                <a:lnTo>
                  <a:pt x="4675" y="514"/>
                </a:lnTo>
                <a:lnTo>
                  <a:pt x="4641" y="514"/>
                </a:lnTo>
                <a:lnTo>
                  <a:pt x="4634" y="566"/>
                </a:lnTo>
                <a:lnTo>
                  <a:pt x="4571" y="559"/>
                </a:lnTo>
                <a:lnTo>
                  <a:pt x="4568" y="617"/>
                </a:lnTo>
                <a:lnTo>
                  <a:pt x="4609" y="630"/>
                </a:lnTo>
                <a:cubicBezTo>
                  <a:pt x="4609" y="630"/>
                  <a:pt x="4631" y="643"/>
                  <a:pt x="4631" y="643"/>
                </a:cubicBezTo>
                <a:lnTo>
                  <a:pt x="4628" y="720"/>
                </a:lnTo>
                <a:lnTo>
                  <a:pt x="4678" y="739"/>
                </a:lnTo>
                <a:cubicBezTo>
                  <a:pt x="4678" y="739"/>
                  <a:pt x="4694" y="810"/>
                  <a:pt x="4706" y="810"/>
                </a:cubicBezTo>
                <a:cubicBezTo>
                  <a:pt x="4719" y="810"/>
                  <a:pt x="4760" y="817"/>
                  <a:pt x="4760" y="817"/>
                </a:cubicBezTo>
                <a:cubicBezTo>
                  <a:pt x="4760" y="817"/>
                  <a:pt x="4785" y="836"/>
                  <a:pt x="4807" y="849"/>
                </a:cubicBezTo>
                <a:cubicBezTo>
                  <a:pt x="4829" y="862"/>
                  <a:pt x="4861" y="862"/>
                  <a:pt x="4861" y="862"/>
                </a:cubicBezTo>
                <a:lnTo>
                  <a:pt x="4892" y="784"/>
                </a:lnTo>
                <a:lnTo>
                  <a:pt x="4911" y="739"/>
                </a:lnTo>
                <a:lnTo>
                  <a:pt x="4974" y="727"/>
                </a:lnTo>
                <a:lnTo>
                  <a:pt x="4933" y="784"/>
                </a:lnTo>
                <a:lnTo>
                  <a:pt x="4905" y="862"/>
                </a:lnTo>
                <a:lnTo>
                  <a:pt x="4911" y="939"/>
                </a:lnTo>
                <a:lnTo>
                  <a:pt x="5002" y="933"/>
                </a:lnTo>
                <a:cubicBezTo>
                  <a:pt x="5002" y="933"/>
                  <a:pt x="5071" y="972"/>
                  <a:pt x="5078" y="933"/>
                </a:cubicBezTo>
                <a:cubicBezTo>
                  <a:pt x="5084" y="894"/>
                  <a:pt x="5106" y="856"/>
                  <a:pt x="5106" y="856"/>
                </a:cubicBezTo>
                <a:lnTo>
                  <a:pt x="5166" y="868"/>
                </a:lnTo>
                <a:lnTo>
                  <a:pt x="5244" y="868"/>
                </a:lnTo>
                <a:lnTo>
                  <a:pt x="5292" y="804"/>
                </a:lnTo>
                <a:lnTo>
                  <a:pt x="5323" y="746"/>
                </a:lnTo>
                <a:lnTo>
                  <a:pt x="5330" y="701"/>
                </a:lnTo>
                <a:cubicBezTo>
                  <a:pt x="5330" y="701"/>
                  <a:pt x="5355" y="707"/>
                  <a:pt x="5370" y="701"/>
                </a:cubicBezTo>
                <a:cubicBezTo>
                  <a:pt x="5386" y="695"/>
                  <a:pt x="5427" y="656"/>
                  <a:pt x="5427" y="656"/>
                </a:cubicBezTo>
                <a:lnTo>
                  <a:pt x="5480" y="669"/>
                </a:lnTo>
                <a:lnTo>
                  <a:pt x="5443" y="675"/>
                </a:lnTo>
                <a:lnTo>
                  <a:pt x="5395" y="727"/>
                </a:lnTo>
                <a:cubicBezTo>
                  <a:pt x="5367" y="765"/>
                  <a:pt x="5342" y="797"/>
                  <a:pt x="5342" y="797"/>
                </a:cubicBezTo>
                <a:lnTo>
                  <a:pt x="5411" y="791"/>
                </a:lnTo>
                <a:lnTo>
                  <a:pt x="5443" y="804"/>
                </a:lnTo>
                <a:lnTo>
                  <a:pt x="5471" y="810"/>
                </a:lnTo>
                <a:lnTo>
                  <a:pt x="5452" y="862"/>
                </a:lnTo>
                <a:lnTo>
                  <a:pt x="5383" y="862"/>
                </a:lnTo>
                <a:lnTo>
                  <a:pt x="5326" y="868"/>
                </a:lnTo>
                <a:lnTo>
                  <a:pt x="5292" y="894"/>
                </a:lnTo>
                <a:lnTo>
                  <a:pt x="5260" y="900"/>
                </a:lnTo>
                <a:cubicBezTo>
                  <a:pt x="5235" y="926"/>
                  <a:pt x="5188" y="939"/>
                  <a:pt x="5188" y="939"/>
                </a:cubicBezTo>
                <a:lnTo>
                  <a:pt x="5150" y="939"/>
                </a:lnTo>
                <a:lnTo>
                  <a:pt x="5112" y="952"/>
                </a:lnTo>
                <a:lnTo>
                  <a:pt x="5112" y="1017"/>
                </a:lnTo>
                <a:lnTo>
                  <a:pt x="5153" y="1029"/>
                </a:lnTo>
                <a:lnTo>
                  <a:pt x="5181" y="1067"/>
                </a:lnTo>
                <a:lnTo>
                  <a:pt x="5197" y="1132"/>
                </a:lnTo>
                <a:lnTo>
                  <a:pt x="5282" y="1158"/>
                </a:lnTo>
                <a:lnTo>
                  <a:pt x="5244" y="1171"/>
                </a:lnTo>
                <a:lnTo>
                  <a:pt x="5194" y="1164"/>
                </a:lnTo>
                <a:cubicBezTo>
                  <a:pt x="5194" y="1164"/>
                  <a:pt x="5150" y="1100"/>
                  <a:pt x="5134" y="1087"/>
                </a:cubicBezTo>
                <a:cubicBezTo>
                  <a:pt x="5119" y="1074"/>
                  <a:pt x="5065" y="997"/>
                  <a:pt x="5052" y="997"/>
                </a:cubicBezTo>
                <a:cubicBezTo>
                  <a:pt x="5040" y="997"/>
                  <a:pt x="4990" y="990"/>
                  <a:pt x="4990" y="990"/>
                </a:cubicBezTo>
                <a:lnTo>
                  <a:pt x="4895" y="971"/>
                </a:lnTo>
                <a:lnTo>
                  <a:pt x="4889" y="1042"/>
                </a:lnTo>
                <a:lnTo>
                  <a:pt x="4924" y="1100"/>
                </a:lnTo>
                <a:lnTo>
                  <a:pt x="4971" y="1177"/>
                </a:lnTo>
                <a:lnTo>
                  <a:pt x="5052" y="1281"/>
                </a:lnTo>
                <a:lnTo>
                  <a:pt x="5106" y="1325"/>
                </a:lnTo>
                <a:lnTo>
                  <a:pt x="5191" y="1338"/>
                </a:lnTo>
                <a:cubicBezTo>
                  <a:pt x="5191" y="1338"/>
                  <a:pt x="5182" y="1383"/>
                  <a:pt x="5169" y="1383"/>
                </a:cubicBezTo>
                <a:cubicBezTo>
                  <a:pt x="5156" y="1383"/>
                  <a:pt x="5138" y="1377"/>
                  <a:pt x="5138" y="1409"/>
                </a:cubicBezTo>
                <a:lnTo>
                  <a:pt x="5138" y="1486"/>
                </a:lnTo>
                <a:lnTo>
                  <a:pt x="5059" y="1377"/>
                </a:lnTo>
                <a:lnTo>
                  <a:pt x="5005" y="1358"/>
                </a:lnTo>
                <a:lnTo>
                  <a:pt x="4939" y="1370"/>
                </a:lnTo>
                <a:lnTo>
                  <a:pt x="4892" y="1390"/>
                </a:lnTo>
                <a:lnTo>
                  <a:pt x="4845" y="1435"/>
                </a:lnTo>
                <a:lnTo>
                  <a:pt x="4845" y="1506"/>
                </a:lnTo>
                <a:lnTo>
                  <a:pt x="4848" y="1557"/>
                </a:lnTo>
                <a:lnTo>
                  <a:pt x="4895" y="1576"/>
                </a:lnTo>
                <a:lnTo>
                  <a:pt x="4964" y="1576"/>
                </a:lnTo>
                <a:lnTo>
                  <a:pt x="5021" y="1564"/>
                </a:lnTo>
                <a:lnTo>
                  <a:pt x="4968" y="1622"/>
                </a:lnTo>
                <a:lnTo>
                  <a:pt x="4983" y="1692"/>
                </a:lnTo>
                <a:lnTo>
                  <a:pt x="5031" y="1705"/>
                </a:lnTo>
                <a:cubicBezTo>
                  <a:pt x="5031" y="1705"/>
                  <a:pt x="5049" y="1699"/>
                  <a:pt x="5065" y="1686"/>
                </a:cubicBezTo>
                <a:cubicBezTo>
                  <a:pt x="5081" y="1673"/>
                  <a:pt x="5131" y="1596"/>
                  <a:pt x="5131" y="1596"/>
                </a:cubicBezTo>
                <a:lnTo>
                  <a:pt x="5112" y="1679"/>
                </a:lnTo>
                <a:lnTo>
                  <a:pt x="5062" y="1751"/>
                </a:lnTo>
                <a:lnTo>
                  <a:pt x="5005" y="1757"/>
                </a:lnTo>
                <a:lnTo>
                  <a:pt x="4917" y="1699"/>
                </a:lnTo>
                <a:cubicBezTo>
                  <a:pt x="4917" y="1699"/>
                  <a:pt x="4876" y="1634"/>
                  <a:pt x="4851" y="1634"/>
                </a:cubicBezTo>
                <a:cubicBezTo>
                  <a:pt x="4826" y="1634"/>
                  <a:pt x="4779" y="1641"/>
                  <a:pt x="4779" y="1641"/>
                </a:cubicBezTo>
                <a:lnTo>
                  <a:pt x="4794" y="1712"/>
                </a:lnTo>
                <a:cubicBezTo>
                  <a:pt x="4794" y="1712"/>
                  <a:pt x="4817" y="1815"/>
                  <a:pt x="4804" y="1815"/>
                </a:cubicBezTo>
                <a:cubicBezTo>
                  <a:pt x="4792" y="1815"/>
                  <a:pt x="4744" y="1834"/>
                  <a:pt x="4744" y="1834"/>
                </a:cubicBezTo>
                <a:lnTo>
                  <a:pt x="4719" y="1905"/>
                </a:lnTo>
                <a:lnTo>
                  <a:pt x="4763" y="2001"/>
                </a:lnTo>
                <a:lnTo>
                  <a:pt x="4820" y="2046"/>
                </a:lnTo>
                <a:lnTo>
                  <a:pt x="4880" y="2008"/>
                </a:lnTo>
                <a:cubicBezTo>
                  <a:pt x="4880" y="2008"/>
                  <a:pt x="4876" y="1982"/>
                  <a:pt x="4902" y="2001"/>
                </a:cubicBezTo>
                <a:cubicBezTo>
                  <a:pt x="4927" y="2021"/>
                  <a:pt x="4943" y="2027"/>
                  <a:pt x="4958" y="2027"/>
                </a:cubicBezTo>
                <a:cubicBezTo>
                  <a:pt x="4974" y="2027"/>
                  <a:pt x="4999" y="2053"/>
                  <a:pt x="5002" y="2027"/>
                </a:cubicBezTo>
                <a:cubicBezTo>
                  <a:pt x="5005" y="2001"/>
                  <a:pt x="5043" y="1982"/>
                  <a:pt x="5043" y="1982"/>
                </a:cubicBezTo>
                <a:cubicBezTo>
                  <a:pt x="5043" y="1982"/>
                  <a:pt x="5068" y="2021"/>
                  <a:pt x="5081" y="2021"/>
                </a:cubicBezTo>
                <a:cubicBezTo>
                  <a:pt x="5094" y="2021"/>
                  <a:pt x="5115" y="2033"/>
                  <a:pt x="5128" y="2021"/>
                </a:cubicBezTo>
                <a:cubicBezTo>
                  <a:pt x="5141" y="2008"/>
                  <a:pt x="5131" y="2001"/>
                  <a:pt x="5150" y="2001"/>
                </a:cubicBezTo>
                <a:lnTo>
                  <a:pt x="5200" y="2001"/>
                </a:lnTo>
                <a:cubicBezTo>
                  <a:pt x="5207" y="2034"/>
                  <a:pt x="5185" y="2073"/>
                  <a:pt x="5197" y="2079"/>
                </a:cubicBezTo>
                <a:cubicBezTo>
                  <a:pt x="5241" y="2098"/>
                  <a:pt x="5263" y="2072"/>
                  <a:pt x="5263" y="2072"/>
                </a:cubicBezTo>
                <a:lnTo>
                  <a:pt x="5301" y="2072"/>
                </a:lnTo>
                <a:lnTo>
                  <a:pt x="5351" y="2034"/>
                </a:lnTo>
                <a:cubicBezTo>
                  <a:pt x="5351" y="2034"/>
                  <a:pt x="5355" y="2001"/>
                  <a:pt x="5377" y="2001"/>
                </a:cubicBezTo>
                <a:cubicBezTo>
                  <a:pt x="5399" y="2001"/>
                  <a:pt x="5414" y="1931"/>
                  <a:pt x="5414" y="1931"/>
                </a:cubicBezTo>
                <a:lnTo>
                  <a:pt x="5402" y="1860"/>
                </a:lnTo>
                <a:lnTo>
                  <a:pt x="5351" y="1905"/>
                </a:lnTo>
                <a:lnTo>
                  <a:pt x="5336" y="1808"/>
                </a:lnTo>
                <a:lnTo>
                  <a:pt x="5389" y="1789"/>
                </a:lnTo>
                <a:lnTo>
                  <a:pt x="5405" y="1699"/>
                </a:lnTo>
                <a:lnTo>
                  <a:pt x="5386" y="1615"/>
                </a:lnTo>
                <a:lnTo>
                  <a:pt x="5424" y="1615"/>
                </a:lnTo>
                <a:lnTo>
                  <a:pt x="5493" y="1622"/>
                </a:lnTo>
                <a:cubicBezTo>
                  <a:pt x="5493" y="1622"/>
                  <a:pt x="5512" y="1634"/>
                  <a:pt x="5521" y="1609"/>
                </a:cubicBezTo>
                <a:cubicBezTo>
                  <a:pt x="5531" y="1583"/>
                  <a:pt x="5525" y="1525"/>
                  <a:pt x="5525" y="1525"/>
                </a:cubicBezTo>
                <a:cubicBezTo>
                  <a:pt x="5525" y="1525"/>
                  <a:pt x="5465" y="1448"/>
                  <a:pt x="5496" y="1448"/>
                </a:cubicBezTo>
                <a:lnTo>
                  <a:pt x="5549" y="1448"/>
                </a:lnTo>
                <a:cubicBezTo>
                  <a:pt x="5568" y="1448"/>
                  <a:pt x="5584" y="1467"/>
                  <a:pt x="5584" y="1435"/>
                </a:cubicBezTo>
                <a:cubicBezTo>
                  <a:pt x="5584" y="1403"/>
                  <a:pt x="5556" y="1351"/>
                  <a:pt x="5556" y="1351"/>
                </a:cubicBezTo>
                <a:cubicBezTo>
                  <a:pt x="5556" y="1351"/>
                  <a:pt x="5521" y="1351"/>
                  <a:pt x="5506" y="1325"/>
                </a:cubicBezTo>
                <a:cubicBezTo>
                  <a:pt x="5490" y="1299"/>
                  <a:pt x="5455" y="1306"/>
                  <a:pt x="5455" y="1306"/>
                </a:cubicBezTo>
                <a:lnTo>
                  <a:pt x="5414" y="1351"/>
                </a:lnTo>
                <a:lnTo>
                  <a:pt x="5383" y="1390"/>
                </a:lnTo>
                <a:lnTo>
                  <a:pt x="5370" y="1325"/>
                </a:lnTo>
                <a:lnTo>
                  <a:pt x="5421" y="1299"/>
                </a:lnTo>
                <a:cubicBezTo>
                  <a:pt x="5421" y="1299"/>
                  <a:pt x="5411" y="1261"/>
                  <a:pt x="5424" y="1255"/>
                </a:cubicBezTo>
                <a:cubicBezTo>
                  <a:pt x="5436" y="1248"/>
                  <a:pt x="5461" y="1216"/>
                  <a:pt x="5461" y="1216"/>
                </a:cubicBezTo>
                <a:lnTo>
                  <a:pt x="5509" y="1216"/>
                </a:lnTo>
                <a:lnTo>
                  <a:pt x="5531" y="1267"/>
                </a:lnTo>
                <a:lnTo>
                  <a:pt x="5594" y="1287"/>
                </a:lnTo>
                <a:cubicBezTo>
                  <a:pt x="5594" y="1287"/>
                  <a:pt x="5622" y="1293"/>
                  <a:pt x="5635" y="1267"/>
                </a:cubicBezTo>
                <a:cubicBezTo>
                  <a:pt x="5647" y="1242"/>
                  <a:pt x="5682" y="1203"/>
                  <a:pt x="5682" y="1203"/>
                </a:cubicBezTo>
                <a:lnTo>
                  <a:pt x="5625" y="1120"/>
                </a:lnTo>
                <a:lnTo>
                  <a:pt x="5688" y="1113"/>
                </a:lnTo>
                <a:lnTo>
                  <a:pt x="5713" y="1171"/>
                </a:lnTo>
                <a:lnTo>
                  <a:pt x="5764" y="1164"/>
                </a:lnTo>
                <a:lnTo>
                  <a:pt x="5823" y="1126"/>
                </a:lnTo>
                <a:lnTo>
                  <a:pt x="5798" y="1036"/>
                </a:lnTo>
                <a:lnTo>
                  <a:pt x="5757" y="1003"/>
                </a:lnTo>
                <a:lnTo>
                  <a:pt x="5830" y="1003"/>
                </a:lnTo>
                <a:lnTo>
                  <a:pt x="5874" y="1003"/>
                </a:lnTo>
                <a:lnTo>
                  <a:pt x="5899" y="945"/>
                </a:lnTo>
                <a:lnTo>
                  <a:pt x="5952" y="913"/>
                </a:lnTo>
                <a:lnTo>
                  <a:pt x="6006" y="842"/>
                </a:lnTo>
                <a:cubicBezTo>
                  <a:pt x="6006" y="842"/>
                  <a:pt x="6059" y="804"/>
                  <a:pt x="6075" y="797"/>
                </a:cubicBezTo>
                <a:cubicBezTo>
                  <a:pt x="6091" y="791"/>
                  <a:pt x="6132" y="714"/>
                  <a:pt x="6132" y="714"/>
                </a:cubicBezTo>
                <a:lnTo>
                  <a:pt x="6188" y="707"/>
                </a:lnTo>
                <a:lnTo>
                  <a:pt x="6220" y="669"/>
                </a:lnTo>
                <a:lnTo>
                  <a:pt x="6194" y="604"/>
                </a:lnTo>
                <a:cubicBezTo>
                  <a:pt x="6194" y="604"/>
                  <a:pt x="6166" y="636"/>
                  <a:pt x="6154" y="636"/>
                </a:cubicBezTo>
                <a:cubicBezTo>
                  <a:pt x="6141" y="636"/>
                  <a:pt x="6100" y="688"/>
                  <a:pt x="6088" y="669"/>
                </a:cubicBezTo>
                <a:cubicBezTo>
                  <a:pt x="6075" y="649"/>
                  <a:pt x="6085" y="643"/>
                  <a:pt x="6059" y="643"/>
                </a:cubicBezTo>
                <a:cubicBezTo>
                  <a:pt x="6034" y="643"/>
                  <a:pt x="5981" y="650"/>
                  <a:pt x="5981" y="650"/>
                </a:cubicBezTo>
                <a:lnTo>
                  <a:pt x="5993" y="592"/>
                </a:lnTo>
                <a:lnTo>
                  <a:pt x="6053" y="566"/>
                </a:lnTo>
                <a:lnTo>
                  <a:pt x="6122" y="566"/>
                </a:lnTo>
                <a:lnTo>
                  <a:pt x="6192" y="566"/>
                </a:lnTo>
                <a:cubicBezTo>
                  <a:pt x="6192" y="566"/>
                  <a:pt x="6232" y="533"/>
                  <a:pt x="6257" y="533"/>
                </a:cubicBezTo>
                <a:cubicBezTo>
                  <a:pt x="6283" y="533"/>
                  <a:pt x="6321" y="495"/>
                  <a:pt x="6321" y="495"/>
                </a:cubicBezTo>
                <a:lnTo>
                  <a:pt x="6390" y="489"/>
                </a:lnTo>
                <a:cubicBezTo>
                  <a:pt x="6390" y="489"/>
                  <a:pt x="6402" y="440"/>
                  <a:pt x="6409" y="417"/>
                </a:cubicBezTo>
                <a:cubicBezTo>
                  <a:pt x="6421" y="372"/>
                  <a:pt x="6396" y="327"/>
                  <a:pt x="6396" y="327"/>
                </a:cubicBezTo>
                <a:lnTo>
                  <a:pt x="6343" y="353"/>
                </a:lnTo>
                <a:lnTo>
                  <a:pt x="6295" y="341"/>
                </a:lnTo>
                <a:lnTo>
                  <a:pt x="6283" y="276"/>
                </a:lnTo>
                <a:lnTo>
                  <a:pt x="6220" y="211"/>
                </a:lnTo>
                <a:lnTo>
                  <a:pt x="6173" y="237"/>
                </a:lnTo>
                <a:lnTo>
                  <a:pt x="6106" y="237"/>
                </a:lnTo>
                <a:lnTo>
                  <a:pt x="6034" y="276"/>
                </a:lnTo>
                <a:lnTo>
                  <a:pt x="6037" y="218"/>
                </a:lnTo>
                <a:lnTo>
                  <a:pt x="5984" y="211"/>
                </a:lnTo>
                <a:cubicBezTo>
                  <a:pt x="5984" y="211"/>
                  <a:pt x="5943" y="244"/>
                  <a:pt x="5936" y="218"/>
                </a:cubicBezTo>
                <a:cubicBezTo>
                  <a:pt x="5930" y="192"/>
                  <a:pt x="5921" y="173"/>
                  <a:pt x="5921" y="173"/>
                </a:cubicBezTo>
                <a:lnTo>
                  <a:pt x="5874" y="166"/>
                </a:lnTo>
                <a:cubicBezTo>
                  <a:pt x="5842" y="134"/>
                  <a:pt x="5811" y="134"/>
                  <a:pt x="5811" y="134"/>
                </a:cubicBezTo>
                <a:close/>
                <a:moveTo>
                  <a:pt x="13585" y="633"/>
                </a:moveTo>
                <a:cubicBezTo>
                  <a:pt x="13579" y="634"/>
                  <a:pt x="13575" y="638"/>
                  <a:pt x="13569" y="639"/>
                </a:cubicBezTo>
                <a:cubicBezTo>
                  <a:pt x="13565" y="639"/>
                  <a:pt x="13561" y="646"/>
                  <a:pt x="13557" y="646"/>
                </a:cubicBezTo>
                <a:lnTo>
                  <a:pt x="13544" y="646"/>
                </a:lnTo>
                <a:cubicBezTo>
                  <a:pt x="13540" y="646"/>
                  <a:pt x="13536" y="652"/>
                  <a:pt x="13532" y="652"/>
                </a:cubicBezTo>
                <a:cubicBezTo>
                  <a:pt x="13526" y="654"/>
                  <a:pt x="13520" y="654"/>
                  <a:pt x="13516" y="659"/>
                </a:cubicBezTo>
                <a:cubicBezTo>
                  <a:pt x="13511" y="663"/>
                  <a:pt x="13504" y="667"/>
                  <a:pt x="13503" y="678"/>
                </a:cubicBezTo>
                <a:cubicBezTo>
                  <a:pt x="13502" y="686"/>
                  <a:pt x="13503" y="694"/>
                  <a:pt x="13503" y="704"/>
                </a:cubicBezTo>
                <a:cubicBezTo>
                  <a:pt x="13503" y="714"/>
                  <a:pt x="13506" y="720"/>
                  <a:pt x="13506" y="730"/>
                </a:cubicBezTo>
                <a:cubicBezTo>
                  <a:pt x="13506" y="743"/>
                  <a:pt x="13503" y="749"/>
                  <a:pt x="13503" y="762"/>
                </a:cubicBezTo>
                <a:cubicBezTo>
                  <a:pt x="13492" y="762"/>
                  <a:pt x="13486" y="763"/>
                  <a:pt x="13475" y="762"/>
                </a:cubicBezTo>
                <a:cubicBezTo>
                  <a:pt x="13470" y="762"/>
                  <a:pt x="13467" y="756"/>
                  <a:pt x="13462" y="756"/>
                </a:cubicBezTo>
                <a:lnTo>
                  <a:pt x="13446" y="756"/>
                </a:lnTo>
                <a:lnTo>
                  <a:pt x="13434" y="756"/>
                </a:lnTo>
                <a:cubicBezTo>
                  <a:pt x="13428" y="757"/>
                  <a:pt x="13423" y="751"/>
                  <a:pt x="13418" y="756"/>
                </a:cubicBezTo>
                <a:cubicBezTo>
                  <a:pt x="13414" y="760"/>
                  <a:pt x="13409" y="768"/>
                  <a:pt x="13409" y="781"/>
                </a:cubicBezTo>
                <a:cubicBezTo>
                  <a:pt x="13409" y="791"/>
                  <a:pt x="13413" y="799"/>
                  <a:pt x="13412" y="807"/>
                </a:cubicBezTo>
                <a:cubicBezTo>
                  <a:pt x="13410" y="817"/>
                  <a:pt x="13399" y="808"/>
                  <a:pt x="13399" y="820"/>
                </a:cubicBezTo>
                <a:cubicBezTo>
                  <a:pt x="13399" y="831"/>
                  <a:pt x="13406" y="834"/>
                  <a:pt x="13406" y="845"/>
                </a:cubicBezTo>
                <a:lnTo>
                  <a:pt x="13406" y="890"/>
                </a:lnTo>
                <a:cubicBezTo>
                  <a:pt x="13386" y="895"/>
                  <a:pt x="13375" y="894"/>
                  <a:pt x="13355" y="897"/>
                </a:cubicBezTo>
                <a:cubicBezTo>
                  <a:pt x="13349" y="897"/>
                  <a:pt x="13345" y="902"/>
                  <a:pt x="13340" y="903"/>
                </a:cubicBezTo>
                <a:cubicBezTo>
                  <a:pt x="13336" y="905"/>
                  <a:pt x="13331" y="909"/>
                  <a:pt x="13327" y="910"/>
                </a:cubicBezTo>
                <a:cubicBezTo>
                  <a:pt x="13322" y="912"/>
                  <a:pt x="13319" y="921"/>
                  <a:pt x="13314" y="923"/>
                </a:cubicBezTo>
                <a:cubicBezTo>
                  <a:pt x="13310" y="924"/>
                  <a:pt x="13306" y="921"/>
                  <a:pt x="13302" y="923"/>
                </a:cubicBezTo>
                <a:cubicBezTo>
                  <a:pt x="13297" y="924"/>
                  <a:pt x="13294" y="930"/>
                  <a:pt x="13289" y="935"/>
                </a:cubicBezTo>
                <a:cubicBezTo>
                  <a:pt x="13283" y="942"/>
                  <a:pt x="13282" y="951"/>
                  <a:pt x="13277" y="961"/>
                </a:cubicBezTo>
                <a:lnTo>
                  <a:pt x="13264" y="987"/>
                </a:lnTo>
                <a:lnTo>
                  <a:pt x="13277" y="1006"/>
                </a:lnTo>
                <a:cubicBezTo>
                  <a:pt x="13280" y="1000"/>
                  <a:pt x="13288" y="1003"/>
                  <a:pt x="13289" y="993"/>
                </a:cubicBezTo>
                <a:cubicBezTo>
                  <a:pt x="13291" y="985"/>
                  <a:pt x="13287" y="976"/>
                  <a:pt x="13289" y="967"/>
                </a:cubicBezTo>
                <a:cubicBezTo>
                  <a:pt x="13292" y="959"/>
                  <a:pt x="13292" y="947"/>
                  <a:pt x="13296" y="942"/>
                </a:cubicBezTo>
                <a:cubicBezTo>
                  <a:pt x="13303" y="933"/>
                  <a:pt x="13312" y="945"/>
                  <a:pt x="13321" y="942"/>
                </a:cubicBezTo>
                <a:cubicBezTo>
                  <a:pt x="13325" y="941"/>
                  <a:pt x="13329" y="937"/>
                  <a:pt x="13333" y="935"/>
                </a:cubicBezTo>
                <a:cubicBezTo>
                  <a:pt x="13339" y="932"/>
                  <a:pt x="13341" y="920"/>
                  <a:pt x="13346" y="916"/>
                </a:cubicBezTo>
                <a:cubicBezTo>
                  <a:pt x="13355" y="911"/>
                  <a:pt x="13362" y="920"/>
                  <a:pt x="13371" y="916"/>
                </a:cubicBezTo>
                <a:cubicBezTo>
                  <a:pt x="13377" y="915"/>
                  <a:pt x="13378" y="899"/>
                  <a:pt x="13384" y="897"/>
                </a:cubicBezTo>
                <a:cubicBezTo>
                  <a:pt x="13388" y="895"/>
                  <a:pt x="13392" y="897"/>
                  <a:pt x="13396" y="897"/>
                </a:cubicBezTo>
                <a:cubicBezTo>
                  <a:pt x="13405" y="895"/>
                  <a:pt x="13413" y="897"/>
                  <a:pt x="13421" y="890"/>
                </a:cubicBezTo>
                <a:cubicBezTo>
                  <a:pt x="13425" y="889"/>
                  <a:pt x="13430" y="887"/>
                  <a:pt x="13434" y="884"/>
                </a:cubicBezTo>
                <a:cubicBezTo>
                  <a:pt x="13439" y="879"/>
                  <a:pt x="13435" y="859"/>
                  <a:pt x="13440" y="859"/>
                </a:cubicBezTo>
                <a:cubicBezTo>
                  <a:pt x="13451" y="859"/>
                  <a:pt x="13456" y="873"/>
                  <a:pt x="13465" y="878"/>
                </a:cubicBezTo>
                <a:cubicBezTo>
                  <a:pt x="13469" y="880"/>
                  <a:pt x="13474" y="882"/>
                  <a:pt x="13478" y="884"/>
                </a:cubicBezTo>
                <a:cubicBezTo>
                  <a:pt x="13484" y="887"/>
                  <a:pt x="13488" y="890"/>
                  <a:pt x="13494" y="890"/>
                </a:cubicBezTo>
                <a:lnTo>
                  <a:pt x="13519" y="890"/>
                </a:lnTo>
                <a:cubicBezTo>
                  <a:pt x="13518" y="881"/>
                  <a:pt x="13520" y="873"/>
                  <a:pt x="13519" y="865"/>
                </a:cubicBezTo>
                <a:cubicBezTo>
                  <a:pt x="13517" y="846"/>
                  <a:pt x="13509" y="834"/>
                  <a:pt x="13509" y="813"/>
                </a:cubicBezTo>
                <a:cubicBezTo>
                  <a:pt x="13509" y="790"/>
                  <a:pt x="13524" y="781"/>
                  <a:pt x="13535" y="781"/>
                </a:cubicBezTo>
                <a:cubicBezTo>
                  <a:pt x="13543" y="781"/>
                  <a:pt x="13547" y="788"/>
                  <a:pt x="13554" y="794"/>
                </a:cubicBezTo>
                <a:cubicBezTo>
                  <a:pt x="13557" y="797"/>
                  <a:pt x="13563" y="796"/>
                  <a:pt x="13566" y="800"/>
                </a:cubicBezTo>
                <a:cubicBezTo>
                  <a:pt x="13570" y="806"/>
                  <a:pt x="13568" y="818"/>
                  <a:pt x="13572" y="826"/>
                </a:cubicBezTo>
                <a:cubicBezTo>
                  <a:pt x="13582" y="845"/>
                  <a:pt x="13591" y="852"/>
                  <a:pt x="13605" y="852"/>
                </a:cubicBezTo>
                <a:cubicBezTo>
                  <a:pt x="13618" y="852"/>
                  <a:pt x="13625" y="847"/>
                  <a:pt x="13638" y="845"/>
                </a:cubicBezTo>
                <a:cubicBezTo>
                  <a:pt x="13638" y="832"/>
                  <a:pt x="13642" y="826"/>
                  <a:pt x="13642" y="813"/>
                </a:cubicBezTo>
                <a:cubicBezTo>
                  <a:pt x="13642" y="803"/>
                  <a:pt x="13638" y="797"/>
                  <a:pt x="13638" y="787"/>
                </a:cubicBezTo>
                <a:lnTo>
                  <a:pt x="13638" y="756"/>
                </a:lnTo>
                <a:cubicBezTo>
                  <a:pt x="13627" y="756"/>
                  <a:pt x="13621" y="754"/>
                  <a:pt x="13610" y="756"/>
                </a:cubicBezTo>
                <a:cubicBezTo>
                  <a:pt x="13605" y="756"/>
                  <a:pt x="13602" y="762"/>
                  <a:pt x="13597" y="762"/>
                </a:cubicBezTo>
                <a:cubicBezTo>
                  <a:pt x="13588" y="763"/>
                  <a:pt x="13582" y="762"/>
                  <a:pt x="13572" y="762"/>
                </a:cubicBezTo>
                <a:cubicBezTo>
                  <a:pt x="13568" y="762"/>
                  <a:pt x="13565" y="757"/>
                  <a:pt x="13560" y="756"/>
                </a:cubicBezTo>
                <a:cubicBezTo>
                  <a:pt x="13565" y="741"/>
                  <a:pt x="13567" y="730"/>
                  <a:pt x="13572" y="717"/>
                </a:cubicBezTo>
                <a:cubicBezTo>
                  <a:pt x="13577" y="705"/>
                  <a:pt x="13583" y="702"/>
                  <a:pt x="13588" y="691"/>
                </a:cubicBezTo>
                <a:cubicBezTo>
                  <a:pt x="13594" y="680"/>
                  <a:pt x="13596" y="671"/>
                  <a:pt x="13601" y="659"/>
                </a:cubicBezTo>
                <a:lnTo>
                  <a:pt x="13597" y="633"/>
                </a:lnTo>
                <a:cubicBezTo>
                  <a:pt x="13593" y="633"/>
                  <a:pt x="13590" y="631"/>
                  <a:pt x="13585" y="633"/>
                </a:cubicBezTo>
                <a:close/>
                <a:moveTo>
                  <a:pt x="4482" y="651"/>
                </a:moveTo>
                <a:cubicBezTo>
                  <a:pt x="4482" y="651"/>
                  <a:pt x="4416" y="671"/>
                  <a:pt x="4419" y="709"/>
                </a:cubicBezTo>
                <a:lnTo>
                  <a:pt x="4467" y="709"/>
                </a:lnTo>
                <a:cubicBezTo>
                  <a:pt x="4485" y="709"/>
                  <a:pt x="4479" y="722"/>
                  <a:pt x="4482" y="754"/>
                </a:cubicBezTo>
                <a:cubicBezTo>
                  <a:pt x="4485" y="786"/>
                  <a:pt x="4445" y="774"/>
                  <a:pt x="4445" y="774"/>
                </a:cubicBezTo>
                <a:lnTo>
                  <a:pt x="4385" y="774"/>
                </a:lnTo>
                <a:lnTo>
                  <a:pt x="4360" y="793"/>
                </a:lnTo>
                <a:cubicBezTo>
                  <a:pt x="4360" y="793"/>
                  <a:pt x="4385" y="832"/>
                  <a:pt x="4400" y="845"/>
                </a:cubicBezTo>
                <a:cubicBezTo>
                  <a:pt x="4416" y="858"/>
                  <a:pt x="4404" y="902"/>
                  <a:pt x="4404" y="902"/>
                </a:cubicBezTo>
                <a:lnTo>
                  <a:pt x="4353" y="896"/>
                </a:lnTo>
                <a:lnTo>
                  <a:pt x="4319" y="909"/>
                </a:lnTo>
                <a:lnTo>
                  <a:pt x="4328" y="993"/>
                </a:lnTo>
                <a:lnTo>
                  <a:pt x="4297" y="1032"/>
                </a:lnTo>
                <a:lnTo>
                  <a:pt x="4297" y="1109"/>
                </a:lnTo>
                <a:lnTo>
                  <a:pt x="4338" y="1115"/>
                </a:lnTo>
                <a:cubicBezTo>
                  <a:pt x="4338" y="1115"/>
                  <a:pt x="4338" y="1199"/>
                  <a:pt x="4338" y="1199"/>
                </a:cubicBezTo>
                <a:lnTo>
                  <a:pt x="4388" y="1250"/>
                </a:lnTo>
                <a:lnTo>
                  <a:pt x="4432" y="1237"/>
                </a:lnTo>
                <a:lnTo>
                  <a:pt x="4476" y="1212"/>
                </a:lnTo>
                <a:lnTo>
                  <a:pt x="4536" y="1205"/>
                </a:lnTo>
                <a:lnTo>
                  <a:pt x="4564" y="1269"/>
                </a:lnTo>
                <a:cubicBezTo>
                  <a:pt x="4564" y="1269"/>
                  <a:pt x="4523" y="1302"/>
                  <a:pt x="4510" y="1302"/>
                </a:cubicBezTo>
                <a:lnTo>
                  <a:pt x="4457" y="1302"/>
                </a:lnTo>
                <a:lnTo>
                  <a:pt x="4419" y="1340"/>
                </a:lnTo>
                <a:lnTo>
                  <a:pt x="4473" y="1398"/>
                </a:lnTo>
                <a:lnTo>
                  <a:pt x="4501" y="1488"/>
                </a:lnTo>
                <a:lnTo>
                  <a:pt x="4592" y="1527"/>
                </a:lnTo>
                <a:lnTo>
                  <a:pt x="4662" y="1507"/>
                </a:lnTo>
                <a:lnTo>
                  <a:pt x="4725" y="1540"/>
                </a:lnTo>
                <a:lnTo>
                  <a:pt x="4747" y="1488"/>
                </a:lnTo>
                <a:lnTo>
                  <a:pt x="4775" y="1488"/>
                </a:lnTo>
                <a:cubicBezTo>
                  <a:pt x="4791" y="1488"/>
                  <a:pt x="4781" y="1424"/>
                  <a:pt x="4781" y="1424"/>
                </a:cubicBezTo>
                <a:lnTo>
                  <a:pt x="4787" y="1353"/>
                </a:lnTo>
                <a:lnTo>
                  <a:pt x="4835" y="1391"/>
                </a:lnTo>
                <a:cubicBezTo>
                  <a:pt x="4835" y="1391"/>
                  <a:pt x="4850" y="1366"/>
                  <a:pt x="4850" y="1340"/>
                </a:cubicBezTo>
                <a:cubicBezTo>
                  <a:pt x="4850" y="1315"/>
                  <a:pt x="4891" y="1334"/>
                  <a:pt x="4907" y="1346"/>
                </a:cubicBezTo>
                <a:cubicBezTo>
                  <a:pt x="4923" y="1359"/>
                  <a:pt x="4948" y="1288"/>
                  <a:pt x="4948" y="1288"/>
                </a:cubicBezTo>
                <a:lnTo>
                  <a:pt x="4948" y="1192"/>
                </a:lnTo>
                <a:lnTo>
                  <a:pt x="4885" y="1154"/>
                </a:lnTo>
                <a:cubicBezTo>
                  <a:pt x="4885" y="1154"/>
                  <a:pt x="4872" y="1154"/>
                  <a:pt x="4844" y="1128"/>
                </a:cubicBezTo>
                <a:lnTo>
                  <a:pt x="4825" y="1063"/>
                </a:lnTo>
                <a:lnTo>
                  <a:pt x="4825" y="1012"/>
                </a:lnTo>
                <a:lnTo>
                  <a:pt x="4787" y="967"/>
                </a:lnTo>
                <a:cubicBezTo>
                  <a:pt x="4787" y="967"/>
                  <a:pt x="4769" y="1018"/>
                  <a:pt x="4756" y="1012"/>
                </a:cubicBezTo>
                <a:cubicBezTo>
                  <a:pt x="4743" y="1006"/>
                  <a:pt x="4734" y="973"/>
                  <a:pt x="4734" y="948"/>
                </a:cubicBezTo>
                <a:cubicBezTo>
                  <a:pt x="4734" y="922"/>
                  <a:pt x="4715" y="903"/>
                  <a:pt x="4703" y="890"/>
                </a:cubicBezTo>
                <a:cubicBezTo>
                  <a:pt x="4690" y="877"/>
                  <a:pt x="4665" y="876"/>
                  <a:pt x="4637" y="857"/>
                </a:cubicBezTo>
                <a:cubicBezTo>
                  <a:pt x="4608" y="838"/>
                  <a:pt x="4602" y="793"/>
                  <a:pt x="4602" y="793"/>
                </a:cubicBezTo>
                <a:lnTo>
                  <a:pt x="4570" y="735"/>
                </a:lnTo>
                <a:cubicBezTo>
                  <a:pt x="4570" y="735"/>
                  <a:pt x="4529" y="664"/>
                  <a:pt x="4517" y="658"/>
                </a:cubicBezTo>
                <a:cubicBezTo>
                  <a:pt x="4504" y="651"/>
                  <a:pt x="4482" y="651"/>
                  <a:pt x="4482" y="651"/>
                </a:cubicBezTo>
                <a:close/>
                <a:moveTo>
                  <a:pt x="15520" y="709"/>
                </a:moveTo>
                <a:lnTo>
                  <a:pt x="15511" y="735"/>
                </a:lnTo>
                <a:lnTo>
                  <a:pt x="15511" y="786"/>
                </a:lnTo>
                <a:cubicBezTo>
                  <a:pt x="15517" y="788"/>
                  <a:pt x="15521" y="788"/>
                  <a:pt x="15527" y="793"/>
                </a:cubicBezTo>
                <a:cubicBezTo>
                  <a:pt x="15532" y="797"/>
                  <a:pt x="15535" y="807"/>
                  <a:pt x="15539" y="812"/>
                </a:cubicBezTo>
                <a:cubicBezTo>
                  <a:pt x="15544" y="817"/>
                  <a:pt x="15545" y="831"/>
                  <a:pt x="15552" y="831"/>
                </a:cubicBezTo>
                <a:lnTo>
                  <a:pt x="15558" y="831"/>
                </a:lnTo>
                <a:cubicBezTo>
                  <a:pt x="15566" y="831"/>
                  <a:pt x="15571" y="826"/>
                  <a:pt x="15577" y="818"/>
                </a:cubicBezTo>
                <a:cubicBezTo>
                  <a:pt x="15581" y="814"/>
                  <a:pt x="15589" y="815"/>
                  <a:pt x="15590" y="805"/>
                </a:cubicBezTo>
                <a:cubicBezTo>
                  <a:pt x="15590" y="797"/>
                  <a:pt x="15593" y="789"/>
                  <a:pt x="15593" y="779"/>
                </a:cubicBezTo>
                <a:cubicBezTo>
                  <a:pt x="15593" y="768"/>
                  <a:pt x="15587" y="764"/>
                  <a:pt x="15586" y="754"/>
                </a:cubicBezTo>
                <a:cubicBezTo>
                  <a:pt x="15586" y="746"/>
                  <a:pt x="15589" y="736"/>
                  <a:pt x="15586" y="728"/>
                </a:cubicBezTo>
                <a:cubicBezTo>
                  <a:pt x="15582" y="715"/>
                  <a:pt x="15576" y="709"/>
                  <a:pt x="15568" y="709"/>
                </a:cubicBezTo>
                <a:cubicBezTo>
                  <a:pt x="15560" y="709"/>
                  <a:pt x="15556" y="728"/>
                  <a:pt x="15549" y="728"/>
                </a:cubicBezTo>
                <a:cubicBezTo>
                  <a:pt x="15542" y="728"/>
                  <a:pt x="15539" y="719"/>
                  <a:pt x="15533" y="715"/>
                </a:cubicBezTo>
                <a:cubicBezTo>
                  <a:pt x="15529" y="714"/>
                  <a:pt x="15524" y="710"/>
                  <a:pt x="15520" y="709"/>
                </a:cubicBezTo>
                <a:close/>
                <a:moveTo>
                  <a:pt x="15853" y="728"/>
                </a:moveTo>
                <a:cubicBezTo>
                  <a:pt x="15843" y="728"/>
                  <a:pt x="15836" y="739"/>
                  <a:pt x="15828" y="747"/>
                </a:cubicBezTo>
                <a:cubicBezTo>
                  <a:pt x="15824" y="750"/>
                  <a:pt x="15819" y="751"/>
                  <a:pt x="15815" y="754"/>
                </a:cubicBezTo>
                <a:cubicBezTo>
                  <a:pt x="15810" y="759"/>
                  <a:pt x="15811" y="775"/>
                  <a:pt x="15806" y="779"/>
                </a:cubicBezTo>
                <a:cubicBezTo>
                  <a:pt x="15796" y="788"/>
                  <a:pt x="15788" y="781"/>
                  <a:pt x="15777" y="786"/>
                </a:cubicBezTo>
                <a:cubicBezTo>
                  <a:pt x="15773" y="788"/>
                  <a:pt x="15770" y="796"/>
                  <a:pt x="15765" y="799"/>
                </a:cubicBezTo>
                <a:cubicBezTo>
                  <a:pt x="15755" y="806"/>
                  <a:pt x="15749" y="817"/>
                  <a:pt x="15739" y="818"/>
                </a:cubicBezTo>
                <a:cubicBezTo>
                  <a:pt x="15729" y="822"/>
                  <a:pt x="15722" y="818"/>
                  <a:pt x="15711" y="818"/>
                </a:cubicBezTo>
                <a:cubicBezTo>
                  <a:pt x="15706" y="818"/>
                  <a:pt x="15703" y="824"/>
                  <a:pt x="15699" y="824"/>
                </a:cubicBezTo>
                <a:cubicBezTo>
                  <a:pt x="15699" y="844"/>
                  <a:pt x="15700" y="857"/>
                  <a:pt x="15699" y="876"/>
                </a:cubicBezTo>
                <a:cubicBezTo>
                  <a:pt x="15699" y="888"/>
                  <a:pt x="15695" y="892"/>
                  <a:pt x="15692" y="902"/>
                </a:cubicBezTo>
                <a:cubicBezTo>
                  <a:pt x="15689" y="914"/>
                  <a:pt x="15686" y="924"/>
                  <a:pt x="15680" y="927"/>
                </a:cubicBezTo>
                <a:cubicBezTo>
                  <a:pt x="15671" y="931"/>
                  <a:pt x="15663" y="924"/>
                  <a:pt x="15654" y="927"/>
                </a:cubicBezTo>
                <a:cubicBezTo>
                  <a:pt x="15650" y="929"/>
                  <a:pt x="15647" y="937"/>
                  <a:pt x="15642" y="941"/>
                </a:cubicBezTo>
                <a:cubicBezTo>
                  <a:pt x="15636" y="945"/>
                  <a:pt x="15632" y="942"/>
                  <a:pt x="15626" y="947"/>
                </a:cubicBezTo>
                <a:cubicBezTo>
                  <a:pt x="15622" y="951"/>
                  <a:pt x="15625" y="967"/>
                  <a:pt x="15623" y="973"/>
                </a:cubicBezTo>
                <a:cubicBezTo>
                  <a:pt x="15625" y="983"/>
                  <a:pt x="15625" y="994"/>
                  <a:pt x="15629" y="999"/>
                </a:cubicBezTo>
                <a:cubicBezTo>
                  <a:pt x="15636" y="1008"/>
                  <a:pt x="15640" y="1011"/>
                  <a:pt x="15648" y="1011"/>
                </a:cubicBezTo>
                <a:cubicBezTo>
                  <a:pt x="15658" y="1011"/>
                  <a:pt x="15664" y="999"/>
                  <a:pt x="15673" y="999"/>
                </a:cubicBezTo>
                <a:lnTo>
                  <a:pt x="15680" y="999"/>
                </a:lnTo>
                <a:cubicBezTo>
                  <a:pt x="15687" y="1001"/>
                  <a:pt x="15687" y="1016"/>
                  <a:pt x="15692" y="1024"/>
                </a:cubicBezTo>
                <a:cubicBezTo>
                  <a:pt x="15696" y="1031"/>
                  <a:pt x="15696" y="1044"/>
                  <a:pt x="15702" y="1050"/>
                </a:cubicBezTo>
                <a:cubicBezTo>
                  <a:pt x="15706" y="1053"/>
                  <a:pt x="15710" y="1056"/>
                  <a:pt x="15714" y="1056"/>
                </a:cubicBezTo>
                <a:cubicBezTo>
                  <a:pt x="15718" y="1056"/>
                  <a:pt x="15721" y="1066"/>
                  <a:pt x="15724" y="1069"/>
                </a:cubicBezTo>
                <a:cubicBezTo>
                  <a:pt x="15729" y="1074"/>
                  <a:pt x="15732" y="1079"/>
                  <a:pt x="15736" y="1082"/>
                </a:cubicBezTo>
                <a:cubicBezTo>
                  <a:pt x="15743" y="1085"/>
                  <a:pt x="15748" y="1082"/>
                  <a:pt x="15755" y="1082"/>
                </a:cubicBezTo>
                <a:cubicBezTo>
                  <a:pt x="15762" y="1082"/>
                  <a:pt x="15768" y="1084"/>
                  <a:pt x="15774" y="1082"/>
                </a:cubicBezTo>
                <a:cubicBezTo>
                  <a:pt x="15780" y="1080"/>
                  <a:pt x="15782" y="1068"/>
                  <a:pt x="15787" y="1063"/>
                </a:cubicBezTo>
                <a:cubicBezTo>
                  <a:pt x="15792" y="1057"/>
                  <a:pt x="15793" y="1041"/>
                  <a:pt x="15799" y="1038"/>
                </a:cubicBezTo>
                <a:cubicBezTo>
                  <a:pt x="15803" y="1036"/>
                  <a:pt x="15808" y="1038"/>
                  <a:pt x="15812" y="1038"/>
                </a:cubicBezTo>
                <a:cubicBezTo>
                  <a:pt x="15820" y="1036"/>
                  <a:pt x="15828" y="1041"/>
                  <a:pt x="15837" y="1038"/>
                </a:cubicBezTo>
                <a:cubicBezTo>
                  <a:pt x="15841" y="1036"/>
                  <a:pt x="15846" y="1034"/>
                  <a:pt x="15850" y="1031"/>
                </a:cubicBezTo>
                <a:cubicBezTo>
                  <a:pt x="15855" y="1026"/>
                  <a:pt x="15853" y="1008"/>
                  <a:pt x="15859" y="1005"/>
                </a:cubicBezTo>
                <a:cubicBezTo>
                  <a:pt x="15868" y="998"/>
                  <a:pt x="15875" y="1005"/>
                  <a:pt x="15884" y="1005"/>
                </a:cubicBezTo>
                <a:cubicBezTo>
                  <a:pt x="15904" y="1005"/>
                  <a:pt x="15915" y="1002"/>
                  <a:pt x="15934" y="999"/>
                </a:cubicBezTo>
                <a:cubicBezTo>
                  <a:pt x="15935" y="986"/>
                  <a:pt x="15938" y="979"/>
                  <a:pt x="15938" y="966"/>
                </a:cubicBezTo>
                <a:cubicBezTo>
                  <a:pt x="15939" y="947"/>
                  <a:pt x="15936" y="931"/>
                  <a:pt x="15941" y="915"/>
                </a:cubicBezTo>
                <a:cubicBezTo>
                  <a:pt x="15943" y="905"/>
                  <a:pt x="15945" y="897"/>
                  <a:pt x="15950" y="889"/>
                </a:cubicBezTo>
                <a:cubicBezTo>
                  <a:pt x="15953" y="884"/>
                  <a:pt x="15959" y="894"/>
                  <a:pt x="15963" y="889"/>
                </a:cubicBezTo>
                <a:cubicBezTo>
                  <a:pt x="15967" y="883"/>
                  <a:pt x="15968" y="870"/>
                  <a:pt x="15972" y="863"/>
                </a:cubicBezTo>
                <a:cubicBezTo>
                  <a:pt x="15976" y="858"/>
                  <a:pt x="15981" y="855"/>
                  <a:pt x="15985" y="850"/>
                </a:cubicBezTo>
                <a:cubicBezTo>
                  <a:pt x="15980" y="845"/>
                  <a:pt x="15976" y="842"/>
                  <a:pt x="15972" y="838"/>
                </a:cubicBezTo>
                <a:cubicBezTo>
                  <a:pt x="15972" y="838"/>
                  <a:pt x="15973" y="833"/>
                  <a:pt x="15972" y="831"/>
                </a:cubicBezTo>
                <a:lnTo>
                  <a:pt x="15891" y="831"/>
                </a:lnTo>
                <a:cubicBezTo>
                  <a:pt x="15891" y="805"/>
                  <a:pt x="15892" y="786"/>
                  <a:pt x="15884" y="767"/>
                </a:cubicBezTo>
                <a:cubicBezTo>
                  <a:pt x="15881" y="759"/>
                  <a:pt x="15882" y="746"/>
                  <a:pt x="15878" y="741"/>
                </a:cubicBezTo>
                <a:cubicBezTo>
                  <a:pt x="15875" y="736"/>
                  <a:pt x="15869" y="743"/>
                  <a:pt x="15865" y="741"/>
                </a:cubicBezTo>
                <a:cubicBezTo>
                  <a:pt x="15861" y="739"/>
                  <a:pt x="15858" y="728"/>
                  <a:pt x="15853" y="728"/>
                </a:cubicBezTo>
                <a:close/>
                <a:moveTo>
                  <a:pt x="13767" y="747"/>
                </a:moveTo>
                <a:cubicBezTo>
                  <a:pt x="13763" y="751"/>
                  <a:pt x="13758" y="751"/>
                  <a:pt x="13755" y="754"/>
                </a:cubicBezTo>
                <a:cubicBezTo>
                  <a:pt x="13750" y="760"/>
                  <a:pt x="13749" y="773"/>
                  <a:pt x="13745" y="779"/>
                </a:cubicBezTo>
                <a:cubicBezTo>
                  <a:pt x="13741" y="787"/>
                  <a:pt x="13739" y="799"/>
                  <a:pt x="13733" y="805"/>
                </a:cubicBezTo>
                <a:cubicBezTo>
                  <a:pt x="13729" y="809"/>
                  <a:pt x="13724" y="809"/>
                  <a:pt x="13720" y="812"/>
                </a:cubicBezTo>
                <a:cubicBezTo>
                  <a:pt x="13716" y="817"/>
                  <a:pt x="13712" y="821"/>
                  <a:pt x="13708" y="824"/>
                </a:cubicBezTo>
                <a:lnTo>
                  <a:pt x="13692" y="805"/>
                </a:lnTo>
                <a:cubicBezTo>
                  <a:pt x="13692" y="815"/>
                  <a:pt x="13693" y="823"/>
                  <a:pt x="13692" y="831"/>
                </a:cubicBezTo>
                <a:cubicBezTo>
                  <a:pt x="13691" y="839"/>
                  <a:pt x="13694" y="850"/>
                  <a:pt x="13692" y="857"/>
                </a:cubicBezTo>
                <a:cubicBezTo>
                  <a:pt x="13690" y="863"/>
                  <a:pt x="13683" y="858"/>
                  <a:pt x="13679" y="863"/>
                </a:cubicBezTo>
                <a:cubicBezTo>
                  <a:pt x="13671" y="875"/>
                  <a:pt x="13662" y="882"/>
                  <a:pt x="13654" y="895"/>
                </a:cubicBezTo>
                <a:cubicBezTo>
                  <a:pt x="13650" y="902"/>
                  <a:pt x="13650" y="913"/>
                  <a:pt x="13648" y="921"/>
                </a:cubicBezTo>
                <a:lnTo>
                  <a:pt x="13661" y="934"/>
                </a:lnTo>
                <a:cubicBezTo>
                  <a:pt x="13665" y="939"/>
                  <a:pt x="13668" y="948"/>
                  <a:pt x="13673" y="953"/>
                </a:cubicBezTo>
                <a:cubicBezTo>
                  <a:pt x="13680" y="959"/>
                  <a:pt x="13685" y="960"/>
                  <a:pt x="13692" y="960"/>
                </a:cubicBezTo>
                <a:lnTo>
                  <a:pt x="13698" y="960"/>
                </a:lnTo>
                <a:cubicBezTo>
                  <a:pt x="13705" y="958"/>
                  <a:pt x="13706" y="944"/>
                  <a:pt x="13711" y="941"/>
                </a:cubicBezTo>
                <a:cubicBezTo>
                  <a:pt x="13717" y="936"/>
                  <a:pt x="13723" y="941"/>
                  <a:pt x="13730" y="941"/>
                </a:cubicBezTo>
                <a:lnTo>
                  <a:pt x="13749" y="941"/>
                </a:lnTo>
                <a:cubicBezTo>
                  <a:pt x="13755" y="941"/>
                  <a:pt x="13758" y="947"/>
                  <a:pt x="13764" y="947"/>
                </a:cubicBezTo>
                <a:cubicBezTo>
                  <a:pt x="13783" y="950"/>
                  <a:pt x="13794" y="949"/>
                  <a:pt x="13812" y="947"/>
                </a:cubicBezTo>
                <a:cubicBezTo>
                  <a:pt x="13817" y="947"/>
                  <a:pt x="13819" y="939"/>
                  <a:pt x="13824" y="937"/>
                </a:cubicBezTo>
                <a:cubicBezTo>
                  <a:pt x="13820" y="927"/>
                  <a:pt x="13815" y="920"/>
                  <a:pt x="13812" y="908"/>
                </a:cubicBezTo>
                <a:cubicBezTo>
                  <a:pt x="13809" y="899"/>
                  <a:pt x="13804" y="894"/>
                  <a:pt x="13802" y="882"/>
                </a:cubicBezTo>
                <a:cubicBezTo>
                  <a:pt x="13801" y="875"/>
                  <a:pt x="13804" y="865"/>
                  <a:pt x="13802" y="857"/>
                </a:cubicBezTo>
                <a:cubicBezTo>
                  <a:pt x="13798" y="837"/>
                  <a:pt x="13789" y="826"/>
                  <a:pt x="13786" y="805"/>
                </a:cubicBezTo>
                <a:cubicBezTo>
                  <a:pt x="13784" y="788"/>
                  <a:pt x="13786" y="773"/>
                  <a:pt x="13786" y="754"/>
                </a:cubicBezTo>
                <a:lnTo>
                  <a:pt x="13767" y="747"/>
                </a:lnTo>
                <a:close/>
                <a:moveTo>
                  <a:pt x="13974" y="748"/>
                </a:moveTo>
                <a:cubicBezTo>
                  <a:pt x="13970" y="750"/>
                  <a:pt x="13965" y="752"/>
                  <a:pt x="13961" y="755"/>
                </a:cubicBezTo>
                <a:cubicBezTo>
                  <a:pt x="13957" y="758"/>
                  <a:pt x="13962" y="778"/>
                  <a:pt x="13958" y="781"/>
                </a:cubicBezTo>
                <a:cubicBezTo>
                  <a:pt x="13954" y="784"/>
                  <a:pt x="13949" y="781"/>
                  <a:pt x="13945" y="781"/>
                </a:cubicBezTo>
                <a:cubicBezTo>
                  <a:pt x="13931" y="786"/>
                  <a:pt x="13922" y="776"/>
                  <a:pt x="13907" y="781"/>
                </a:cubicBezTo>
                <a:cubicBezTo>
                  <a:pt x="13904" y="782"/>
                  <a:pt x="13899" y="785"/>
                  <a:pt x="13895" y="787"/>
                </a:cubicBezTo>
                <a:cubicBezTo>
                  <a:pt x="13889" y="790"/>
                  <a:pt x="13888" y="802"/>
                  <a:pt x="13882" y="806"/>
                </a:cubicBezTo>
                <a:cubicBezTo>
                  <a:pt x="13877" y="811"/>
                  <a:pt x="13876" y="826"/>
                  <a:pt x="13870" y="826"/>
                </a:cubicBezTo>
                <a:cubicBezTo>
                  <a:pt x="13864" y="826"/>
                  <a:pt x="13859" y="816"/>
                  <a:pt x="13854" y="813"/>
                </a:cubicBezTo>
                <a:lnTo>
                  <a:pt x="13860" y="839"/>
                </a:lnTo>
                <a:cubicBezTo>
                  <a:pt x="13869" y="856"/>
                  <a:pt x="13875" y="871"/>
                  <a:pt x="13886" y="884"/>
                </a:cubicBezTo>
                <a:cubicBezTo>
                  <a:pt x="13890" y="890"/>
                  <a:pt x="13893" y="898"/>
                  <a:pt x="13898" y="903"/>
                </a:cubicBezTo>
                <a:cubicBezTo>
                  <a:pt x="13908" y="916"/>
                  <a:pt x="13917" y="923"/>
                  <a:pt x="13929" y="923"/>
                </a:cubicBezTo>
                <a:cubicBezTo>
                  <a:pt x="13936" y="923"/>
                  <a:pt x="13942" y="919"/>
                  <a:pt x="13948" y="916"/>
                </a:cubicBezTo>
                <a:cubicBezTo>
                  <a:pt x="13953" y="913"/>
                  <a:pt x="13956" y="908"/>
                  <a:pt x="13961" y="903"/>
                </a:cubicBezTo>
                <a:cubicBezTo>
                  <a:pt x="13966" y="898"/>
                  <a:pt x="13970" y="897"/>
                  <a:pt x="13974" y="890"/>
                </a:cubicBezTo>
                <a:cubicBezTo>
                  <a:pt x="13978" y="884"/>
                  <a:pt x="13977" y="872"/>
                  <a:pt x="13980" y="865"/>
                </a:cubicBezTo>
                <a:cubicBezTo>
                  <a:pt x="13983" y="856"/>
                  <a:pt x="13984" y="845"/>
                  <a:pt x="13989" y="839"/>
                </a:cubicBezTo>
                <a:cubicBezTo>
                  <a:pt x="13992" y="834"/>
                  <a:pt x="13998" y="835"/>
                  <a:pt x="14002" y="832"/>
                </a:cubicBezTo>
                <a:cubicBezTo>
                  <a:pt x="14006" y="827"/>
                  <a:pt x="14010" y="823"/>
                  <a:pt x="14015" y="820"/>
                </a:cubicBezTo>
                <a:cubicBezTo>
                  <a:pt x="14019" y="816"/>
                  <a:pt x="14022" y="810"/>
                  <a:pt x="14027" y="806"/>
                </a:cubicBezTo>
                <a:cubicBezTo>
                  <a:pt x="14036" y="800"/>
                  <a:pt x="14044" y="797"/>
                  <a:pt x="14052" y="794"/>
                </a:cubicBezTo>
                <a:lnTo>
                  <a:pt x="14049" y="768"/>
                </a:lnTo>
                <a:cubicBezTo>
                  <a:pt x="14044" y="765"/>
                  <a:pt x="14041" y="756"/>
                  <a:pt x="14036" y="755"/>
                </a:cubicBezTo>
                <a:lnTo>
                  <a:pt x="14024" y="755"/>
                </a:lnTo>
                <a:cubicBezTo>
                  <a:pt x="14020" y="755"/>
                  <a:pt x="14016" y="748"/>
                  <a:pt x="14011" y="748"/>
                </a:cubicBezTo>
                <a:cubicBezTo>
                  <a:pt x="14004" y="747"/>
                  <a:pt x="13999" y="748"/>
                  <a:pt x="13992" y="748"/>
                </a:cubicBezTo>
                <a:cubicBezTo>
                  <a:pt x="13985" y="748"/>
                  <a:pt x="13980" y="745"/>
                  <a:pt x="13974" y="748"/>
                </a:cubicBezTo>
                <a:close/>
                <a:moveTo>
                  <a:pt x="13126" y="766"/>
                </a:moveTo>
                <a:cubicBezTo>
                  <a:pt x="13122" y="766"/>
                  <a:pt x="13119" y="773"/>
                  <a:pt x="13114" y="773"/>
                </a:cubicBezTo>
                <a:cubicBezTo>
                  <a:pt x="13104" y="773"/>
                  <a:pt x="13096" y="768"/>
                  <a:pt x="13089" y="779"/>
                </a:cubicBezTo>
                <a:cubicBezTo>
                  <a:pt x="13086" y="784"/>
                  <a:pt x="13091" y="797"/>
                  <a:pt x="13089" y="805"/>
                </a:cubicBezTo>
                <a:cubicBezTo>
                  <a:pt x="13086" y="814"/>
                  <a:pt x="13080" y="815"/>
                  <a:pt x="13076" y="824"/>
                </a:cubicBezTo>
                <a:cubicBezTo>
                  <a:pt x="13072" y="834"/>
                  <a:pt x="13070" y="845"/>
                  <a:pt x="13064" y="850"/>
                </a:cubicBezTo>
                <a:cubicBezTo>
                  <a:pt x="13050" y="860"/>
                  <a:pt x="13034" y="844"/>
                  <a:pt x="13019" y="844"/>
                </a:cubicBezTo>
                <a:cubicBezTo>
                  <a:pt x="13010" y="844"/>
                  <a:pt x="13003" y="840"/>
                  <a:pt x="12994" y="844"/>
                </a:cubicBezTo>
                <a:cubicBezTo>
                  <a:pt x="12989" y="845"/>
                  <a:pt x="12986" y="853"/>
                  <a:pt x="12982" y="856"/>
                </a:cubicBezTo>
                <a:cubicBezTo>
                  <a:pt x="12977" y="859"/>
                  <a:pt x="12974" y="867"/>
                  <a:pt x="12969" y="869"/>
                </a:cubicBezTo>
                <a:lnTo>
                  <a:pt x="12963" y="869"/>
                </a:lnTo>
                <a:cubicBezTo>
                  <a:pt x="12956" y="869"/>
                  <a:pt x="12950" y="866"/>
                  <a:pt x="12944" y="863"/>
                </a:cubicBezTo>
                <a:cubicBezTo>
                  <a:pt x="12940" y="861"/>
                  <a:pt x="12935" y="858"/>
                  <a:pt x="12931" y="856"/>
                </a:cubicBezTo>
                <a:cubicBezTo>
                  <a:pt x="12926" y="853"/>
                  <a:pt x="12921" y="847"/>
                  <a:pt x="12916" y="844"/>
                </a:cubicBezTo>
                <a:cubicBezTo>
                  <a:pt x="12912" y="855"/>
                  <a:pt x="12909" y="864"/>
                  <a:pt x="12906" y="876"/>
                </a:cubicBezTo>
                <a:cubicBezTo>
                  <a:pt x="12904" y="884"/>
                  <a:pt x="12907" y="900"/>
                  <a:pt x="12903" y="901"/>
                </a:cubicBezTo>
                <a:cubicBezTo>
                  <a:pt x="12898" y="904"/>
                  <a:pt x="12896" y="914"/>
                  <a:pt x="12890" y="914"/>
                </a:cubicBezTo>
                <a:cubicBezTo>
                  <a:pt x="12884" y="914"/>
                  <a:pt x="12883" y="898"/>
                  <a:pt x="12878" y="895"/>
                </a:cubicBezTo>
                <a:cubicBezTo>
                  <a:pt x="12874" y="893"/>
                  <a:pt x="12869" y="890"/>
                  <a:pt x="12865" y="888"/>
                </a:cubicBezTo>
                <a:cubicBezTo>
                  <a:pt x="12856" y="884"/>
                  <a:pt x="12849" y="876"/>
                  <a:pt x="12839" y="876"/>
                </a:cubicBezTo>
                <a:lnTo>
                  <a:pt x="12815" y="876"/>
                </a:lnTo>
                <a:cubicBezTo>
                  <a:pt x="12816" y="898"/>
                  <a:pt x="12813" y="914"/>
                  <a:pt x="12818" y="933"/>
                </a:cubicBezTo>
                <a:cubicBezTo>
                  <a:pt x="12824" y="957"/>
                  <a:pt x="12833" y="972"/>
                  <a:pt x="12847" y="972"/>
                </a:cubicBezTo>
                <a:cubicBezTo>
                  <a:pt x="12857" y="972"/>
                  <a:pt x="12862" y="960"/>
                  <a:pt x="12871" y="953"/>
                </a:cubicBezTo>
                <a:cubicBezTo>
                  <a:pt x="12875" y="951"/>
                  <a:pt x="12880" y="948"/>
                  <a:pt x="12884" y="947"/>
                </a:cubicBezTo>
                <a:cubicBezTo>
                  <a:pt x="12889" y="943"/>
                  <a:pt x="12894" y="937"/>
                  <a:pt x="12900" y="933"/>
                </a:cubicBezTo>
                <a:cubicBezTo>
                  <a:pt x="12904" y="930"/>
                  <a:pt x="12908" y="923"/>
                  <a:pt x="12912" y="921"/>
                </a:cubicBezTo>
                <a:cubicBezTo>
                  <a:pt x="12922" y="918"/>
                  <a:pt x="12928" y="914"/>
                  <a:pt x="12938" y="914"/>
                </a:cubicBezTo>
                <a:cubicBezTo>
                  <a:pt x="12948" y="914"/>
                  <a:pt x="12953" y="919"/>
                  <a:pt x="12963" y="921"/>
                </a:cubicBezTo>
                <a:cubicBezTo>
                  <a:pt x="12967" y="921"/>
                  <a:pt x="12971" y="927"/>
                  <a:pt x="12975" y="927"/>
                </a:cubicBezTo>
                <a:cubicBezTo>
                  <a:pt x="12980" y="927"/>
                  <a:pt x="12983" y="921"/>
                  <a:pt x="12988" y="921"/>
                </a:cubicBezTo>
                <a:lnTo>
                  <a:pt x="12991" y="960"/>
                </a:lnTo>
                <a:cubicBezTo>
                  <a:pt x="12986" y="969"/>
                  <a:pt x="12985" y="984"/>
                  <a:pt x="12978" y="985"/>
                </a:cubicBezTo>
                <a:cubicBezTo>
                  <a:pt x="12968" y="989"/>
                  <a:pt x="12961" y="985"/>
                  <a:pt x="12950" y="985"/>
                </a:cubicBezTo>
                <a:lnTo>
                  <a:pt x="12950" y="1038"/>
                </a:lnTo>
                <a:cubicBezTo>
                  <a:pt x="12950" y="1049"/>
                  <a:pt x="12953" y="1054"/>
                  <a:pt x="12956" y="1063"/>
                </a:cubicBezTo>
                <a:cubicBezTo>
                  <a:pt x="12961" y="1074"/>
                  <a:pt x="12966" y="1081"/>
                  <a:pt x="12972" y="1088"/>
                </a:cubicBezTo>
                <a:lnTo>
                  <a:pt x="12985" y="1101"/>
                </a:lnTo>
                <a:cubicBezTo>
                  <a:pt x="12998" y="1114"/>
                  <a:pt x="13006" y="1127"/>
                  <a:pt x="13021" y="1127"/>
                </a:cubicBezTo>
                <a:cubicBezTo>
                  <a:pt x="13030" y="1127"/>
                  <a:pt x="13036" y="1120"/>
                  <a:pt x="13045" y="1114"/>
                </a:cubicBezTo>
                <a:cubicBezTo>
                  <a:pt x="13050" y="1109"/>
                  <a:pt x="13054" y="1104"/>
                  <a:pt x="13057" y="1094"/>
                </a:cubicBezTo>
                <a:cubicBezTo>
                  <a:pt x="13062" y="1081"/>
                  <a:pt x="13066" y="1072"/>
                  <a:pt x="13066" y="1056"/>
                </a:cubicBezTo>
                <a:cubicBezTo>
                  <a:pt x="13067" y="1037"/>
                  <a:pt x="13064" y="1024"/>
                  <a:pt x="13064" y="1005"/>
                </a:cubicBezTo>
                <a:lnTo>
                  <a:pt x="13064" y="979"/>
                </a:lnTo>
                <a:cubicBezTo>
                  <a:pt x="13078" y="977"/>
                  <a:pt x="13086" y="972"/>
                  <a:pt x="13100" y="972"/>
                </a:cubicBezTo>
                <a:cubicBezTo>
                  <a:pt x="13106" y="972"/>
                  <a:pt x="13109" y="979"/>
                  <a:pt x="13114" y="979"/>
                </a:cubicBezTo>
                <a:lnTo>
                  <a:pt x="13121" y="979"/>
                </a:lnTo>
                <a:cubicBezTo>
                  <a:pt x="13130" y="979"/>
                  <a:pt x="13135" y="979"/>
                  <a:pt x="13142" y="972"/>
                </a:cubicBezTo>
                <a:cubicBezTo>
                  <a:pt x="13148" y="968"/>
                  <a:pt x="13150" y="960"/>
                  <a:pt x="13155" y="953"/>
                </a:cubicBezTo>
                <a:cubicBezTo>
                  <a:pt x="13158" y="946"/>
                  <a:pt x="13163" y="946"/>
                  <a:pt x="13167" y="940"/>
                </a:cubicBezTo>
                <a:cubicBezTo>
                  <a:pt x="13171" y="933"/>
                  <a:pt x="13174" y="924"/>
                  <a:pt x="13174" y="913"/>
                </a:cubicBezTo>
                <a:lnTo>
                  <a:pt x="13174" y="863"/>
                </a:lnTo>
                <a:cubicBezTo>
                  <a:pt x="13160" y="856"/>
                  <a:pt x="13152" y="856"/>
                  <a:pt x="13139" y="856"/>
                </a:cubicBezTo>
                <a:lnTo>
                  <a:pt x="13139" y="779"/>
                </a:lnTo>
                <a:cubicBezTo>
                  <a:pt x="13134" y="777"/>
                  <a:pt x="13132" y="766"/>
                  <a:pt x="13126" y="766"/>
                </a:cubicBezTo>
                <a:close/>
                <a:moveTo>
                  <a:pt x="11513" y="920"/>
                </a:moveTo>
                <a:cubicBezTo>
                  <a:pt x="11509" y="923"/>
                  <a:pt x="11504" y="921"/>
                  <a:pt x="11501" y="926"/>
                </a:cubicBezTo>
                <a:cubicBezTo>
                  <a:pt x="11495" y="932"/>
                  <a:pt x="11495" y="952"/>
                  <a:pt x="11488" y="952"/>
                </a:cubicBezTo>
                <a:lnTo>
                  <a:pt x="11482" y="952"/>
                </a:lnTo>
                <a:cubicBezTo>
                  <a:pt x="11476" y="954"/>
                  <a:pt x="11474" y="939"/>
                  <a:pt x="11468" y="939"/>
                </a:cubicBezTo>
                <a:lnTo>
                  <a:pt x="11431" y="939"/>
                </a:lnTo>
                <a:cubicBezTo>
                  <a:pt x="11430" y="964"/>
                  <a:pt x="11429" y="978"/>
                  <a:pt x="11428" y="1003"/>
                </a:cubicBezTo>
                <a:cubicBezTo>
                  <a:pt x="11428" y="1023"/>
                  <a:pt x="11427" y="1037"/>
                  <a:pt x="11425" y="1055"/>
                </a:cubicBezTo>
                <a:cubicBezTo>
                  <a:pt x="11424" y="1066"/>
                  <a:pt x="11418" y="1071"/>
                  <a:pt x="11415" y="1081"/>
                </a:cubicBezTo>
                <a:lnTo>
                  <a:pt x="11403" y="1074"/>
                </a:lnTo>
                <a:cubicBezTo>
                  <a:pt x="11403" y="1043"/>
                  <a:pt x="11405" y="1019"/>
                  <a:pt x="11397" y="997"/>
                </a:cubicBezTo>
                <a:cubicBezTo>
                  <a:pt x="11394" y="987"/>
                  <a:pt x="11389" y="984"/>
                  <a:pt x="11384" y="978"/>
                </a:cubicBezTo>
                <a:cubicBezTo>
                  <a:pt x="11380" y="973"/>
                  <a:pt x="11376" y="968"/>
                  <a:pt x="11372" y="964"/>
                </a:cubicBezTo>
                <a:cubicBezTo>
                  <a:pt x="11367" y="961"/>
                  <a:pt x="11364" y="958"/>
                  <a:pt x="11358" y="958"/>
                </a:cubicBezTo>
                <a:cubicBezTo>
                  <a:pt x="11318" y="958"/>
                  <a:pt x="11296" y="952"/>
                  <a:pt x="11256" y="952"/>
                </a:cubicBezTo>
                <a:cubicBezTo>
                  <a:pt x="11250" y="952"/>
                  <a:pt x="11248" y="956"/>
                  <a:pt x="11243" y="958"/>
                </a:cubicBezTo>
                <a:cubicBezTo>
                  <a:pt x="11238" y="960"/>
                  <a:pt x="11234" y="961"/>
                  <a:pt x="11230" y="964"/>
                </a:cubicBezTo>
                <a:cubicBezTo>
                  <a:pt x="11222" y="973"/>
                  <a:pt x="11214" y="984"/>
                  <a:pt x="11214" y="1003"/>
                </a:cubicBezTo>
                <a:cubicBezTo>
                  <a:pt x="11214" y="1021"/>
                  <a:pt x="11214" y="1034"/>
                  <a:pt x="11217" y="1048"/>
                </a:cubicBezTo>
                <a:cubicBezTo>
                  <a:pt x="11220" y="1060"/>
                  <a:pt x="11228" y="1058"/>
                  <a:pt x="11233" y="1061"/>
                </a:cubicBezTo>
                <a:cubicBezTo>
                  <a:pt x="11238" y="1065"/>
                  <a:pt x="11241" y="1072"/>
                  <a:pt x="11246" y="1074"/>
                </a:cubicBezTo>
                <a:lnTo>
                  <a:pt x="11258" y="1074"/>
                </a:lnTo>
                <a:cubicBezTo>
                  <a:pt x="11262" y="1074"/>
                  <a:pt x="11267" y="1079"/>
                  <a:pt x="11271" y="1081"/>
                </a:cubicBezTo>
                <a:cubicBezTo>
                  <a:pt x="11278" y="1084"/>
                  <a:pt x="11282" y="1093"/>
                  <a:pt x="11290" y="1093"/>
                </a:cubicBezTo>
                <a:cubicBezTo>
                  <a:pt x="11297" y="1093"/>
                  <a:pt x="11302" y="1090"/>
                  <a:pt x="11308" y="1087"/>
                </a:cubicBezTo>
                <a:cubicBezTo>
                  <a:pt x="11316" y="1084"/>
                  <a:pt x="11320" y="1074"/>
                  <a:pt x="11327" y="1074"/>
                </a:cubicBezTo>
                <a:cubicBezTo>
                  <a:pt x="11335" y="1074"/>
                  <a:pt x="11340" y="1077"/>
                  <a:pt x="11346" y="1081"/>
                </a:cubicBezTo>
                <a:cubicBezTo>
                  <a:pt x="11350" y="1082"/>
                  <a:pt x="11355" y="1082"/>
                  <a:pt x="11359" y="1087"/>
                </a:cubicBezTo>
                <a:cubicBezTo>
                  <a:pt x="11364" y="1092"/>
                  <a:pt x="11367" y="1098"/>
                  <a:pt x="11372" y="1106"/>
                </a:cubicBezTo>
                <a:cubicBezTo>
                  <a:pt x="11375" y="1111"/>
                  <a:pt x="11373" y="1124"/>
                  <a:pt x="11375" y="1132"/>
                </a:cubicBezTo>
                <a:lnTo>
                  <a:pt x="11280" y="1132"/>
                </a:lnTo>
                <a:lnTo>
                  <a:pt x="11280" y="1190"/>
                </a:lnTo>
                <a:cubicBezTo>
                  <a:pt x="11290" y="1198"/>
                  <a:pt x="11297" y="1203"/>
                  <a:pt x="11305" y="1209"/>
                </a:cubicBezTo>
                <a:cubicBezTo>
                  <a:pt x="11315" y="1217"/>
                  <a:pt x="11321" y="1235"/>
                  <a:pt x="11332" y="1235"/>
                </a:cubicBezTo>
                <a:lnTo>
                  <a:pt x="11399" y="1235"/>
                </a:lnTo>
                <a:cubicBezTo>
                  <a:pt x="11405" y="1235"/>
                  <a:pt x="11407" y="1229"/>
                  <a:pt x="11413" y="1229"/>
                </a:cubicBezTo>
                <a:cubicBezTo>
                  <a:pt x="11422" y="1229"/>
                  <a:pt x="11429" y="1228"/>
                  <a:pt x="11438" y="1235"/>
                </a:cubicBezTo>
                <a:cubicBezTo>
                  <a:pt x="11443" y="1238"/>
                  <a:pt x="11442" y="1254"/>
                  <a:pt x="11447" y="1261"/>
                </a:cubicBezTo>
                <a:cubicBezTo>
                  <a:pt x="11452" y="1267"/>
                  <a:pt x="11457" y="1272"/>
                  <a:pt x="11463" y="1274"/>
                </a:cubicBezTo>
                <a:cubicBezTo>
                  <a:pt x="11467" y="1276"/>
                  <a:pt x="11472" y="1278"/>
                  <a:pt x="11475" y="1280"/>
                </a:cubicBezTo>
                <a:cubicBezTo>
                  <a:pt x="11482" y="1282"/>
                  <a:pt x="11487" y="1280"/>
                  <a:pt x="11494" y="1280"/>
                </a:cubicBezTo>
                <a:cubicBezTo>
                  <a:pt x="11507" y="1280"/>
                  <a:pt x="11514" y="1282"/>
                  <a:pt x="11526" y="1274"/>
                </a:cubicBezTo>
                <a:cubicBezTo>
                  <a:pt x="11530" y="1271"/>
                  <a:pt x="11534" y="1266"/>
                  <a:pt x="11538" y="1261"/>
                </a:cubicBezTo>
                <a:cubicBezTo>
                  <a:pt x="11544" y="1256"/>
                  <a:pt x="11546" y="1248"/>
                  <a:pt x="11551" y="1242"/>
                </a:cubicBezTo>
                <a:cubicBezTo>
                  <a:pt x="11557" y="1234"/>
                  <a:pt x="11559" y="1216"/>
                  <a:pt x="11567" y="1216"/>
                </a:cubicBezTo>
                <a:cubicBezTo>
                  <a:pt x="11583" y="1216"/>
                  <a:pt x="11591" y="1242"/>
                  <a:pt x="11607" y="1242"/>
                </a:cubicBezTo>
                <a:cubicBezTo>
                  <a:pt x="11620" y="1242"/>
                  <a:pt x="11629" y="1236"/>
                  <a:pt x="11639" y="1223"/>
                </a:cubicBezTo>
                <a:cubicBezTo>
                  <a:pt x="11643" y="1218"/>
                  <a:pt x="11649" y="1217"/>
                  <a:pt x="11652" y="1209"/>
                </a:cubicBezTo>
                <a:cubicBezTo>
                  <a:pt x="11656" y="1193"/>
                  <a:pt x="11648" y="1176"/>
                  <a:pt x="11652" y="1158"/>
                </a:cubicBezTo>
                <a:cubicBezTo>
                  <a:pt x="11655" y="1139"/>
                  <a:pt x="11661" y="1126"/>
                  <a:pt x="11671" y="1119"/>
                </a:cubicBezTo>
                <a:cubicBezTo>
                  <a:pt x="11674" y="1117"/>
                  <a:pt x="11679" y="1119"/>
                  <a:pt x="11683" y="1119"/>
                </a:cubicBezTo>
                <a:cubicBezTo>
                  <a:pt x="11688" y="1117"/>
                  <a:pt x="11693" y="1116"/>
                  <a:pt x="11699" y="1113"/>
                </a:cubicBezTo>
                <a:cubicBezTo>
                  <a:pt x="11704" y="1110"/>
                  <a:pt x="11706" y="1098"/>
                  <a:pt x="11711" y="1093"/>
                </a:cubicBezTo>
                <a:lnTo>
                  <a:pt x="11724" y="1081"/>
                </a:lnTo>
                <a:cubicBezTo>
                  <a:pt x="11716" y="1063"/>
                  <a:pt x="11712" y="1046"/>
                  <a:pt x="11702" y="1036"/>
                </a:cubicBezTo>
                <a:cubicBezTo>
                  <a:pt x="11693" y="1028"/>
                  <a:pt x="11685" y="1029"/>
                  <a:pt x="11675" y="1029"/>
                </a:cubicBezTo>
                <a:cubicBezTo>
                  <a:pt x="11670" y="1029"/>
                  <a:pt x="11666" y="1027"/>
                  <a:pt x="11661" y="1029"/>
                </a:cubicBezTo>
                <a:cubicBezTo>
                  <a:pt x="11651" y="1032"/>
                  <a:pt x="11646" y="1048"/>
                  <a:pt x="11635" y="1048"/>
                </a:cubicBezTo>
                <a:lnTo>
                  <a:pt x="11611" y="1048"/>
                </a:lnTo>
                <a:cubicBezTo>
                  <a:pt x="11610" y="1035"/>
                  <a:pt x="11611" y="1029"/>
                  <a:pt x="11611" y="1017"/>
                </a:cubicBezTo>
                <a:cubicBezTo>
                  <a:pt x="11610" y="1005"/>
                  <a:pt x="11607" y="1000"/>
                  <a:pt x="11604" y="990"/>
                </a:cubicBezTo>
                <a:cubicBezTo>
                  <a:pt x="11601" y="977"/>
                  <a:pt x="11594" y="976"/>
                  <a:pt x="11589" y="964"/>
                </a:cubicBezTo>
                <a:cubicBezTo>
                  <a:pt x="11585" y="956"/>
                  <a:pt x="11582" y="948"/>
                  <a:pt x="11579" y="939"/>
                </a:cubicBezTo>
                <a:cubicBezTo>
                  <a:pt x="11575" y="942"/>
                  <a:pt x="11570" y="942"/>
                  <a:pt x="11567" y="945"/>
                </a:cubicBezTo>
                <a:cubicBezTo>
                  <a:pt x="11562" y="952"/>
                  <a:pt x="11561" y="965"/>
                  <a:pt x="11557" y="971"/>
                </a:cubicBezTo>
                <a:cubicBezTo>
                  <a:pt x="11552" y="979"/>
                  <a:pt x="11549" y="989"/>
                  <a:pt x="11544" y="997"/>
                </a:cubicBezTo>
                <a:cubicBezTo>
                  <a:pt x="11535" y="1013"/>
                  <a:pt x="11529" y="1029"/>
                  <a:pt x="11516" y="1029"/>
                </a:cubicBezTo>
                <a:cubicBezTo>
                  <a:pt x="11512" y="1029"/>
                  <a:pt x="11508" y="1036"/>
                  <a:pt x="11504" y="1036"/>
                </a:cubicBezTo>
                <a:cubicBezTo>
                  <a:pt x="11498" y="1036"/>
                  <a:pt x="11496" y="1020"/>
                  <a:pt x="11491" y="1017"/>
                </a:cubicBezTo>
                <a:lnTo>
                  <a:pt x="11516" y="958"/>
                </a:lnTo>
                <a:lnTo>
                  <a:pt x="11516" y="945"/>
                </a:lnTo>
                <a:cubicBezTo>
                  <a:pt x="11516" y="936"/>
                  <a:pt x="11514" y="929"/>
                  <a:pt x="11513" y="920"/>
                </a:cubicBezTo>
                <a:close/>
                <a:moveTo>
                  <a:pt x="13537" y="939"/>
                </a:moveTo>
                <a:cubicBezTo>
                  <a:pt x="13526" y="939"/>
                  <a:pt x="13522" y="950"/>
                  <a:pt x="13511" y="958"/>
                </a:cubicBezTo>
                <a:cubicBezTo>
                  <a:pt x="13506" y="961"/>
                  <a:pt x="13501" y="966"/>
                  <a:pt x="13496" y="971"/>
                </a:cubicBezTo>
                <a:cubicBezTo>
                  <a:pt x="13490" y="976"/>
                  <a:pt x="13488" y="986"/>
                  <a:pt x="13483" y="990"/>
                </a:cubicBezTo>
                <a:cubicBezTo>
                  <a:pt x="13472" y="1001"/>
                  <a:pt x="13464" y="1005"/>
                  <a:pt x="13451" y="1009"/>
                </a:cubicBezTo>
                <a:lnTo>
                  <a:pt x="13451" y="1067"/>
                </a:lnTo>
                <a:lnTo>
                  <a:pt x="13508" y="1067"/>
                </a:lnTo>
                <a:cubicBezTo>
                  <a:pt x="13513" y="1058"/>
                  <a:pt x="13518" y="1055"/>
                  <a:pt x="13521" y="1042"/>
                </a:cubicBezTo>
                <a:cubicBezTo>
                  <a:pt x="13522" y="1034"/>
                  <a:pt x="13519" y="1024"/>
                  <a:pt x="13521" y="1016"/>
                </a:cubicBezTo>
                <a:cubicBezTo>
                  <a:pt x="13522" y="1009"/>
                  <a:pt x="13528" y="1010"/>
                  <a:pt x="13530" y="1003"/>
                </a:cubicBezTo>
                <a:cubicBezTo>
                  <a:pt x="13530" y="1029"/>
                  <a:pt x="13527" y="1052"/>
                  <a:pt x="13537" y="1067"/>
                </a:cubicBezTo>
                <a:cubicBezTo>
                  <a:pt x="13541" y="1076"/>
                  <a:pt x="13546" y="1081"/>
                  <a:pt x="13552" y="1081"/>
                </a:cubicBezTo>
                <a:cubicBezTo>
                  <a:pt x="13558" y="1081"/>
                  <a:pt x="13559" y="1067"/>
                  <a:pt x="13565" y="1067"/>
                </a:cubicBezTo>
                <a:cubicBezTo>
                  <a:pt x="13570" y="1067"/>
                  <a:pt x="13574" y="1069"/>
                  <a:pt x="13579" y="1067"/>
                </a:cubicBezTo>
                <a:cubicBezTo>
                  <a:pt x="13580" y="1037"/>
                  <a:pt x="13581" y="1021"/>
                  <a:pt x="13579" y="990"/>
                </a:cubicBezTo>
                <a:lnTo>
                  <a:pt x="13634" y="990"/>
                </a:lnTo>
                <a:cubicBezTo>
                  <a:pt x="13634" y="990"/>
                  <a:pt x="13634" y="964"/>
                  <a:pt x="13634" y="964"/>
                </a:cubicBezTo>
                <a:cubicBezTo>
                  <a:pt x="13634" y="955"/>
                  <a:pt x="13632" y="948"/>
                  <a:pt x="13631" y="939"/>
                </a:cubicBezTo>
                <a:lnTo>
                  <a:pt x="13537" y="939"/>
                </a:lnTo>
                <a:close/>
                <a:moveTo>
                  <a:pt x="4063" y="1015"/>
                </a:moveTo>
                <a:lnTo>
                  <a:pt x="4063" y="1093"/>
                </a:lnTo>
                <a:lnTo>
                  <a:pt x="4110" y="1093"/>
                </a:lnTo>
                <a:cubicBezTo>
                  <a:pt x="4110" y="1093"/>
                  <a:pt x="4122" y="1164"/>
                  <a:pt x="4122" y="1164"/>
                </a:cubicBezTo>
                <a:lnTo>
                  <a:pt x="4160" y="1131"/>
                </a:lnTo>
                <a:lnTo>
                  <a:pt x="4144" y="1041"/>
                </a:lnTo>
                <a:lnTo>
                  <a:pt x="4104" y="1015"/>
                </a:lnTo>
                <a:lnTo>
                  <a:pt x="4063" y="1015"/>
                </a:lnTo>
                <a:close/>
                <a:moveTo>
                  <a:pt x="13683" y="1035"/>
                </a:moveTo>
                <a:cubicBezTo>
                  <a:pt x="13679" y="1036"/>
                  <a:pt x="13675" y="1039"/>
                  <a:pt x="13671" y="1041"/>
                </a:cubicBezTo>
                <a:cubicBezTo>
                  <a:pt x="13665" y="1044"/>
                  <a:pt x="13661" y="1052"/>
                  <a:pt x="13655" y="1054"/>
                </a:cubicBezTo>
                <a:lnTo>
                  <a:pt x="13643" y="1054"/>
                </a:lnTo>
                <a:cubicBezTo>
                  <a:pt x="13639" y="1054"/>
                  <a:pt x="13637" y="1060"/>
                  <a:pt x="13633" y="1060"/>
                </a:cubicBezTo>
                <a:cubicBezTo>
                  <a:pt x="13633" y="1060"/>
                  <a:pt x="13621" y="1060"/>
                  <a:pt x="13621" y="1060"/>
                </a:cubicBezTo>
                <a:cubicBezTo>
                  <a:pt x="13621" y="1070"/>
                  <a:pt x="13619" y="1079"/>
                  <a:pt x="13621" y="1086"/>
                </a:cubicBezTo>
                <a:cubicBezTo>
                  <a:pt x="13623" y="1094"/>
                  <a:pt x="13623" y="1107"/>
                  <a:pt x="13627" y="1112"/>
                </a:cubicBezTo>
                <a:cubicBezTo>
                  <a:pt x="13631" y="1117"/>
                  <a:pt x="13636" y="1112"/>
                  <a:pt x="13641" y="1112"/>
                </a:cubicBezTo>
                <a:cubicBezTo>
                  <a:pt x="13646" y="1112"/>
                  <a:pt x="13651" y="1114"/>
                  <a:pt x="13655" y="1112"/>
                </a:cubicBezTo>
                <a:cubicBezTo>
                  <a:pt x="13660" y="1110"/>
                  <a:pt x="13663" y="1100"/>
                  <a:pt x="13668" y="1099"/>
                </a:cubicBezTo>
                <a:cubicBezTo>
                  <a:pt x="13676" y="1094"/>
                  <a:pt x="13684" y="1089"/>
                  <a:pt x="13693" y="1086"/>
                </a:cubicBezTo>
                <a:cubicBezTo>
                  <a:pt x="13692" y="1078"/>
                  <a:pt x="13694" y="1068"/>
                  <a:pt x="13693" y="1060"/>
                </a:cubicBezTo>
                <a:cubicBezTo>
                  <a:pt x="13691" y="1049"/>
                  <a:pt x="13686" y="1046"/>
                  <a:pt x="13683" y="1035"/>
                </a:cubicBezTo>
                <a:close/>
                <a:moveTo>
                  <a:pt x="15906" y="1036"/>
                </a:moveTo>
                <a:cubicBezTo>
                  <a:pt x="15901" y="1037"/>
                  <a:pt x="15898" y="1044"/>
                  <a:pt x="15893" y="1049"/>
                </a:cubicBezTo>
                <a:cubicBezTo>
                  <a:pt x="15888" y="1054"/>
                  <a:pt x="15885" y="1057"/>
                  <a:pt x="15881" y="1061"/>
                </a:cubicBezTo>
                <a:cubicBezTo>
                  <a:pt x="15876" y="1068"/>
                  <a:pt x="15877" y="1082"/>
                  <a:pt x="15871" y="1087"/>
                </a:cubicBezTo>
                <a:cubicBezTo>
                  <a:pt x="15867" y="1090"/>
                  <a:pt x="15863" y="1092"/>
                  <a:pt x="15859" y="1094"/>
                </a:cubicBezTo>
                <a:cubicBezTo>
                  <a:pt x="15844" y="1100"/>
                  <a:pt x="15836" y="1092"/>
                  <a:pt x="15821" y="1094"/>
                </a:cubicBezTo>
                <a:cubicBezTo>
                  <a:pt x="15816" y="1094"/>
                  <a:pt x="15812" y="1099"/>
                  <a:pt x="15808" y="1100"/>
                </a:cubicBezTo>
                <a:cubicBezTo>
                  <a:pt x="15804" y="1102"/>
                  <a:pt x="15799" y="1097"/>
                  <a:pt x="15795" y="1100"/>
                </a:cubicBezTo>
                <a:cubicBezTo>
                  <a:pt x="15790" y="1105"/>
                  <a:pt x="15787" y="1115"/>
                  <a:pt x="15783" y="1120"/>
                </a:cubicBezTo>
                <a:cubicBezTo>
                  <a:pt x="15778" y="1124"/>
                  <a:pt x="15779" y="1140"/>
                  <a:pt x="15773" y="1145"/>
                </a:cubicBezTo>
                <a:cubicBezTo>
                  <a:pt x="15770" y="1148"/>
                  <a:pt x="15765" y="1142"/>
                  <a:pt x="15761" y="1145"/>
                </a:cubicBezTo>
                <a:cubicBezTo>
                  <a:pt x="15757" y="1148"/>
                  <a:pt x="15752" y="1150"/>
                  <a:pt x="15748" y="1152"/>
                </a:cubicBezTo>
                <a:cubicBezTo>
                  <a:pt x="15742" y="1157"/>
                  <a:pt x="15739" y="1166"/>
                  <a:pt x="15736" y="1178"/>
                </a:cubicBezTo>
                <a:cubicBezTo>
                  <a:pt x="15733" y="1187"/>
                  <a:pt x="15729" y="1192"/>
                  <a:pt x="15726" y="1203"/>
                </a:cubicBezTo>
                <a:cubicBezTo>
                  <a:pt x="15726" y="1210"/>
                  <a:pt x="15727" y="1216"/>
                  <a:pt x="15726" y="1223"/>
                </a:cubicBezTo>
                <a:cubicBezTo>
                  <a:pt x="15736" y="1229"/>
                  <a:pt x="15744" y="1232"/>
                  <a:pt x="15752" y="1242"/>
                </a:cubicBezTo>
                <a:cubicBezTo>
                  <a:pt x="15756" y="1247"/>
                  <a:pt x="15762" y="1247"/>
                  <a:pt x="15764" y="1255"/>
                </a:cubicBezTo>
                <a:cubicBezTo>
                  <a:pt x="15766" y="1263"/>
                  <a:pt x="15763" y="1272"/>
                  <a:pt x="15764" y="1281"/>
                </a:cubicBezTo>
                <a:cubicBezTo>
                  <a:pt x="15765" y="1289"/>
                  <a:pt x="15764" y="1297"/>
                  <a:pt x="15764" y="1306"/>
                </a:cubicBezTo>
                <a:cubicBezTo>
                  <a:pt x="15764" y="1321"/>
                  <a:pt x="15767" y="1330"/>
                  <a:pt x="15767" y="1345"/>
                </a:cubicBezTo>
                <a:lnTo>
                  <a:pt x="15880" y="1345"/>
                </a:lnTo>
                <a:cubicBezTo>
                  <a:pt x="15885" y="1345"/>
                  <a:pt x="15888" y="1350"/>
                  <a:pt x="15893" y="1351"/>
                </a:cubicBezTo>
                <a:cubicBezTo>
                  <a:pt x="15897" y="1353"/>
                  <a:pt x="15902" y="1350"/>
                  <a:pt x="15906" y="1351"/>
                </a:cubicBezTo>
                <a:cubicBezTo>
                  <a:pt x="15911" y="1355"/>
                  <a:pt x="15911" y="1369"/>
                  <a:pt x="15915" y="1377"/>
                </a:cubicBezTo>
                <a:cubicBezTo>
                  <a:pt x="15920" y="1387"/>
                  <a:pt x="15921" y="1398"/>
                  <a:pt x="15924" y="1409"/>
                </a:cubicBezTo>
                <a:cubicBezTo>
                  <a:pt x="15957" y="1408"/>
                  <a:pt x="15974" y="1401"/>
                  <a:pt x="16006" y="1403"/>
                </a:cubicBezTo>
                <a:cubicBezTo>
                  <a:pt x="16011" y="1403"/>
                  <a:pt x="16014" y="1409"/>
                  <a:pt x="16019" y="1409"/>
                </a:cubicBezTo>
                <a:lnTo>
                  <a:pt x="16039" y="1409"/>
                </a:lnTo>
                <a:cubicBezTo>
                  <a:pt x="16047" y="1409"/>
                  <a:pt x="16051" y="1411"/>
                  <a:pt x="16060" y="1409"/>
                </a:cubicBezTo>
                <a:cubicBezTo>
                  <a:pt x="16065" y="1409"/>
                  <a:pt x="16069" y="1404"/>
                  <a:pt x="16072" y="1403"/>
                </a:cubicBezTo>
                <a:cubicBezTo>
                  <a:pt x="16082" y="1399"/>
                  <a:pt x="16089" y="1393"/>
                  <a:pt x="16098" y="1384"/>
                </a:cubicBezTo>
                <a:cubicBezTo>
                  <a:pt x="16102" y="1379"/>
                  <a:pt x="16104" y="1370"/>
                  <a:pt x="16104" y="1359"/>
                </a:cubicBezTo>
                <a:lnTo>
                  <a:pt x="16104" y="1306"/>
                </a:lnTo>
                <a:cubicBezTo>
                  <a:pt x="16097" y="1306"/>
                  <a:pt x="16092" y="1308"/>
                  <a:pt x="16085" y="1306"/>
                </a:cubicBezTo>
                <a:cubicBezTo>
                  <a:pt x="16079" y="1305"/>
                  <a:pt x="16077" y="1298"/>
                  <a:pt x="16072" y="1293"/>
                </a:cubicBezTo>
                <a:cubicBezTo>
                  <a:pt x="16073" y="1274"/>
                  <a:pt x="16073" y="1260"/>
                  <a:pt x="16076" y="1242"/>
                </a:cubicBezTo>
                <a:cubicBezTo>
                  <a:pt x="16077" y="1232"/>
                  <a:pt x="16079" y="1226"/>
                  <a:pt x="16082" y="1217"/>
                </a:cubicBezTo>
                <a:cubicBezTo>
                  <a:pt x="16084" y="1205"/>
                  <a:pt x="16088" y="1200"/>
                  <a:pt x="16091" y="1190"/>
                </a:cubicBezTo>
                <a:cubicBezTo>
                  <a:pt x="16095" y="1177"/>
                  <a:pt x="16104" y="1174"/>
                  <a:pt x="16104" y="1158"/>
                </a:cubicBezTo>
                <a:cubicBezTo>
                  <a:pt x="16104" y="1139"/>
                  <a:pt x="16098" y="1129"/>
                  <a:pt x="16094" y="1113"/>
                </a:cubicBezTo>
                <a:cubicBezTo>
                  <a:pt x="16092" y="1103"/>
                  <a:pt x="16091" y="1095"/>
                  <a:pt x="16088" y="1087"/>
                </a:cubicBezTo>
                <a:cubicBezTo>
                  <a:pt x="16085" y="1079"/>
                  <a:pt x="16083" y="1067"/>
                  <a:pt x="16079" y="1061"/>
                </a:cubicBezTo>
                <a:cubicBezTo>
                  <a:pt x="16068" y="1049"/>
                  <a:pt x="16060" y="1055"/>
                  <a:pt x="16047" y="1055"/>
                </a:cubicBezTo>
                <a:cubicBezTo>
                  <a:pt x="16040" y="1055"/>
                  <a:pt x="16035" y="1050"/>
                  <a:pt x="16029" y="1055"/>
                </a:cubicBezTo>
                <a:cubicBezTo>
                  <a:pt x="16024" y="1059"/>
                  <a:pt x="16020" y="1063"/>
                  <a:pt x="16016" y="1068"/>
                </a:cubicBezTo>
                <a:cubicBezTo>
                  <a:pt x="16012" y="1073"/>
                  <a:pt x="16013" y="1087"/>
                  <a:pt x="16010" y="1094"/>
                </a:cubicBezTo>
                <a:cubicBezTo>
                  <a:pt x="16005" y="1100"/>
                  <a:pt x="16003" y="1108"/>
                  <a:pt x="15997" y="1113"/>
                </a:cubicBezTo>
                <a:cubicBezTo>
                  <a:pt x="15993" y="1116"/>
                  <a:pt x="15989" y="1113"/>
                  <a:pt x="15984" y="1113"/>
                </a:cubicBezTo>
                <a:cubicBezTo>
                  <a:pt x="15975" y="1115"/>
                  <a:pt x="15969" y="1113"/>
                  <a:pt x="15959" y="1113"/>
                </a:cubicBezTo>
                <a:cubicBezTo>
                  <a:pt x="15962" y="1105"/>
                  <a:pt x="15962" y="1095"/>
                  <a:pt x="15965" y="1087"/>
                </a:cubicBezTo>
                <a:cubicBezTo>
                  <a:pt x="15969" y="1078"/>
                  <a:pt x="15974" y="1076"/>
                  <a:pt x="15978" y="1068"/>
                </a:cubicBezTo>
                <a:lnTo>
                  <a:pt x="15975" y="1038"/>
                </a:lnTo>
                <a:cubicBezTo>
                  <a:pt x="15959" y="1038"/>
                  <a:pt x="15950" y="1036"/>
                  <a:pt x="15935" y="1036"/>
                </a:cubicBezTo>
                <a:cubicBezTo>
                  <a:pt x="15924" y="1036"/>
                  <a:pt x="15916" y="1033"/>
                  <a:pt x="15906" y="1036"/>
                </a:cubicBezTo>
                <a:close/>
                <a:moveTo>
                  <a:pt x="15609" y="1073"/>
                </a:moveTo>
                <a:cubicBezTo>
                  <a:pt x="15605" y="1073"/>
                  <a:pt x="15604" y="1086"/>
                  <a:pt x="15600" y="1086"/>
                </a:cubicBezTo>
                <a:lnTo>
                  <a:pt x="15587" y="1086"/>
                </a:lnTo>
                <a:cubicBezTo>
                  <a:pt x="15587" y="1086"/>
                  <a:pt x="15576" y="1086"/>
                  <a:pt x="15576" y="1086"/>
                </a:cubicBezTo>
                <a:cubicBezTo>
                  <a:pt x="15577" y="1117"/>
                  <a:pt x="15578" y="1133"/>
                  <a:pt x="15576" y="1163"/>
                </a:cubicBezTo>
                <a:cubicBezTo>
                  <a:pt x="15597" y="1168"/>
                  <a:pt x="15608" y="1165"/>
                  <a:pt x="15628" y="1170"/>
                </a:cubicBezTo>
                <a:lnTo>
                  <a:pt x="15641" y="1170"/>
                </a:lnTo>
                <a:cubicBezTo>
                  <a:pt x="15646" y="1172"/>
                  <a:pt x="15649" y="1182"/>
                  <a:pt x="15653" y="1189"/>
                </a:cubicBezTo>
                <a:cubicBezTo>
                  <a:pt x="15658" y="1195"/>
                  <a:pt x="15654" y="1218"/>
                  <a:pt x="15660" y="1221"/>
                </a:cubicBezTo>
                <a:cubicBezTo>
                  <a:pt x="15664" y="1223"/>
                  <a:pt x="15668" y="1221"/>
                  <a:pt x="15672" y="1221"/>
                </a:cubicBezTo>
                <a:cubicBezTo>
                  <a:pt x="15677" y="1221"/>
                  <a:pt x="15681" y="1223"/>
                  <a:pt x="15685" y="1221"/>
                </a:cubicBezTo>
                <a:cubicBezTo>
                  <a:pt x="15690" y="1218"/>
                  <a:pt x="15693" y="1208"/>
                  <a:pt x="15697" y="1202"/>
                </a:cubicBezTo>
                <a:cubicBezTo>
                  <a:pt x="15701" y="1197"/>
                  <a:pt x="15708" y="1197"/>
                  <a:pt x="15710" y="1189"/>
                </a:cubicBezTo>
                <a:cubicBezTo>
                  <a:pt x="15712" y="1181"/>
                  <a:pt x="15710" y="1173"/>
                  <a:pt x="15710" y="1163"/>
                </a:cubicBezTo>
                <a:lnTo>
                  <a:pt x="15710" y="1138"/>
                </a:lnTo>
                <a:cubicBezTo>
                  <a:pt x="15710" y="1126"/>
                  <a:pt x="15705" y="1121"/>
                  <a:pt x="15704" y="1112"/>
                </a:cubicBezTo>
                <a:cubicBezTo>
                  <a:pt x="15699" y="1112"/>
                  <a:pt x="15695" y="1118"/>
                  <a:pt x="15691" y="1118"/>
                </a:cubicBezTo>
                <a:cubicBezTo>
                  <a:pt x="15687" y="1118"/>
                  <a:pt x="15682" y="1113"/>
                  <a:pt x="15678" y="1112"/>
                </a:cubicBezTo>
                <a:cubicBezTo>
                  <a:pt x="15674" y="1110"/>
                  <a:pt x="15671" y="1102"/>
                  <a:pt x="15666" y="1099"/>
                </a:cubicBezTo>
                <a:cubicBezTo>
                  <a:pt x="15660" y="1095"/>
                  <a:pt x="15656" y="1095"/>
                  <a:pt x="15650" y="1092"/>
                </a:cubicBezTo>
                <a:cubicBezTo>
                  <a:pt x="15645" y="1089"/>
                  <a:pt x="15640" y="1081"/>
                  <a:pt x="15635" y="1079"/>
                </a:cubicBezTo>
                <a:lnTo>
                  <a:pt x="15622" y="1079"/>
                </a:lnTo>
                <a:cubicBezTo>
                  <a:pt x="15617" y="1079"/>
                  <a:pt x="15614" y="1073"/>
                  <a:pt x="15609" y="1073"/>
                </a:cubicBezTo>
                <a:close/>
                <a:moveTo>
                  <a:pt x="11080" y="1093"/>
                </a:moveTo>
                <a:cubicBezTo>
                  <a:pt x="11073" y="1100"/>
                  <a:pt x="11070" y="1106"/>
                  <a:pt x="11067" y="1119"/>
                </a:cubicBezTo>
                <a:cubicBezTo>
                  <a:pt x="11063" y="1135"/>
                  <a:pt x="11061" y="1151"/>
                  <a:pt x="11061" y="1170"/>
                </a:cubicBezTo>
                <a:lnTo>
                  <a:pt x="11061" y="1196"/>
                </a:lnTo>
                <a:cubicBezTo>
                  <a:pt x="11061" y="1206"/>
                  <a:pt x="11063" y="1214"/>
                  <a:pt x="11064" y="1222"/>
                </a:cubicBezTo>
                <a:cubicBezTo>
                  <a:pt x="11065" y="1238"/>
                  <a:pt x="11074" y="1246"/>
                  <a:pt x="11074" y="1264"/>
                </a:cubicBezTo>
                <a:cubicBezTo>
                  <a:pt x="11074" y="1282"/>
                  <a:pt x="11069" y="1292"/>
                  <a:pt x="11064" y="1305"/>
                </a:cubicBezTo>
                <a:cubicBezTo>
                  <a:pt x="11059" y="1317"/>
                  <a:pt x="11053" y="1325"/>
                  <a:pt x="11045" y="1325"/>
                </a:cubicBezTo>
                <a:cubicBezTo>
                  <a:pt x="11037" y="1325"/>
                  <a:pt x="11031" y="1323"/>
                  <a:pt x="11026" y="1312"/>
                </a:cubicBezTo>
                <a:cubicBezTo>
                  <a:pt x="11020" y="1296"/>
                  <a:pt x="11018" y="1275"/>
                  <a:pt x="11017" y="1254"/>
                </a:cubicBezTo>
                <a:lnTo>
                  <a:pt x="11017" y="1229"/>
                </a:lnTo>
                <a:cubicBezTo>
                  <a:pt x="11017" y="1219"/>
                  <a:pt x="11014" y="1212"/>
                  <a:pt x="11014" y="1202"/>
                </a:cubicBezTo>
                <a:lnTo>
                  <a:pt x="11014" y="1177"/>
                </a:lnTo>
                <a:cubicBezTo>
                  <a:pt x="11013" y="1159"/>
                  <a:pt x="11011" y="1150"/>
                  <a:pt x="11010" y="1132"/>
                </a:cubicBezTo>
                <a:lnTo>
                  <a:pt x="10985" y="1126"/>
                </a:lnTo>
                <a:cubicBezTo>
                  <a:pt x="10976" y="1135"/>
                  <a:pt x="10968" y="1138"/>
                  <a:pt x="10960" y="1151"/>
                </a:cubicBezTo>
                <a:cubicBezTo>
                  <a:pt x="10956" y="1158"/>
                  <a:pt x="10957" y="1169"/>
                  <a:pt x="10954" y="1177"/>
                </a:cubicBezTo>
                <a:cubicBezTo>
                  <a:pt x="10951" y="1185"/>
                  <a:pt x="10945" y="1190"/>
                  <a:pt x="10941" y="1196"/>
                </a:cubicBezTo>
                <a:cubicBezTo>
                  <a:pt x="10937" y="1202"/>
                  <a:pt x="10934" y="1215"/>
                  <a:pt x="10928" y="1215"/>
                </a:cubicBezTo>
                <a:lnTo>
                  <a:pt x="10888" y="1215"/>
                </a:lnTo>
                <a:lnTo>
                  <a:pt x="10888" y="1170"/>
                </a:lnTo>
                <a:cubicBezTo>
                  <a:pt x="10891" y="1164"/>
                  <a:pt x="10890" y="1149"/>
                  <a:pt x="10894" y="1145"/>
                </a:cubicBezTo>
                <a:cubicBezTo>
                  <a:pt x="10898" y="1142"/>
                  <a:pt x="10903" y="1148"/>
                  <a:pt x="10907" y="1145"/>
                </a:cubicBezTo>
                <a:cubicBezTo>
                  <a:pt x="10912" y="1140"/>
                  <a:pt x="10914" y="1130"/>
                  <a:pt x="10919" y="1126"/>
                </a:cubicBezTo>
                <a:lnTo>
                  <a:pt x="10916" y="1100"/>
                </a:lnTo>
                <a:cubicBezTo>
                  <a:pt x="10912" y="1101"/>
                  <a:pt x="10908" y="1097"/>
                  <a:pt x="10904" y="1100"/>
                </a:cubicBezTo>
                <a:cubicBezTo>
                  <a:pt x="10898" y="1105"/>
                  <a:pt x="10896" y="1114"/>
                  <a:pt x="10891" y="1119"/>
                </a:cubicBezTo>
                <a:cubicBezTo>
                  <a:pt x="10887" y="1124"/>
                  <a:pt x="10882" y="1127"/>
                  <a:pt x="10878" y="1132"/>
                </a:cubicBezTo>
                <a:cubicBezTo>
                  <a:pt x="10874" y="1137"/>
                  <a:pt x="10875" y="1150"/>
                  <a:pt x="10872" y="1158"/>
                </a:cubicBezTo>
                <a:lnTo>
                  <a:pt x="10791" y="1158"/>
                </a:lnTo>
                <a:cubicBezTo>
                  <a:pt x="10786" y="1158"/>
                  <a:pt x="10783" y="1162"/>
                  <a:pt x="10778" y="1164"/>
                </a:cubicBezTo>
                <a:cubicBezTo>
                  <a:pt x="10767" y="1167"/>
                  <a:pt x="10760" y="1167"/>
                  <a:pt x="10750" y="1170"/>
                </a:cubicBezTo>
                <a:cubicBezTo>
                  <a:pt x="10745" y="1172"/>
                  <a:pt x="10742" y="1180"/>
                  <a:pt x="10737" y="1183"/>
                </a:cubicBezTo>
                <a:cubicBezTo>
                  <a:pt x="10738" y="1202"/>
                  <a:pt x="10737" y="1217"/>
                  <a:pt x="10740" y="1234"/>
                </a:cubicBezTo>
                <a:cubicBezTo>
                  <a:pt x="10742" y="1247"/>
                  <a:pt x="10748" y="1253"/>
                  <a:pt x="10753" y="1261"/>
                </a:cubicBezTo>
                <a:cubicBezTo>
                  <a:pt x="10757" y="1269"/>
                  <a:pt x="10756" y="1285"/>
                  <a:pt x="10762" y="1287"/>
                </a:cubicBezTo>
                <a:cubicBezTo>
                  <a:pt x="10776" y="1293"/>
                  <a:pt x="10785" y="1285"/>
                  <a:pt x="10800" y="1287"/>
                </a:cubicBezTo>
                <a:cubicBezTo>
                  <a:pt x="10804" y="1287"/>
                  <a:pt x="10808" y="1291"/>
                  <a:pt x="10812" y="1293"/>
                </a:cubicBezTo>
                <a:cubicBezTo>
                  <a:pt x="10812" y="1302"/>
                  <a:pt x="10814" y="1311"/>
                  <a:pt x="10812" y="1319"/>
                </a:cubicBezTo>
                <a:cubicBezTo>
                  <a:pt x="10811" y="1327"/>
                  <a:pt x="10811" y="1336"/>
                  <a:pt x="10809" y="1344"/>
                </a:cubicBezTo>
                <a:cubicBezTo>
                  <a:pt x="10807" y="1355"/>
                  <a:pt x="10797" y="1351"/>
                  <a:pt x="10797" y="1364"/>
                </a:cubicBezTo>
                <a:cubicBezTo>
                  <a:pt x="10797" y="1378"/>
                  <a:pt x="10798" y="1389"/>
                  <a:pt x="10800" y="1402"/>
                </a:cubicBezTo>
                <a:cubicBezTo>
                  <a:pt x="10802" y="1413"/>
                  <a:pt x="10810" y="1412"/>
                  <a:pt x="10812" y="1421"/>
                </a:cubicBezTo>
                <a:cubicBezTo>
                  <a:pt x="10815" y="1433"/>
                  <a:pt x="10816" y="1446"/>
                  <a:pt x="10816" y="1460"/>
                </a:cubicBezTo>
                <a:cubicBezTo>
                  <a:pt x="10816" y="1478"/>
                  <a:pt x="10812" y="1489"/>
                  <a:pt x="10809" y="1505"/>
                </a:cubicBezTo>
                <a:cubicBezTo>
                  <a:pt x="10804" y="1500"/>
                  <a:pt x="10801" y="1497"/>
                  <a:pt x="10797" y="1492"/>
                </a:cubicBezTo>
                <a:cubicBezTo>
                  <a:pt x="10793" y="1487"/>
                  <a:pt x="10787" y="1487"/>
                  <a:pt x="10784" y="1479"/>
                </a:cubicBezTo>
                <a:cubicBezTo>
                  <a:pt x="10781" y="1473"/>
                  <a:pt x="10782" y="1462"/>
                  <a:pt x="10781" y="1454"/>
                </a:cubicBezTo>
                <a:cubicBezTo>
                  <a:pt x="10778" y="1442"/>
                  <a:pt x="10778" y="1428"/>
                  <a:pt x="10775" y="1421"/>
                </a:cubicBezTo>
                <a:cubicBezTo>
                  <a:pt x="10771" y="1415"/>
                  <a:pt x="10768" y="1407"/>
                  <a:pt x="10762" y="1402"/>
                </a:cubicBezTo>
                <a:cubicBezTo>
                  <a:pt x="10757" y="1399"/>
                  <a:pt x="10754" y="1392"/>
                  <a:pt x="10750" y="1389"/>
                </a:cubicBezTo>
                <a:cubicBezTo>
                  <a:pt x="10746" y="1386"/>
                  <a:pt x="10742" y="1391"/>
                  <a:pt x="10737" y="1389"/>
                </a:cubicBezTo>
                <a:cubicBezTo>
                  <a:pt x="10742" y="1408"/>
                  <a:pt x="10747" y="1420"/>
                  <a:pt x="10750" y="1441"/>
                </a:cubicBezTo>
                <a:cubicBezTo>
                  <a:pt x="10750" y="1449"/>
                  <a:pt x="10749" y="1459"/>
                  <a:pt x="10750" y="1467"/>
                </a:cubicBezTo>
                <a:cubicBezTo>
                  <a:pt x="10750" y="1475"/>
                  <a:pt x="10752" y="1484"/>
                  <a:pt x="10753" y="1492"/>
                </a:cubicBezTo>
                <a:cubicBezTo>
                  <a:pt x="10755" y="1505"/>
                  <a:pt x="10761" y="1509"/>
                  <a:pt x="10765" y="1518"/>
                </a:cubicBezTo>
                <a:cubicBezTo>
                  <a:pt x="10770" y="1528"/>
                  <a:pt x="10771" y="1538"/>
                  <a:pt x="10778" y="1544"/>
                </a:cubicBezTo>
                <a:cubicBezTo>
                  <a:pt x="10788" y="1554"/>
                  <a:pt x="10795" y="1563"/>
                  <a:pt x="10807" y="1563"/>
                </a:cubicBezTo>
                <a:cubicBezTo>
                  <a:pt x="10812" y="1563"/>
                  <a:pt x="10815" y="1557"/>
                  <a:pt x="10820" y="1557"/>
                </a:cubicBezTo>
                <a:cubicBezTo>
                  <a:pt x="10819" y="1537"/>
                  <a:pt x="10819" y="1525"/>
                  <a:pt x="10819" y="1505"/>
                </a:cubicBezTo>
                <a:cubicBezTo>
                  <a:pt x="10819" y="1495"/>
                  <a:pt x="10820" y="1489"/>
                  <a:pt x="10820" y="1479"/>
                </a:cubicBezTo>
                <a:cubicBezTo>
                  <a:pt x="10830" y="1481"/>
                  <a:pt x="10839" y="1473"/>
                  <a:pt x="10847" y="1486"/>
                </a:cubicBezTo>
                <a:cubicBezTo>
                  <a:pt x="10855" y="1499"/>
                  <a:pt x="10850" y="1521"/>
                  <a:pt x="10856" y="1537"/>
                </a:cubicBezTo>
                <a:cubicBezTo>
                  <a:pt x="10860" y="1547"/>
                  <a:pt x="10864" y="1550"/>
                  <a:pt x="10869" y="1557"/>
                </a:cubicBezTo>
                <a:cubicBezTo>
                  <a:pt x="10873" y="1561"/>
                  <a:pt x="10877" y="1568"/>
                  <a:pt x="10882" y="1570"/>
                </a:cubicBezTo>
                <a:cubicBezTo>
                  <a:pt x="10890" y="1574"/>
                  <a:pt x="10897" y="1570"/>
                  <a:pt x="10907" y="1570"/>
                </a:cubicBezTo>
                <a:lnTo>
                  <a:pt x="10919" y="1570"/>
                </a:lnTo>
                <a:cubicBezTo>
                  <a:pt x="10923" y="1570"/>
                  <a:pt x="10928" y="1574"/>
                  <a:pt x="10932" y="1570"/>
                </a:cubicBezTo>
                <a:cubicBezTo>
                  <a:pt x="10937" y="1563"/>
                  <a:pt x="10939" y="1554"/>
                  <a:pt x="10941" y="1544"/>
                </a:cubicBezTo>
                <a:cubicBezTo>
                  <a:pt x="10944" y="1536"/>
                  <a:pt x="10939" y="1526"/>
                  <a:pt x="10941" y="1518"/>
                </a:cubicBezTo>
                <a:cubicBezTo>
                  <a:pt x="10944" y="1509"/>
                  <a:pt x="10946" y="1498"/>
                  <a:pt x="10951" y="1492"/>
                </a:cubicBezTo>
                <a:cubicBezTo>
                  <a:pt x="10954" y="1487"/>
                  <a:pt x="10959" y="1495"/>
                  <a:pt x="10963" y="1492"/>
                </a:cubicBezTo>
                <a:cubicBezTo>
                  <a:pt x="10968" y="1489"/>
                  <a:pt x="10971" y="1482"/>
                  <a:pt x="10976" y="1479"/>
                </a:cubicBezTo>
                <a:cubicBezTo>
                  <a:pt x="10975" y="1470"/>
                  <a:pt x="10973" y="1463"/>
                  <a:pt x="10973" y="1454"/>
                </a:cubicBezTo>
                <a:lnTo>
                  <a:pt x="10973" y="1415"/>
                </a:lnTo>
                <a:lnTo>
                  <a:pt x="10998" y="1409"/>
                </a:lnTo>
                <a:cubicBezTo>
                  <a:pt x="11001" y="1418"/>
                  <a:pt x="11009" y="1417"/>
                  <a:pt x="11010" y="1428"/>
                </a:cubicBezTo>
                <a:cubicBezTo>
                  <a:pt x="11011" y="1436"/>
                  <a:pt x="11010" y="1446"/>
                  <a:pt x="11010" y="1454"/>
                </a:cubicBezTo>
                <a:cubicBezTo>
                  <a:pt x="11012" y="1471"/>
                  <a:pt x="11013" y="1486"/>
                  <a:pt x="11014" y="1505"/>
                </a:cubicBezTo>
                <a:lnTo>
                  <a:pt x="11061" y="1505"/>
                </a:lnTo>
                <a:lnTo>
                  <a:pt x="11086" y="1467"/>
                </a:lnTo>
                <a:lnTo>
                  <a:pt x="11099" y="1486"/>
                </a:lnTo>
                <a:cubicBezTo>
                  <a:pt x="11099" y="1508"/>
                  <a:pt x="11097" y="1521"/>
                  <a:pt x="11099" y="1544"/>
                </a:cubicBezTo>
                <a:cubicBezTo>
                  <a:pt x="11099" y="1549"/>
                  <a:pt x="11104" y="1547"/>
                  <a:pt x="11105" y="1551"/>
                </a:cubicBezTo>
                <a:cubicBezTo>
                  <a:pt x="11102" y="1560"/>
                  <a:pt x="11103" y="1574"/>
                  <a:pt x="11099" y="1576"/>
                </a:cubicBezTo>
                <a:cubicBezTo>
                  <a:pt x="11088" y="1581"/>
                  <a:pt x="11081" y="1571"/>
                  <a:pt x="11070" y="1570"/>
                </a:cubicBezTo>
                <a:lnTo>
                  <a:pt x="11054" y="1570"/>
                </a:lnTo>
                <a:cubicBezTo>
                  <a:pt x="11050" y="1570"/>
                  <a:pt x="11047" y="1563"/>
                  <a:pt x="11042" y="1563"/>
                </a:cubicBezTo>
                <a:cubicBezTo>
                  <a:pt x="11032" y="1563"/>
                  <a:pt x="11025" y="1560"/>
                  <a:pt x="11017" y="1563"/>
                </a:cubicBezTo>
                <a:cubicBezTo>
                  <a:pt x="11012" y="1565"/>
                  <a:pt x="11009" y="1572"/>
                  <a:pt x="11004" y="1576"/>
                </a:cubicBezTo>
                <a:cubicBezTo>
                  <a:pt x="10999" y="1579"/>
                  <a:pt x="10996" y="1587"/>
                  <a:pt x="10992" y="1589"/>
                </a:cubicBezTo>
                <a:cubicBezTo>
                  <a:pt x="10977" y="1595"/>
                  <a:pt x="10966" y="1586"/>
                  <a:pt x="10951" y="1589"/>
                </a:cubicBezTo>
                <a:cubicBezTo>
                  <a:pt x="10935" y="1592"/>
                  <a:pt x="10925" y="1597"/>
                  <a:pt x="10913" y="1615"/>
                </a:cubicBezTo>
                <a:cubicBezTo>
                  <a:pt x="10909" y="1619"/>
                  <a:pt x="10910" y="1631"/>
                  <a:pt x="10910" y="1642"/>
                </a:cubicBezTo>
                <a:lnTo>
                  <a:pt x="10910" y="1698"/>
                </a:lnTo>
                <a:cubicBezTo>
                  <a:pt x="10925" y="1692"/>
                  <a:pt x="10933" y="1684"/>
                  <a:pt x="10948" y="1685"/>
                </a:cubicBezTo>
                <a:lnTo>
                  <a:pt x="10960" y="1685"/>
                </a:lnTo>
                <a:cubicBezTo>
                  <a:pt x="10965" y="1685"/>
                  <a:pt x="10968" y="1692"/>
                  <a:pt x="10973" y="1692"/>
                </a:cubicBezTo>
                <a:cubicBezTo>
                  <a:pt x="10981" y="1693"/>
                  <a:pt x="10986" y="1698"/>
                  <a:pt x="10995" y="1698"/>
                </a:cubicBezTo>
                <a:cubicBezTo>
                  <a:pt x="11007" y="1698"/>
                  <a:pt x="11015" y="1695"/>
                  <a:pt x="11026" y="1685"/>
                </a:cubicBezTo>
                <a:cubicBezTo>
                  <a:pt x="11036" y="1677"/>
                  <a:pt x="11042" y="1663"/>
                  <a:pt x="11051" y="1654"/>
                </a:cubicBezTo>
                <a:cubicBezTo>
                  <a:pt x="11058" y="1647"/>
                  <a:pt x="11062" y="1634"/>
                  <a:pt x="11070" y="1634"/>
                </a:cubicBezTo>
                <a:lnTo>
                  <a:pt x="11077" y="1634"/>
                </a:lnTo>
                <a:cubicBezTo>
                  <a:pt x="11081" y="1634"/>
                  <a:pt x="11085" y="1637"/>
                  <a:pt x="11089" y="1640"/>
                </a:cubicBezTo>
                <a:cubicBezTo>
                  <a:pt x="11094" y="1645"/>
                  <a:pt x="11092" y="1658"/>
                  <a:pt x="11095" y="1666"/>
                </a:cubicBezTo>
                <a:cubicBezTo>
                  <a:pt x="11091" y="1672"/>
                  <a:pt x="11092" y="1689"/>
                  <a:pt x="11086" y="1692"/>
                </a:cubicBezTo>
                <a:cubicBezTo>
                  <a:pt x="11082" y="1693"/>
                  <a:pt x="11077" y="1689"/>
                  <a:pt x="11074" y="1692"/>
                </a:cubicBezTo>
                <a:cubicBezTo>
                  <a:pt x="11070" y="1695"/>
                  <a:pt x="11065" y="1695"/>
                  <a:pt x="11061" y="1698"/>
                </a:cubicBezTo>
                <a:cubicBezTo>
                  <a:pt x="11055" y="1702"/>
                  <a:pt x="11056" y="1718"/>
                  <a:pt x="11051" y="1724"/>
                </a:cubicBezTo>
                <a:cubicBezTo>
                  <a:pt x="11045" y="1734"/>
                  <a:pt x="11040" y="1742"/>
                  <a:pt x="11033" y="1743"/>
                </a:cubicBezTo>
                <a:cubicBezTo>
                  <a:pt x="11025" y="1745"/>
                  <a:pt x="11021" y="1737"/>
                  <a:pt x="11014" y="1737"/>
                </a:cubicBezTo>
                <a:cubicBezTo>
                  <a:pt x="10996" y="1736"/>
                  <a:pt x="10987" y="1736"/>
                  <a:pt x="10970" y="1737"/>
                </a:cubicBezTo>
                <a:cubicBezTo>
                  <a:pt x="10965" y="1737"/>
                  <a:pt x="10961" y="1736"/>
                  <a:pt x="10957" y="1737"/>
                </a:cubicBezTo>
                <a:cubicBezTo>
                  <a:pt x="10952" y="1739"/>
                  <a:pt x="10949" y="1747"/>
                  <a:pt x="10945" y="1750"/>
                </a:cubicBezTo>
                <a:cubicBezTo>
                  <a:pt x="10940" y="1753"/>
                  <a:pt x="10934" y="1750"/>
                  <a:pt x="10932" y="1757"/>
                </a:cubicBezTo>
                <a:cubicBezTo>
                  <a:pt x="10930" y="1763"/>
                  <a:pt x="10929" y="1772"/>
                  <a:pt x="10929" y="1782"/>
                </a:cubicBezTo>
                <a:cubicBezTo>
                  <a:pt x="10929" y="1792"/>
                  <a:pt x="10930" y="1800"/>
                  <a:pt x="10932" y="1807"/>
                </a:cubicBezTo>
                <a:cubicBezTo>
                  <a:pt x="10937" y="1828"/>
                  <a:pt x="10944" y="1845"/>
                  <a:pt x="10954" y="1853"/>
                </a:cubicBezTo>
                <a:cubicBezTo>
                  <a:pt x="10958" y="1856"/>
                  <a:pt x="10962" y="1853"/>
                  <a:pt x="10966" y="1853"/>
                </a:cubicBezTo>
                <a:cubicBezTo>
                  <a:pt x="10976" y="1855"/>
                  <a:pt x="10982" y="1851"/>
                  <a:pt x="10992" y="1853"/>
                </a:cubicBezTo>
                <a:cubicBezTo>
                  <a:pt x="10996" y="1853"/>
                  <a:pt x="11000" y="1857"/>
                  <a:pt x="11004" y="1859"/>
                </a:cubicBezTo>
                <a:cubicBezTo>
                  <a:pt x="11014" y="1864"/>
                  <a:pt x="11021" y="1872"/>
                  <a:pt x="11029" y="1885"/>
                </a:cubicBezTo>
                <a:cubicBezTo>
                  <a:pt x="11034" y="1892"/>
                  <a:pt x="11039" y="1895"/>
                  <a:pt x="11042" y="1904"/>
                </a:cubicBezTo>
                <a:cubicBezTo>
                  <a:pt x="11044" y="1913"/>
                  <a:pt x="11046" y="1922"/>
                  <a:pt x="11048" y="1930"/>
                </a:cubicBezTo>
                <a:cubicBezTo>
                  <a:pt x="11051" y="1940"/>
                  <a:pt x="11055" y="1946"/>
                  <a:pt x="11058" y="1956"/>
                </a:cubicBezTo>
                <a:cubicBezTo>
                  <a:pt x="11064" y="1977"/>
                  <a:pt x="11070" y="1988"/>
                  <a:pt x="11077" y="2007"/>
                </a:cubicBezTo>
                <a:lnTo>
                  <a:pt x="11089" y="2001"/>
                </a:lnTo>
                <a:cubicBezTo>
                  <a:pt x="11090" y="1993"/>
                  <a:pt x="11087" y="1981"/>
                  <a:pt x="11089" y="1975"/>
                </a:cubicBezTo>
                <a:cubicBezTo>
                  <a:pt x="11092" y="1965"/>
                  <a:pt x="11095" y="1957"/>
                  <a:pt x="11099" y="1949"/>
                </a:cubicBezTo>
                <a:cubicBezTo>
                  <a:pt x="11102" y="1943"/>
                  <a:pt x="11107" y="1942"/>
                  <a:pt x="11111" y="1937"/>
                </a:cubicBezTo>
                <a:cubicBezTo>
                  <a:pt x="11120" y="1925"/>
                  <a:pt x="11131" y="1922"/>
                  <a:pt x="11136" y="1904"/>
                </a:cubicBezTo>
                <a:cubicBezTo>
                  <a:pt x="11138" y="1898"/>
                  <a:pt x="11139" y="1887"/>
                  <a:pt x="11139" y="1879"/>
                </a:cubicBezTo>
                <a:cubicBezTo>
                  <a:pt x="11142" y="1858"/>
                  <a:pt x="11139" y="1843"/>
                  <a:pt x="11139" y="1821"/>
                </a:cubicBezTo>
                <a:cubicBezTo>
                  <a:pt x="11139" y="1809"/>
                  <a:pt x="11144" y="1805"/>
                  <a:pt x="11146" y="1795"/>
                </a:cubicBezTo>
                <a:cubicBezTo>
                  <a:pt x="11148" y="1782"/>
                  <a:pt x="11152" y="1776"/>
                  <a:pt x="11158" y="1769"/>
                </a:cubicBezTo>
                <a:cubicBezTo>
                  <a:pt x="11163" y="1764"/>
                  <a:pt x="11165" y="1757"/>
                  <a:pt x="11171" y="1757"/>
                </a:cubicBezTo>
                <a:cubicBezTo>
                  <a:pt x="11180" y="1755"/>
                  <a:pt x="11185" y="1757"/>
                  <a:pt x="11195" y="1757"/>
                </a:cubicBezTo>
                <a:lnTo>
                  <a:pt x="11195" y="1628"/>
                </a:lnTo>
                <a:cubicBezTo>
                  <a:pt x="11204" y="1628"/>
                  <a:pt x="11210" y="1633"/>
                  <a:pt x="11218" y="1628"/>
                </a:cubicBezTo>
                <a:cubicBezTo>
                  <a:pt x="11228" y="1621"/>
                  <a:pt x="11235" y="1607"/>
                  <a:pt x="11243" y="1595"/>
                </a:cubicBezTo>
                <a:cubicBezTo>
                  <a:pt x="11241" y="1584"/>
                  <a:pt x="11235" y="1583"/>
                  <a:pt x="11234" y="1570"/>
                </a:cubicBezTo>
                <a:cubicBezTo>
                  <a:pt x="11234" y="1560"/>
                  <a:pt x="11235" y="1555"/>
                  <a:pt x="11235" y="1545"/>
                </a:cubicBezTo>
                <a:cubicBezTo>
                  <a:pt x="11235" y="1534"/>
                  <a:pt x="11234" y="1530"/>
                  <a:pt x="11234" y="1518"/>
                </a:cubicBezTo>
                <a:cubicBezTo>
                  <a:pt x="11234" y="1509"/>
                  <a:pt x="11237" y="1502"/>
                  <a:pt x="11237" y="1492"/>
                </a:cubicBezTo>
                <a:cubicBezTo>
                  <a:pt x="11237" y="1481"/>
                  <a:pt x="11235" y="1474"/>
                  <a:pt x="11235" y="1463"/>
                </a:cubicBezTo>
                <a:lnTo>
                  <a:pt x="11325" y="1463"/>
                </a:lnTo>
                <a:cubicBezTo>
                  <a:pt x="11324" y="1478"/>
                  <a:pt x="11327" y="1486"/>
                  <a:pt x="11325" y="1499"/>
                </a:cubicBezTo>
                <a:cubicBezTo>
                  <a:pt x="11323" y="1520"/>
                  <a:pt x="11316" y="1529"/>
                  <a:pt x="11316" y="1552"/>
                </a:cubicBezTo>
                <a:cubicBezTo>
                  <a:pt x="11316" y="1561"/>
                  <a:pt x="11319" y="1566"/>
                  <a:pt x="11319" y="1576"/>
                </a:cubicBezTo>
                <a:cubicBezTo>
                  <a:pt x="11328" y="1576"/>
                  <a:pt x="11335" y="1574"/>
                  <a:pt x="11344" y="1576"/>
                </a:cubicBezTo>
                <a:cubicBezTo>
                  <a:pt x="11350" y="1576"/>
                  <a:pt x="11356" y="1583"/>
                  <a:pt x="11360" y="1589"/>
                </a:cubicBezTo>
                <a:cubicBezTo>
                  <a:pt x="11363" y="1595"/>
                  <a:pt x="11372" y="1597"/>
                  <a:pt x="11372" y="1608"/>
                </a:cubicBezTo>
                <a:cubicBezTo>
                  <a:pt x="11373" y="1616"/>
                  <a:pt x="11372" y="1624"/>
                  <a:pt x="11372" y="1634"/>
                </a:cubicBezTo>
                <a:cubicBezTo>
                  <a:pt x="11372" y="1653"/>
                  <a:pt x="11372" y="1668"/>
                  <a:pt x="11369" y="1685"/>
                </a:cubicBezTo>
                <a:cubicBezTo>
                  <a:pt x="11368" y="1695"/>
                  <a:pt x="11361" y="1692"/>
                  <a:pt x="11357" y="1698"/>
                </a:cubicBezTo>
                <a:cubicBezTo>
                  <a:pt x="11347" y="1716"/>
                  <a:pt x="11338" y="1730"/>
                  <a:pt x="11338" y="1758"/>
                </a:cubicBezTo>
                <a:cubicBezTo>
                  <a:pt x="11338" y="1769"/>
                  <a:pt x="11341" y="1777"/>
                  <a:pt x="11341" y="1788"/>
                </a:cubicBezTo>
                <a:lnTo>
                  <a:pt x="11368" y="1788"/>
                </a:lnTo>
                <a:cubicBezTo>
                  <a:pt x="11386" y="1788"/>
                  <a:pt x="11393" y="1761"/>
                  <a:pt x="11407" y="1743"/>
                </a:cubicBezTo>
                <a:cubicBezTo>
                  <a:pt x="11416" y="1734"/>
                  <a:pt x="11421" y="1718"/>
                  <a:pt x="11432" y="1718"/>
                </a:cubicBezTo>
                <a:cubicBezTo>
                  <a:pt x="11438" y="1718"/>
                  <a:pt x="11442" y="1728"/>
                  <a:pt x="11445" y="1737"/>
                </a:cubicBezTo>
                <a:cubicBezTo>
                  <a:pt x="11446" y="1744"/>
                  <a:pt x="11445" y="1754"/>
                  <a:pt x="11445" y="1763"/>
                </a:cubicBezTo>
                <a:cubicBezTo>
                  <a:pt x="11446" y="1780"/>
                  <a:pt x="11445" y="1795"/>
                  <a:pt x="11445" y="1814"/>
                </a:cubicBezTo>
                <a:lnTo>
                  <a:pt x="11479" y="1814"/>
                </a:lnTo>
                <a:cubicBezTo>
                  <a:pt x="11483" y="1807"/>
                  <a:pt x="11489" y="1811"/>
                  <a:pt x="11492" y="1801"/>
                </a:cubicBezTo>
                <a:cubicBezTo>
                  <a:pt x="11493" y="1793"/>
                  <a:pt x="11494" y="1784"/>
                  <a:pt x="11495" y="1776"/>
                </a:cubicBezTo>
                <a:cubicBezTo>
                  <a:pt x="11497" y="1766"/>
                  <a:pt x="11500" y="1759"/>
                  <a:pt x="11501" y="1750"/>
                </a:cubicBezTo>
                <a:lnTo>
                  <a:pt x="11574" y="1750"/>
                </a:lnTo>
                <a:lnTo>
                  <a:pt x="11599" y="1737"/>
                </a:lnTo>
                <a:lnTo>
                  <a:pt x="11602" y="1711"/>
                </a:lnTo>
                <a:cubicBezTo>
                  <a:pt x="11593" y="1685"/>
                  <a:pt x="11584" y="1663"/>
                  <a:pt x="11567" y="1660"/>
                </a:cubicBezTo>
                <a:cubicBezTo>
                  <a:pt x="11563" y="1660"/>
                  <a:pt x="11559" y="1666"/>
                  <a:pt x="11555" y="1666"/>
                </a:cubicBezTo>
                <a:cubicBezTo>
                  <a:pt x="11543" y="1666"/>
                  <a:pt x="11537" y="1665"/>
                  <a:pt x="11525" y="1663"/>
                </a:cubicBezTo>
                <a:cubicBezTo>
                  <a:pt x="11524" y="1639"/>
                  <a:pt x="11523" y="1626"/>
                  <a:pt x="11523" y="1602"/>
                </a:cubicBezTo>
                <a:cubicBezTo>
                  <a:pt x="11523" y="1592"/>
                  <a:pt x="11525" y="1585"/>
                  <a:pt x="11525" y="1576"/>
                </a:cubicBezTo>
                <a:lnTo>
                  <a:pt x="11445" y="1576"/>
                </a:lnTo>
                <a:cubicBezTo>
                  <a:pt x="11445" y="1537"/>
                  <a:pt x="11449" y="1505"/>
                  <a:pt x="11435" y="1479"/>
                </a:cubicBezTo>
                <a:cubicBezTo>
                  <a:pt x="11432" y="1475"/>
                  <a:pt x="11427" y="1478"/>
                  <a:pt x="11422" y="1473"/>
                </a:cubicBezTo>
                <a:cubicBezTo>
                  <a:pt x="11419" y="1468"/>
                  <a:pt x="11413" y="1467"/>
                  <a:pt x="11410" y="1460"/>
                </a:cubicBezTo>
                <a:cubicBezTo>
                  <a:pt x="11407" y="1454"/>
                  <a:pt x="11406" y="1442"/>
                  <a:pt x="11404" y="1434"/>
                </a:cubicBezTo>
                <a:cubicBezTo>
                  <a:pt x="11402" y="1428"/>
                  <a:pt x="11404" y="1413"/>
                  <a:pt x="11401" y="1409"/>
                </a:cubicBezTo>
                <a:cubicBezTo>
                  <a:pt x="11393" y="1394"/>
                  <a:pt x="11383" y="1399"/>
                  <a:pt x="11372" y="1396"/>
                </a:cubicBezTo>
                <a:cubicBezTo>
                  <a:pt x="11368" y="1396"/>
                  <a:pt x="11363" y="1399"/>
                  <a:pt x="11360" y="1396"/>
                </a:cubicBezTo>
                <a:cubicBezTo>
                  <a:pt x="11354" y="1391"/>
                  <a:pt x="11351" y="1385"/>
                  <a:pt x="11347" y="1376"/>
                </a:cubicBezTo>
                <a:cubicBezTo>
                  <a:pt x="11340" y="1362"/>
                  <a:pt x="11343" y="1338"/>
                  <a:pt x="11334" y="1325"/>
                </a:cubicBezTo>
                <a:cubicBezTo>
                  <a:pt x="11331" y="1320"/>
                  <a:pt x="11326" y="1320"/>
                  <a:pt x="11322" y="1319"/>
                </a:cubicBezTo>
                <a:cubicBezTo>
                  <a:pt x="11318" y="1317"/>
                  <a:pt x="11314" y="1312"/>
                  <a:pt x="11309" y="1312"/>
                </a:cubicBezTo>
                <a:cubicBezTo>
                  <a:pt x="11305" y="1312"/>
                  <a:pt x="11301" y="1317"/>
                  <a:pt x="11297" y="1319"/>
                </a:cubicBezTo>
                <a:cubicBezTo>
                  <a:pt x="11288" y="1322"/>
                  <a:pt x="11286" y="1344"/>
                  <a:pt x="11276" y="1344"/>
                </a:cubicBezTo>
                <a:cubicBezTo>
                  <a:pt x="11267" y="1344"/>
                  <a:pt x="11261" y="1336"/>
                  <a:pt x="11253" y="1331"/>
                </a:cubicBezTo>
                <a:cubicBezTo>
                  <a:pt x="11249" y="1330"/>
                  <a:pt x="11244" y="1333"/>
                  <a:pt x="11240" y="1331"/>
                </a:cubicBezTo>
                <a:cubicBezTo>
                  <a:pt x="11236" y="1330"/>
                  <a:pt x="11235" y="1317"/>
                  <a:pt x="11230" y="1312"/>
                </a:cubicBezTo>
                <a:lnTo>
                  <a:pt x="11230" y="1248"/>
                </a:lnTo>
                <a:cubicBezTo>
                  <a:pt x="11228" y="1248"/>
                  <a:pt x="11226" y="1248"/>
                  <a:pt x="11224" y="1248"/>
                </a:cubicBezTo>
                <a:cubicBezTo>
                  <a:pt x="11224" y="1247"/>
                  <a:pt x="11224" y="1246"/>
                  <a:pt x="11224" y="1245"/>
                </a:cubicBezTo>
                <a:lnTo>
                  <a:pt x="11224" y="1248"/>
                </a:lnTo>
                <a:cubicBezTo>
                  <a:pt x="11220" y="1248"/>
                  <a:pt x="11216" y="1248"/>
                  <a:pt x="11212" y="1248"/>
                </a:cubicBezTo>
                <a:cubicBezTo>
                  <a:pt x="11205" y="1248"/>
                  <a:pt x="11200" y="1249"/>
                  <a:pt x="11193" y="1248"/>
                </a:cubicBezTo>
                <a:cubicBezTo>
                  <a:pt x="11187" y="1246"/>
                  <a:pt x="11185" y="1239"/>
                  <a:pt x="11180" y="1234"/>
                </a:cubicBezTo>
                <a:cubicBezTo>
                  <a:pt x="11182" y="1226"/>
                  <a:pt x="11182" y="1217"/>
                  <a:pt x="11183" y="1209"/>
                </a:cubicBezTo>
                <a:cubicBezTo>
                  <a:pt x="11189" y="1186"/>
                  <a:pt x="11199" y="1182"/>
                  <a:pt x="11203" y="1158"/>
                </a:cubicBezTo>
                <a:cubicBezTo>
                  <a:pt x="11203" y="1150"/>
                  <a:pt x="11202" y="1140"/>
                  <a:pt x="11203" y="1132"/>
                </a:cubicBezTo>
                <a:lnTo>
                  <a:pt x="11092" y="1093"/>
                </a:lnTo>
                <a:cubicBezTo>
                  <a:pt x="11088" y="1095"/>
                  <a:pt x="11084" y="1090"/>
                  <a:pt x="11080" y="1093"/>
                </a:cubicBezTo>
                <a:close/>
                <a:moveTo>
                  <a:pt x="16243" y="1226"/>
                </a:moveTo>
                <a:cubicBezTo>
                  <a:pt x="16236" y="1226"/>
                  <a:pt x="16236" y="1242"/>
                  <a:pt x="16230" y="1245"/>
                </a:cubicBezTo>
                <a:cubicBezTo>
                  <a:pt x="16225" y="1248"/>
                  <a:pt x="16220" y="1247"/>
                  <a:pt x="16215" y="1252"/>
                </a:cubicBezTo>
                <a:cubicBezTo>
                  <a:pt x="16211" y="1255"/>
                  <a:pt x="16206" y="1254"/>
                  <a:pt x="16202" y="1258"/>
                </a:cubicBezTo>
                <a:cubicBezTo>
                  <a:pt x="16197" y="1263"/>
                  <a:pt x="16196" y="1278"/>
                  <a:pt x="16192" y="1284"/>
                </a:cubicBezTo>
                <a:cubicBezTo>
                  <a:pt x="16188" y="1291"/>
                  <a:pt x="16183" y="1294"/>
                  <a:pt x="16180" y="1303"/>
                </a:cubicBezTo>
                <a:cubicBezTo>
                  <a:pt x="16178" y="1311"/>
                  <a:pt x="16176" y="1319"/>
                  <a:pt x="16174" y="1329"/>
                </a:cubicBezTo>
                <a:cubicBezTo>
                  <a:pt x="16172" y="1337"/>
                  <a:pt x="16173" y="1347"/>
                  <a:pt x="16170" y="1355"/>
                </a:cubicBezTo>
                <a:cubicBezTo>
                  <a:pt x="16168" y="1365"/>
                  <a:pt x="16168" y="1374"/>
                  <a:pt x="16164" y="1381"/>
                </a:cubicBezTo>
                <a:cubicBezTo>
                  <a:pt x="16161" y="1385"/>
                  <a:pt x="16155" y="1376"/>
                  <a:pt x="16152" y="1381"/>
                </a:cubicBezTo>
                <a:cubicBezTo>
                  <a:pt x="16147" y="1387"/>
                  <a:pt x="16142" y="1390"/>
                  <a:pt x="16139" y="1400"/>
                </a:cubicBezTo>
                <a:cubicBezTo>
                  <a:pt x="16137" y="1408"/>
                  <a:pt x="16139" y="1417"/>
                  <a:pt x="16139" y="1425"/>
                </a:cubicBezTo>
                <a:cubicBezTo>
                  <a:pt x="16138" y="1443"/>
                  <a:pt x="16142" y="1459"/>
                  <a:pt x="16139" y="1477"/>
                </a:cubicBezTo>
                <a:cubicBezTo>
                  <a:pt x="16138" y="1487"/>
                  <a:pt x="16135" y="1493"/>
                  <a:pt x="16133" y="1503"/>
                </a:cubicBezTo>
                <a:cubicBezTo>
                  <a:pt x="16130" y="1512"/>
                  <a:pt x="16124" y="1511"/>
                  <a:pt x="16120" y="1516"/>
                </a:cubicBezTo>
                <a:cubicBezTo>
                  <a:pt x="16115" y="1522"/>
                  <a:pt x="16109" y="1524"/>
                  <a:pt x="16104" y="1528"/>
                </a:cubicBezTo>
                <a:cubicBezTo>
                  <a:pt x="16101" y="1533"/>
                  <a:pt x="16094" y="1534"/>
                  <a:pt x="16092" y="1542"/>
                </a:cubicBezTo>
                <a:cubicBezTo>
                  <a:pt x="16089" y="1551"/>
                  <a:pt x="16084" y="1556"/>
                  <a:pt x="16082" y="1567"/>
                </a:cubicBezTo>
                <a:cubicBezTo>
                  <a:pt x="16081" y="1579"/>
                  <a:pt x="16083" y="1587"/>
                  <a:pt x="16082" y="1600"/>
                </a:cubicBezTo>
                <a:cubicBezTo>
                  <a:pt x="16082" y="1613"/>
                  <a:pt x="16082" y="1618"/>
                  <a:pt x="16082" y="1631"/>
                </a:cubicBezTo>
                <a:cubicBezTo>
                  <a:pt x="16089" y="1638"/>
                  <a:pt x="16100" y="1676"/>
                  <a:pt x="16108" y="1676"/>
                </a:cubicBezTo>
                <a:cubicBezTo>
                  <a:pt x="16122" y="1676"/>
                  <a:pt x="16129" y="1656"/>
                  <a:pt x="16139" y="1638"/>
                </a:cubicBezTo>
                <a:cubicBezTo>
                  <a:pt x="16144" y="1630"/>
                  <a:pt x="16147" y="1622"/>
                  <a:pt x="16152" y="1612"/>
                </a:cubicBezTo>
                <a:cubicBezTo>
                  <a:pt x="16156" y="1602"/>
                  <a:pt x="16158" y="1591"/>
                  <a:pt x="16164" y="1587"/>
                </a:cubicBezTo>
                <a:cubicBezTo>
                  <a:pt x="16168" y="1583"/>
                  <a:pt x="16173" y="1582"/>
                  <a:pt x="16177" y="1580"/>
                </a:cubicBezTo>
                <a:cubicBezTo>
                  <a:pt x="16182" y="1578"/>
                  <a:pt x="16186" y="1573"/>
                  <a:pt x="16192" y="1573"/>
                </a:cubicBezTo>
                <a:cubicBezTo>
                  <a:pt x="16198" y="1573"/>
                  <a:pt x="16201" y="1585"/>
                  <a:pt x="16205" y="1587"/>
                </a:cubicBezTo>
                <a:lnTo>
                  <a:pt x="16274" y="1587"/>
                </a:lnTo>
                <a:cubicBezTo>
                  <a:pt x="16280" y="1587"/>
                  <a:pt x="16281" y="1572"/>
                  <a:pt x="16287" y="1567"/>
                </a:cubicBezTo>
                <a:cubicBezTo>
                  <a:pt x="16292" y="1564"/>
                  <a:pt x="16295" y="1556"/>
                  <a:pt x="16299" y="1554"/>
                </a:cubicBezTo>
                <a:cubicBezTo>
                  <a:pt x="16303" y="1552"/>
                  <a:pt x="16307" y="1554"/>
                  <a:pt x="16312" y="1554"/>
                </a:cubicBezTo>
                <a:cubicBezTo>
                  <a:pt x="16321" y="1552"/>
                  <a:pt x="16328" y="1554"/>
                  <a:pt x="16337" y="1554"/>
                </a:cubicBezTo>
                <a:cubicBezTo>
                  <a:pt x="16342" y="1554"/>
                  <a:pt x="16345" y="1556"/>
                  <a:pt x="16350" y="1554"/>
                </a:cubicBezTo>
                <a:cubicBezTo>
                  <a:pt x="16358" y="1552"/>
                  <a:pt x="16361" y="1537"/>
                  <a:pt x="16369" y="1535"/>
                </a:cubicBezTo>
                <a:cubicBezTo>
                  <a:pt x="16381" y="1532"/>
                  <a:pt x="16388" y="1542"/>
                  <a:pt x="16400" y="1542"/>
                </a:cubicBezTo>
                <a:cubicBezTo>
                  <a:pt x="16410" y="1542"/>
                  <a:pt x="16419" y="1540"/>
                  <a:pt x="16425" y="1528"/>
                </a:cubicBezTo>
                <a:cubicBezTo>
                  <a:pt x="16429" y="1522"/>
                  <a:pt x="16430" y="1512"/>
                  <a:pt x="16432" y="1503"/>
                </a:cubicBezTo>
                <a:cubicBezTo>
                  <a:pt x="16433" y="1495"/>
                  <a:pt x="16435" y="1488"/>
                  <a:pt x="16435" y="1479"/>
                </a:cubicBezTo>
                <a:cubicBezTo>
                  <a:pt x="16435" y="1468"/>
                  <a:pt x="16432" y="1463"/>
                  <a:pt x="16432" y="1451"/>
                </a:cubicBezTo>
                <a:lnTo>
                  <a:pt x="16432" y="1419"/>
                </a:lnTo>
                <a:lnTo>
                  <a:pt x="16378" y="1419"/>
                </a:lnTo>
                <a:cubicBezTo>
                  <a:pt x="16378" y="1397"/>
                  <a:pt x="16380" y="1382"/>
                  <a:pt x="16378" y="1361"/>
                </a:cubicBezTo>
                <a:cubicBezTo>
                  <a:pt x="16378" y="1353"/>
                  <a:pt x="16380" y="1342"/>
                  <a:pt x="16378" y="1336"/>
                </a:cubicBezTo>
                <a:cubicBezTo>
                  <a:pt x="16376" y="1327"/>
                  <a:pt x="16370" y="1327"/>
                  <a:pt x="16366" y="1322"/>
                </a:cubicBezTo>
                <a:cubicBezTo>
                  <a:pt x="16362" y="1319"/>
                  <a:pt x="16357" y="1318"/>
                  <a:pt x="16353" y="1316"/>
                </a:cubicBezTo>
                <a:cubicBezTo>
                  <a:pt x="16338" y="1308"/>
                  <a:pt x="16330" y="1303"/>
                  <a:pt x="16314" y="1303"/>
                </a:cubicBezTo>
                <a:cubicBezTo>
                  <a:pt x="16308" y="1303"/>
                  <a:pt x="16304" y="1302"/>
                  <a:pt x="16299" y="1303"/>
                </a:cubicBezTo>
                <a:cubicBezTo>
                  <a:pt x="16295" y="1305"/>
                  <a:pt x="16297" y="1323"/>
                  <a:pt x="16293" y="1329"/>
                </a:cubicBezTo>
                <a:cubicBezTo>
                  <a:pt x="16289" y="1337"/>
                  <a:pt x="16288" y="1355"/>
                  <a:pt x="16281" y="1355"/>
                </a:cubicBezTo>
                <a:lnTo>
                  <a:pt x="16274" y="1355"/>
                </a:lnTo>
                <a:cubicBezTo>
                  <a:pt x="16268" y="1355"/>
                  <a:pt x="16267" y="1341"/>
                  <a:pt x="16262" y="1336"/>
                </a:cubicBezTo>
                <a:cubicBezTo>
                  <a:pt x="16267" y="1326"/>
                  <a:pt x="16270" y="1319"/>
                  <a:pt x="16274" y="1309"/>
                </a:cubicBezTo>
                <a:cubicBezTo>
                  <a:pt x="16278" y="1300"/>
                  <a:pt x="16284" y="1301"/>
                  <a:pt x="16287" y="1290"/>
                </a:cubicBezTo>
                <a:cubicBezTo>
                  <a:pt x="16288" y="1282"/>
                  <a:pt x="16286" y="1272"/>
                  <a:pt x="16287" y="1264"/>
                </a:cubicBezTo>
                <a:cubicBezTo>
                  <a:pt x="16283" y="1263"/>
                  <a:pt x="16278" y="1262"/>
                  <a:pt x="16274" y="1258"/>
                </a:cubicBezTo>
                <a:cubicBezTo>
                  <a:pt x="16270" y="1255"/>
                  <a:pt x="16266" y="1255"/>
                  <a:pt x="16262" y="1252"/>
                </a:cubicBezTo>
                <a:cubicBezTo>
                  <a:pt x="16255" y="1247"/>
                  <a:pt x="16256" y="1226"/>
                  <a:pt x="16249" y="1226"/>
                </a:cubicBezTo>
                <a:lnTo>
                  <a:pt x="16243" y="1226"/>
                </a:lnTo>
                <a:close/>
                <a:moveTo>
                  <a:pt x="3867" y="1245"/>
                </a:moveTo>
                <a:lnTo>
                  <a:pt x="3829" y="1258"/>
                </a:lnTo>
                <a:lnTo>
                  <a:pt x="3735" y="1296"/>
                </a:lnTo>
                <a:lnTo>
                  <a:pt x="3757" y="1361"/>
                </a:lnTo>
                <a:cubicBezTo>
                  <a:pt x="3757" y="1361"/>
                  <a:pt x="3792" y="1354"/>
                  <a:pt x="3792" y="1354"/>
                </a:cubicBezTo>
                <a:lnTo>
                  <a:pt x="3826" y="1387"/>
                </a:lnTo>
                <a:lnTo>
                  <a:pt x="3836" y="1464"/>
                </a:lnTo>
                <a:lnTo>
                  <a:pt x="3782" y="1464"/>
                </a:lnTo>
                <a:lnTo>
                  <a:pt x="3801" y="1534"/>
                </a:lnTo>
                <a:lnTo>
                  <a:pt x="3836" y="1528"/>
                </a:lnTo>
                <a:lnTo>
                  <a:pt x="3861" y="1573"/>
                </a:lnTo>
                <a:lnTo>
                  <a:pt x="3895" y="1541"/>
                </a:lnTo>
                <a:lnTo>
                  <a:pt x="3927" y="1548"/>
                </a:lnTo>
                <a:lnTo>
                  <a:pt x="4002" y="1560"/>
                </a:lnTo>
                <a:lnTo>
                  <a:pt x="4059" y="1657"/>
                </a:lnTo>
                <a:lnTo>
                  <a:pt x="4116" y="1683"/>
                </a:lnTo>
                <a:lnTo>
                  <a:pt x="4131" y="1625"/>
                </a:lnTo>
                <a:lnTo>
                  <a:pt x="4122" y="1548"/>
                </a:lnTo>
                <a:lnTo>
                  <a:pt x="4087" y="1496"/>
                </a:lnTo>
                <a:lnTo>
                  <a:pt x="4072" y="1419"/>
                </a:lnTo>
                <a:lnTo>
                  <a:pt x="4025" y="1380"/>
                </a:lnTo>
                <a:lnTo>
                  <a:pt x="3987" y="1335"/>
                </a:lnTo>
                <a:lnTo>
                  <a:pt x="3949" y="1348"/>
                </a:lnTo>
                <a:lnTo>
                  <a:pt x="3914" y="1296"/>
                </a:lnTo>
                <a:lnTo>
                  <a:pt x="3867" y="1245"/>
                </a:lnTo>
                <a:close/>
                <a:moveTo>
                  <a:pt x="4213" y="1379"/>
                </a:moveTo>
                <a:lnTo>
                  <a:pt x="4184" y="1425"/>
                </a:lnTo>
                <a:lnTo>
                  <a:pt x="4209" y="1496"/>
                </a:lnTo>
                <a:cubicBezTo>
                  <a:pt x="4209" y="1496"/>
                  <a:pt x="4228" y="1612"/>
                  <a:pt x="4228" y="1612"/>
                </a:cubicBezTo>
                <a:lnTo>
                  <a:pt x="4285" y="1631"/>
                </a:lnTo>
                <a:lnTo>
                  <a:pt x="4338" y="1618"/>
                </a:lnTo>
                <a:lnTo>
                  <a:pt x="4389" y="1598"/>
                </a:lnTo>
                <a:lnTo>
                  <a:pt x="4401" y="1547"/>
                </a:lnTo>
                <a:lnTo>
                  <a:pt x="4348" y="1470"/>
                </a:lnTo>
                <a:lnTo>
                  <a:pt x="4272" y="1457"/>
                </a:lnTo>
                <a:lnTo>
                  <a:pt x="4213" y="1379"/>
                </a:lnTo>
                <a:close/>
                <a:moveTo>
                  <a:pt x="3440" y="1418"/>
                </a:moveTo>
                <a:lnTo>
                  <a:pt x="3380" y="1424"/>
                </a:lnTo>
                <a:lnTo>
                  <a:pt x="3330" y="1450"/>
                </a:lnTo>
                <a:lnTo>
                  <a:pt x="3286" y="1527"/>
                </a:lnTo>
                <a:lnTo>
                  <a:pt x="3342" y="1527"/>
                </a:lnTo>
                <a:cubicBezTo>
                  <a:pt x="3342" y="1527"/>
                  <a:pt x="3418" y="1527"/>
                  <a:pt x="3418" y="1527"/>
                </a:cubicBezTo>
                <a:lnTo>
                  <a:pt x="3509" y="1527"/>
                </a:lnTo>
                <a:cubicBezTo>
                  <a:pt x="3509" y="1527"/>
                  <a:pt x="3512" y="1462"/>
                  <a:pt x="3497" y="1456"/>
                </a:cubicBezTo>
                <a:cubicBezTo>
                  <a:pt x="3481" y="1450"/>
                  <a:pt x="3440" y="1418"/>
                  <a:pt x="3440" y="1418"/>
                </a:cubicBezTo>
                <a:close/>
                <a:moveTo>
                  <a:pt x="16478" y="1533"/>
                </a:moveTo>
                <a:cubicBezTo>
                  <a:pt x="16473" y="1535"/>
                  <a:pt x="16471" y="1548"/>
                  <a:pt x="16466" y="1553"/>
                </a:cubicBezTo>
                <a:lnTo>
                  <a:pt x="16469" y="1578"/>
                </a:lnTo>
                <a:cubicBezTo>
                  <a:pt x="16473" y="1580"/>
                  <a:pt x="16478" y="1583"/>
                  <a:pt x="16481" y="1585"/>
                </a:cubicBezTo>
                <a:cubicBezTo>
                  <a:pt x="16485" y="1586"/>
                  <a:pt x="16490" y="1581"/>
                  <a:pt x="16494" y="1585"/>
                </a:cubicBezTo>
                <a:cubicBezTo>
                  <a:pt x="16499" y="1590"/>
                  <a:pt x="16502" y="1598"/>
                  <a:pt x="16507" y="1604"/>
                </a:cubicBezTo>
                <a:cubicBezTo>
                  <a:pt x="16511" y="1611"/>
                  <a:pt x="16510" y="1625"/>
                  <a:pt x="16516" y="1630"/>
                </a:cubicBezTo>
                <a:cubicBezTo>
                  <a:pt x="16525" y="1640"/>
                  <a:pt x="16534" y="1636"/>
                  <a:pt x="16545" y="1636"/>
                </a:cubicBezTo>
                <a:lnTo>
                  <a:pt x="16560" y="1636"/>
                </a:lnTo>
                <a:cubicBezTo>
                  <a:pt x="16565" y="1636"/>
                  <a:pt x="16568" y="1630"/>
                  <a:pt x="16572" y="1630"/>
                </a:cubicBezTo>
                <a:cubicBezTo>
                  <a:pt x="16572" y="1622"/>
                  <a:pt x="16574" y="1612"/>
                  <a:pt x="16572" y="1604"/>
                </a:cubicBezTo>
                <a:cubicBezTo>
                  <a:pt x="16569" y="1593"/>
                  <a:pt x="16562" y="1594"/>
                  <a:pt x="16560" y="1585"/>
                </a:cubicBezTo>
                <a:cubicBezTo>
                  <a:pt x="16558" y="1576"/>
                  <a:pt x="16563" y="1564"/>
                  <a:pt x="16560" y="1559"/>
                </a:cubicBezTo>
                <a:cubicBezTo>
                  <a:pt x="16557" y="1554"/>
                  <a:pt x="16551" y="1555"/>
                  <a:pt x="16548" y="1553"/>
                </a:cubicBezTo>
                <a:cubicBezTo>
                  <a:pt x="16542" y="1550"/>
                  <a:pt x="16537" y="1548"/>
                  <a:pt x="16531" y="1546"/>
                </a:cubicBezTo>
                <a:lnTo>
                  <a:pt x="16519" y="1546"/>
                </a:lnTo>
                <a:cubicBezTo>
                  <a:pt x="16514" y="1545"/>
                  <a:pt x="16511" y="1533"/>
                  <a:pt x="16507" y="1533"/>
                </a:cubicBezTo>
                <a:cubicBezTo>
                  <a:pt x="16501" y="1532"/>
                  <a:pt x="16497" y="1533"/>
                  <a:pt x="16491" y="1533"/>
                </a:cubicBezTo>
                <a:lnTo>
                  <a:pt x="16478" y="1533"/>
                </a:lnTo>
                <a:close/>
                <a:moveTo>
                  <a:pt x="3186" y="1571"/>
                </a:moveTo>
                <a:lnTo>
                  <a:pt x="3155" y="1578"/>
                </a:lnTo>
                <a:lnTo>
                  <a:pt x="3167" y="1642"/>
                </a:lnTo>
                <a:cubicBezTo>
                  <a:pt x="3167" y="1642"/>
                  <a:pt x="3192" y="1687"/>
                  <a:pt x="3192" y="1687"/>
                </a:cubicBezTo>
                <a:lnTo>
                  <a:pt x="3240" y="1693"/>
                </a:lnTo>
                <a:lnTo>
                  <a:pt x="3233" y="1610"/>
                </a:lnTo>
                <a:lnTo>
                  <a:pt x="3186" y="1571"/>
                </a:lnTo>
                <a:close/>
                <a:moveTo>
                  <a:pt x="3377" y="1590"/>
                </a:moveTo>
                <a:lnTo>
                  <a:pt x="3330" y="1616"/>
                </a:lnTo>
                <a:lnTo>
                  <a:pt x="3286" y="1667"/>
                </a:lnTo>
                <a:lnTo>
                  <a:pt x="3320" y="1783"/>
                </a:lnTo>
                <a:cubicBezTo>
                  <a:pt x="3320" y="1783"/>
                  <a:pt x="3352" y="1796"/>
                  <a:pt x="3352" y="1796"/>
                </a:cubicBezTo>
                <a:lnTo>
                  <a:pt x="3386" y="1770"/>
                </a:lnTo>
                <a:lnTo>
                  <a:pt x="3456" y="1764"/>
                </a:lnTo>
                <a:lnTo>
                  <a:pt x="3471" y="1712"/>
                </a:lnTo>
                <a:lnTo>
                  <a:pt x="3440" y="1655"/>
                </a:lnTo>
                <a:lnTo>
                  <a:pt x="3471" y="1648"/>
                </a:lnTo>
                <a:lnTo>
                  <a:pt x="3493" y="1590"/>
                </a:lnTo>
                <a:lnTo>
                  <a:pt x="3456" y="1590"/>
                </a:lnTo>
                <a:lnTo>
                  <a:pt x="3377" y="1590"/>
                </a:lnTo>
                <a:close/>
                <a:moveTo>
                  <a:pt x="3954" y="1628"/>
                </a:moveTo>
                <a:lnTo>
                  <a:pt x="3894" y="1635"/>
                </a:lnTo>
                <a:lnTo>
                  <a:pt x="3903" y="1706"/>
                </a:lnTo>
                <a:lnTo>
                  <a:pt x="3954" y="1712"/>
                </a:lnTo>
                <a:cubicBezTo>
                  <a:pt x="3954" y="1712"/>
                  <a:pt x="3995" y="1686"/>
                  <a:pt x="3995" y="1686"/>
                </a:cubicBezTo>
                <a:lnTo>
                  <a:pt x="3954" y="1628"/>
                </a:lnTo>
                <a:close/>
                <a:moveTo>
                  <a:pt x="3718" y="1648"/>
                </a:moveTo>
                <a:cubicBezTo>
                  <a:pt x="3718" y="1648"/>
                  <a:pt x="3712" y="1693"/>
                  <a:pt x="3721" y="1731"/>
                </a:cubicBezTo>
                <a:cubicBezTo>
                  <a:pt x="3731" y="1770"/>
                  <a:pt x="3775" y="1847"/>
                  <a:pt x="3775" y="1847"/>
                </a:cubicBezTo>
                <a:lnTo>
                  <a:pt x="3810" y="1815"/>
                </a:lnTo>
                <a:lnTo>
                  <a:pt x="3769" y="1706"/>
                </a:lnTo>
                <a:lnTo>
                  <a:pt x="3718" y="1648"/>
                </a:lnTo>
                <a:close/>
                <a:moveTo>
                  <a:pt x="4359" y="1667"/>
                </a:moveTo>
                <a:lnTo>
                  <a:pt x="4325" y="1725"/>
                </a:lnTo>
                <a:lnTo>
                  <a:pt x="4325" y="1776"/>
                </a:lnTo>
                <a:lnTo>
                  <a:pt x="4400" y="1770"/>
                </a:lnTo>
                <a:cubicBezTo>
                  <a:pt x="4400" y="1770"/>
                  <a:pt x="4441" y="1751"/>
                  <a:pt x="4441" y="1751"/>
                </a:cubicBezTo>
                <a:lnTo>
                  <a:pt x="4491" y="1731"/>
                </a:lnTo>
                <a:lnTo>
                  <a:pt x="4491" y="1667"/>
                </a:lnTo>
                <a:lnTo>
                  <a:pt x="4422" y="1667"/>
                </a:lnTo>
                <a:lnTo>
                  <a:pt x="4359" y="1667"/>
                </a:lnTo>
                <a:close/>
                <a:moveTo>
                  <a:pt x="4659" y="1686"/>
                </a:moveTo>
                <a:lnTo>
                  <a:pt x="4587" y="1712"/>
                </a:lnTo>
                <a:lnTo>
                  <a:pt x="4559" y="1802"/>
                </a:lnTo>
                <a:lnTo>
                  <a:pt x="4650" y="1828"/>
                </a:lnTo>
                <a:cubicBezTo>
                  <a:pt x="4650" y="1828"/>
                  <a:pt x="4700" y="1782"/>
                  <a:pt x="4700" y="1782"/>
                </a:cubicBezTo>
                <a:cubicBezTo>
                  <a:pt x="4700" y="1782"/>
                  <a:pt x="4672" y="1705"/>
                  <a:pt x="4659" y="1686"/>
                </a:cubicBezTo>
                <a:close/>
                <a:moveTo>
                  <a:pt x="3070" y="1724"/>
                </a:moveTo>
                <a:lnTo>
                  <a:pt x="3036" y="1789"/>
                </a:lnTo>
                <a:lnTo>
                  <a:pt x="2963" y="1789"/>
                </a:lnTo>
                <a:lnTo>
                  <a:pt x="2916" y="1782"/>
                </a:lnTo>
                <a:cubicBezTo>
                  <a:pt x="2916" y="1782"/>
                  <a:pt x="2881" y="1892"/>
                  <a:pt x="2872" y="1918"/>
                </a:cubicBezTo>
                <a:cubicBezTo>
                  <a:pt x="2863" y="1943"/>
                  <a:pt x="2825" y="2014"/>
                  <a:pt x="2825" y="2014"/>
                </a:cubicBezTo>
                <a:lnTo>
                  <a:pt x="2768" y="2014"/>
                </a:lnTo>
                <a:lnTo>
                  <a:pt x="2715" y="2059"/>
                </a:lnTo>
                <a:lnTo>
                  <a:pt x="2737" y="2137"/>
                </a:lnTo>
                <a:cubicBezTo>
                  <a:pt x="2737" y="2137"/>
                  <a:pt x="2800" y="2182"/>
                  <a:pt x="2800" y="2182"/>
                </a:cubicBezTo>
                <a:lnTo>
                  <a:pt x="2825" y="2117"/>
                </a:lnTo>
                <a:lnTo>
                  <a:pt x="2862" y="2168"/>
                </a:lnTo>
                <a:lnTo>
                  <a:pt x="2897" y="2130"/>
                </a:lnTo>
                <a:lnTo>
                  <a:pt x="2904" y="2078"/>
                </a:lnTo>
                <a:lnTo>
                  <a:pt x="2944" y="2072"/>
                </a:lnTo>
                <a:lnTo>
                  <a:pt x="2957" y="1995"/>
                </a:lnTo>
                <a:lnTo>
                  <a:pt x="2991" y="1943"/>
                </a:lnTo>
                <a:lnTo>
                  <a:pt x="3020" y="2027"/>
                </a:lnTo>
                <a:lnTo>
                  <a:pt x="3051" y="2001"/>
                </a:lnTo>
                <a:lnTo>
                  <a:pt x="3105" y="1962"/>
                </a:lnTo>
                <a:lnTo>
                  <a:pt x="3120" y="1840"/>
                </a:lnTo>
                <a:lnTo>
                  <a:pt x="3139" y="1757"/>
                </a:lnTo>
                <a:lnTo>
                  <a:pt x="3070" y="1724"/>
                </a:lnTo>
                <a:close/>
                <a:moveTo>
                  <a:pt x="16329" y="1724"/>
                </a:moveTo>
                <a:cubicBezTo>
                  <a:pt x="16323" y="1724"/>
                  <a:pt x="16320" y="1734"/>
                  <a:pt x="16315" y="1737"/>
                </a:cubicBezTo>
                <a:cubicBezTo>
                  <a:pt x="16306" y="1745"/>
                  <a:pt x="16300" y="1753"/>
                  <a:pt x="16290" y="1757"/>
                </a:cubicBezTo>
                <a:cubicBezTo>
                  <a:pt x="16286" y="1758"/>
                  <a:pt x="16282" y="1757"/>
                  <a:pt x="16278" y="1757"/>
                </a:cubicBezTo>
                <a:cubicBezTo>
                  <a:pt x="16263" y="1761"/>
                  <a:pt x="16254" y="1771"/>
                  <a:pt x="16240" y="1782"/>
                </a:cubicBezTo>
                <a:cubicBezTo>
                  <a:pt x="16236" y="1786"/>
                  <a:pt x="16231" y="1786"/>
                  <a:pt x="16227" y="1789"/>
                </a:cubicBezTo>
                <a:cubicBezTo>
                  <a:pt x="16222" y="1794"/>
                  <a:pt x="16219" y="1802"/>
                  <a:pt x="16215" y="1808"/>
                </a:cubicBezTo>
                <a:cubicBezTo>
                  <a:pt x="16209" y="1816"/>
                  <a:pt x="16206" y="1828"/>
                  <a:pt x="16205" y="1840"/>
                </a:cubicBezTo>
                <a:cubicBezTo>
                  <a:pt x="16205" y="1848"/>
                  <a:pt x="16206" y="1858"/>
                  <a:pt x="16205" y="1866"/>
                </a:cubicBezTo>
                <a:cubicBezTo>
                  <a:pt x="16204" y="1874"/>
                  <a:pt x="16207" y="1884"/>
                  <a:pt x="16205" y="1892"/>
                </a:cubicBezTo>
                <a:cubicBezTo>
                  <a:pt x="16203" y="1903"/>
                  <a:pt x="16200" y="1909"/>
                  <a:pt x="16196" y="1918"/>
                </a:cubicBezTo>
                <a:cubicBezTo>
                  <a:pt x="16189" y="1932"/>
                  <a:pt x="16180" y="1933"/>
                  <a:pt x="16171" y="1943"/>
                </a:cubicBezTo>
                <a:cubicBezTo>
                  <a:pt x="16174" y="1951"/>
                  <a:pt x="16173" y="1961"/>
                  <a:pt x="16177" y="1969"/>
                </a:cubicBezTo>
                <a:cubicBezTo>
                  <a:pt x="16181" y="1977"/>
                  <a:pt x="16186" y="1975"/>
                  <a:pt x="16189" y="1982"/>
                </a:cubicBezTo>
                <a:lnTo>
                  <a:pt x="16187" y="2012"/>
                </a:lnTo>
                <a:lnTo>
                  <a:pt x="16061" y="2012"/>
                </a:lnTo>
                <a:cubicBezTo>
                  <a:pt x="16059" y="2033"/>
                  <a:pt x="16061" y="2054"/>
                  <a:pt x="16054" y="2065"/>
                </a:cubicBezTo>
                <a:cubicBezTo>
                  <a:pt x="16046" y="2078"/>
                  <a:pt x="16034" y="2064"/>
                  <a:pt x="16026" y="2078"/>
                </a:cubicBezTo>
                <a:cubicBezTo>
                  <a:pt x="16023" y="2083"/>
                  <a:pt x="16027" y="2098"/>
                  <a:pt x="16026" y="2104"/>
                </a:cubicBezTo>
                <a:cubicBezTo>
                  <a:pt x="16023" y="2114"/>
                  <a:pt x="16021" y="2124"/>
                  <a:pt x="16017" y="2130"/>
                </a:cubicBezTo>
                <a:cubicBezTo>
                  <a:pt x="16013" y="2137"/>
                  <a:pt x="16009" y="2138"/>
                  <a:pt x="16004" y="2143"/>
                </a:cubicBezTo>
                <a:cubicBezTo>
                  <a:pt x="15993" y="2156"/>
                  <a:pt x="15983" y="2149"/>
                  <a:pt x="15969" y="2149"/>
                </a:cubicBezTo>
                <a:cubicBezTo>
                  <a:pt x="15961" y="2149"/>
                  <a:pt x="15955" y="2152"/>
                  <a:pt x="15947" y="2149"/>
                </a:cubicBezTo>
                <a:cubicBezTo>
                  <a:pt x="15943" y="2147"/>
                  <a:pt x="15939" y="2142"/>
                  <a:pt x="15935" y="2137"/>
                </a:cubicBezTo>
                <a:cubicBezTo>
                  <a:pt x="15930" y="2132"/>
                  <a:pt x="15927" y="2123"/>
                  <a:pt x="15922" y="2117"/>
                </a:cubicBezTo>
                <a:cubicBezTo>
                  <a:pt x="15917" y="2110"/>
                  <a:pt x="15917" y="2096"/>
                  <a:pt x="15913" y="2091"/>
                </a:cubicBezTo>
                <a:cubicBezTo>
                  <a:pt x="15909" y="2088"/>
                  <a:pt x="15904" y="2086"/>
                  <a:pt x="15900" y="2085"/>
                </a:cubicBezTo>
                <a:cubicBezTo>
                  <a:pt x="15896" y="2083"/>
                  <a:pt x="15892" y="2085"/>
                  <a:pt x="15888" y="2085"/>
                </a:cubicBezTo>
                <a:cubicBezTo>
                  <a:pt x="15875" y="2085"/>
                  <a:pt x="15869" y="2086"/>
                  <a:pt x="15856" y="2085"/>
                </a:cubicBezTo>
                <a:lnTo>
                  <a:pt x="15843" y="2085"/>
                </a:lnTo>
                <a:cubicBezTo>
                  <a:pt x="15832" y="2083"/>
                  <a:pt x="15826" y="2065"/>
                  <a:pt x="15815" y="2065"/>
                </a:cubicBezTo>
                <a:cubicBezTo>
                  <a:pt x="15809" y="2065"/>
                  <a:pt x="15805" y="2070"/>
                  <a:pt x="15800" y="2072"/>
                </a:cubicBezTo>
                <a:cubicBezTo>
                  <a:pt x="15794" y="2074"/>
                  <a:pt x="15787" y="2069"/>
                  <a:pt x="15784" y="2078"/>
                </a:cubicBezTo>
                <a:cubicBezTo>
                  <a:pt x="15781" y="2088"/>
                  <a:pt x="15777" y="2094"/>
                  <a:pt x="15774" y="2104"/>
                </a:cubicBezTo>
                <a:cubicBezTo>
                  <a:pt x="15772" y="2116"/>
                  <a:pt x="15779" y="2125"/>
                  <a:pt x="15777" y="2137"/>
                </a:cubicBezTo>
                <a:cubicBezTo>
                  <a:pt x="15777" y="2145"/>
                  <a:pt x="15775" y="2154"/>
                  <a:pt x="15774" y="2162"/>
                </a:cubicBezTo>
                <a:cubicBezTo>
                  <a:pt x="15773" y="2172"/>
                  <a:pt x="15766" y="2170"/>
                  <a:pt x="15762" y="2175"/>
                </a:cubicBezTo>
                <a:cubicBezTo>
                  <a:pt x="15756" y="2182"/>
                  <a:pt x="15752" y="2188"/>
                  <a:pt x="15745" y="2188"/>
                </a:cubicBezTo>
                <a:lnTo>
                  <a:pt x="15678" y="2188"/>
                </a:lnTo>
                <a:cubicBezTo>
                  <a:pt x="15664" y="2188"/>
                  <a:pt x="15657" y="2202"/>
                  <a:pt x="15645" y="2213"/>
                </a:cubicBezTo>
                <a:cubicBezTo>
                  <a:pt x="15640" y="2218"/>
                  <a:pt x="15635" y="2222"/>
                  <a:pt x="15630" y="2227"/>
                </a:cubicBezTo>
                <a:cubicBezTo>
                  <a:pt x="15620" y="2235"/>
                  <a:pt x="15614" y="2244"/>
                  <a:pt x="15604" y="2252"/>
                </a:cubicBezTo>
                <a:cubicBezTo>
                  <a:pt x="15601" y="2256"/>
                  <a:pt x="15596" y="2256"/>
                  <a:pt x="15592" y="2259"/>
                </a:cubicBezTo>
                <a:cubicBezTo>
                  <a:pt x="15585" y="2265"/>
                  <a:pt x="15584" y="2285"/>
                  <a:pt x="15576" y="2285"/>
                </a:cubicBezTo>
                <a:cubicBezTo>
                  <a:pt x="15571" y="2285"/>
                  <a:pt x="15567" y="2280"/>
                  <a:pt x="15563" y="2278"/>
                </a:cubicBezTo>
                <a:cubicBezTo>
                  <a:pt x="15559" y="2276"/>
                  <a:pt x="15562" y="2256"/>
                  <a:pt x="15557" y="2252"/>
                </a:cubicBezTo>
                <a:cubicBezTo>
                  <a:pt x="15553" y="2249"/>
                  <a:pt x="15548" y="2252"/>
                  <a:pt x="15543" y="2252"/>
                </a:cubicBezTo>
                <a:cubicBezTo>
                  <a:pt x="15533" y="2252"/>
                  <a:pt x="15526" y="2252"/>
                  <a:pt x="15516" y="2259"/>
                </a:cubicBezTo>
                <a:cubicBezTo>
                  <a:pt x="15511" y="2262"/>
                  <a:pt x="15509" y="2273"/>
                  <a:pt x="15504" y="2278"/>
                </a:cubicBezTo>
                <a:cubicBezTo>
                  <a:pt x="15494" y="2288"/>
                  <a:pt x="15487" y="2294"/>
                  <a:pt x="15479" y="2304"/>
                </a:cubicBezTo>
                <a:cubicBezTo>
                  <a:pt x="15473" y="2310"/>
                  <a:pt x="15472" y="2326"/>
                  <a:pt x="15466" y="2329"/>
                </a:cubicBezTo>
                <a:cubicBezTo>
                  <a:pt x="15462" y="2331"/>
                  <a:pt x="15457" y="2335"/>
                  <a:pt x="15453" y="2336"/>
                </a:cubicBezTo>
                <a:cubicBezTo>
                  <a:pt x="15448" y="2339"/>
                  <a:pt x="15444" y="2336"/>
                  <a:pt x="15438" y="2336"/>
                </a:cubicBezTo>
                <a:cubicBezTo>
                  <a:pt x="15425" y="2336"/>
                  <a:pt x="15418" y="2336"/>
                  <a:pt x="15406" y="2342"/>
                </a:cubicBezTo>
                <a:cubicBezTo>
                  <a:pt x="15396" y="2347"/>
                  <a:pt x="15390" y="2355"/>
                  <a:pt x="15381" y="2368"/>
                </a:cubicBezTo>
                <a:cubicBezTo>
                  <a:pt x="15376" y="2374"/>
                  <a:pt x="15374" y="2382"/>
                  <a:pt x="15372" y="2394"/>
                </a:cubicBezTo>
                <a:cubicBezTo>
                  <a:pt x="15369" y="2405"/>
                  <a:pt x="15372" y="2417"/>
                  <a:pt x="15368" y="2426"/>
                </a:cubicBezTo>
                <a:cubicBezTo>
                  <a:pt x="15366" y="2434"/>
                  <a:pt x="15366" y="2447"/>
                  <a:pt x="15362" y="2452"/>
                </a:cubicBezTo>
                <a:cubicBezTo>
                  <a:pt x="15359" y="2455"/>
                  <a:pt x="15354" y="2450"/>
                  <a:pt x="15350" y="2452"/>
                </a:cubicBezTo>
                <a:cubicBezTo>
                  <a:pt x="15344" y="2453"/>
                  <a:pt x="15340" y="2452"/>
                  <a:pt x="15334" y="2452"/>
                </a:cubicBezTo>
                <a:cubicBezTo>
                  <a:pt x="15329" y="2452"/>
                  <a:pt x="15325" y="2457"/>
                  <a:pt x="15321" y="2458"/>
                </a:cubicBezTo>
                <a:cubicBezTo>
                  <a:pt x="15317" y="2460"/>
                  <a:pt x="15313" y="2463"/>
                  <a:pt x="15309" y="2465"/>
                </a:cubicBezTo>
                <a:cubicBezTo>
                  <a:pt x="15305" y="2466"/>
                  <a:pt x="15300" y="2468"/>
                  <a:pt x="15296" y="2471"/>
                </a:cubicBezTo>
                <a:cubicBezTo>
                  <a:pt x="15290" y="2476"/>
                  <a:pt x="15284" y="2483"/>
                  <a:pt x="15284" y="2497"/>
                </a:cubicBezTo>
                <a:cubicBezTo>
                  <a:pt x="15284" y="2520"/>
                  <a:pt x="15290" y="2531"/>
                  <a:pt x="15296" y="2549"/>
                </a:cubicBezTo>
                <a:cubicBezTo>
                  <a:pt x="15298" y="2557"/>
                  <a:pt x="15305" y="2556"/>
                  <a:pt x="15309" y="2561"/>
                </a:cubicBezTo>
                <a:cubicBezTo>
                  <a:pt x="15317" y="2571"/>
                  <a:pt x="15327" y="2571"/>
                  <a:pt x="15337" y="2580"/>
                </a:cubicBezTo>
                <a:cubicBezTo>
                  <a:pt x="15342" y="2585"/>
                  <a:pt x="15347" y="2585"/>
                  <a:pt x="15350" y="2594"/>
                </a:cubicBezTo>
                <a:cubicBezTo>
                  <a:pt x="15351" y="2600"/>
                  <a:pt x="15350" y="2610"/>
                  <a:pt x="15350" y="2619"/>
                </a:cubicBezTo>
                <a:lnTo>
                  <a:pt x="15350" y="2645"/>
                </a:lnTo>
                <a:cubicBezTo>
                  <a:pt x="15349" y="2656"/>
                  <a:pt x="15343" y="2659"/>
                  <a:pt x="15340" y="2671"/>
                </a:cubicBezTo>
                <a:cubicBezTo>
                  <a:pt x="15336" y="2669"/>
                  <a:pt x="15331" y="2666"/>
                  <a:pt x="15327" y="2664"/>
                </a:cubicBezTo>
                <a:cubicBezTo>
                  <a:pt x="15313" y="2658"/>
                  <a:pt x="15303" y="2652"/>
                  <a:pt x="15287" y="2652"/>
                </a:cubicBezTo>
                <a:cubicBezTo>
                  <a:pt x="15277" y="2652"/>
                  <a:pt x="15270" y="2653"/>
                  <a:pt x="15262" y="2658"/>
                </a:cubicBezTo>
                <a:cubicBezTo>
                  <a:pt x="15258" y="2660"/>
                  <a:pt x="15253" y="2659"/>
                  <a:pt x="15249" y="2664"/>
                </a:cubicBezTo>
                <a:cubicBezTo>
                  <a:pt x="15244" y="2669"/>
                  <a:pt x="15244" y="2683"/>
                  <a:pt x="15239" y="2690"/>
                </a:cubicBezTo>
                <a:cubicBezTo>
                  <a:pt x="15235" y="2696"/>
                  <a:pt x="15233" y="2704"/>
                  <a:pt x="15227" y="2710"/>
                </a:cubicBezTo>
                <a:cubicBezTo>
                  <a:pt x="15223" y="2713"/>
                  <a:pt x="15219" y="2710"/>
                  <a:pt x="15214" y="2710"/>
                </a:cubicBezTo>
                <a:cubicBezTo>
                  <a:pt x="15210" y="2710"/>
                  <a:pt x="15206" y="2711"/>
                  <a:pt x="15202" y="2710"/>
                </a:cubicBezTo>
                <a:cubicBezTo>
                  <a:pt x="15195" y="2706"/>
                  <a:pt x="15194" y="2684"/>
                  <a:pt x="15186" y="2684"/>
                </a:cubicBezTo>
                <a:cubicBezTo>
                  <a:pt x="15173" y="2684"/>
                  <a:pt x="15165" y="2690"/>
                  <a:pt x="15151" y="2690"/>
                </a:cubicBezTo>
                <a:cubicBezTo>
                  <a:pt x="15142" y="2690"/>
                  <a:pt x="15135" y="2688"/>
                  <a:pt x="15126" y="2690"/>
                </a:cubicBezTo>
                <a:cubicBezTo>
                  <a:pt x="15122" y="2690"/>
                  <a:pt x="15118" y="2695"/>
                  <a:pt x="15114" y="2696"/>
                </a:cubicBezTo>
                <a:cubicBezTo>
                  <a:pt x="15109" y="2698"/>
                  <a:pt x="15106" y="2710"/>
                  <a:pt x="15100" y="2710"/>
                </a:cubicBezTo>
                <a:lnTo>
                  <a:pt x="15042" y="2710"/>
                </a:lnTo>
                <a:cubicBezTo>
                  <a:pt x="15037" y="2710"/>
                  <a:pt x="15033" y="2700"/>
                  <a:pt x="15029" y="2703"/>
                </a:cubicBezTo>
                <a:cubicBezTo>
                  <a:pt x="15025" y="2705"/>
                  <a:pt x="15019" y="2704"/>
                  <a:pt x="15016" y="2710"/>
                </a:cubicBezTo>
                <a:cubicBezTo>
                  <a:pt x="15013" y="2714"/>
                  <a:pt x="15015" y="2729"/>
                  <a:pt x="15013" y="2735"/>
                </a:cubicBezTo>
                <a:cubicBezTo>
                  <a:pt x="15010" y="2745"/>
                  <a:pt x="15006" y="2751"/>
                  <a:pt x="15004" y="2761"/>
                </a:cubicBezTo>
                <a:lnTo>
                  <a:pt x="14938" y="2761"/>
                </a:lnTo>
                <a:cubicBezTo>
                  <a:pt x="14927" y="2761"/>
                  <a:pt x="14923" y="2785"/>
                  <a:pt x="14916" y="2799"/>
                </a:cubicBezTo>
                <a:cubicBezTo>
                  <a:pt x="14917" y="2808"/>
                  <a:pt x="14919" y="2817"/>
                  <a:pt x="14922" y="2825"/>
                </a:cubicBezTo>
                <a:cubicBezTo>
                  <a:pt x="14925" y="2837"/>
                  <a:pt x="14930" y="2841"/>
                  <a:pt x="14934" y="2851"/>
                </a:cubicBezTo>
                <a:cubicBezTo>
                  <a:pt x="14939" y="2861"/>
                  <a:pt x="14943" y="2867"/>
                  <a:pt x="14947" y="2877"/>
                </a:cubicBezTo>
                <a:cubicBezTo>
                  <a:pt x="14951" y="2886"/>
                  <a:pt x="14959" y="2885"/>
                  <a:pt x="14959" y="2896"/>
                </a:cubicBezTo>
                <a:cubicBezTo>
                  <a:pt x="14961" y="2914"/>
                  <a:pt x="14959" y="2928"/>
                  <a:pt x="14959" y="2947"/>
                </a:cubicBezTo>
                <a:cubicBezTo>
                  <a:pt x="14959" y="2957"/>
                  <a:pt x="14959" y="2965"/>
                  <a:pt x="14959" y="2974"/>
                </a:cubicBezTo>
                <a:cubicBezTo>
                  <a:pt x="14960" y="2983"/>
                  <a:pt x="14964" y="2989"/>
                  <a:pt x="14966" y="2999"/>
                </a:cubicBezTo>
                <a:cubicBezTo>
                  <a:pt x="14967" y="3007"/>
                  <a:pt x="14966" y="3020"/>
                  <a:pt x="14969" y="3025"/>
                </a:cubicBezTo>
                <a:cubicBezTo>
                  <a:pt x="14978" y="3039"/>
                  <a:pt x="14988" y="3031"/>
                  <a:pt x="15000" y="3031"/>
                </a:cubicBezTo>
                <a:lnTo>
                  <a:pt x="15019" y="3031"/>
                </a:lnTo>
                <a:cubicBezTo>
                  <a:pt x="15026" y="3031"/>
                  <a:pt x="15029" y="3023"/>
                  <a:pt x="15035" y="3025"/>
                </a:cubicBezTo>
                <a:cubicBezTo>
                  <a:pt x="15040" y="3026"/>
                  <a:pt x="15043" y="3035"/>
                  <a:pt x="15048" y="3038"/>
                </a:cubicBezTo>
                <a:cubicBezTo>
                  <a:pt x="15053" y="3043"/>
                  <a:pt x="15053" y="3055"/>
                  <a:pt x="15057" y="3063"/>
                </a:cubicBezTo>
                <a:cubicBezTo>
                  <a:pt x="15062" y="3073"/>
                  <a:pt x="15068" y="3076"/>
                  <a:pt x="15070" y="3089"/>
                </a:cubicBezTo>
                <a:cubicBezTo>
                  <a:pt x="15070" y="3097"/>
                  <a:pt x="15070" y="3105"/>
                  <a:pt x="15070" y="3115"/>
                </a:cubicBezTo>
                <a:lnTo>
                  <a:pt x="15070" y="3141"/>
                </a:lnTo>
                <a:cubicBezTo>
                  <a:pt x="15067" y="3167"/>
                  <a:pt x="15055" y="3180"/>
                  <a:pt x="15041" y="3180"/>
                </a:cubicBezTo>
                <a:cubicBezTo>
                  <a:pt x="15033" y="3180"/>
                  <a:pt x="15029" y="3173"/>
                  <a:pt x="15022" y="3166"/>
                </a:cubicBezTo>
                <a:cubicBezTo>
                  <a:pt x="15018" y="3161"/>
                  <a:pt x="15014" y="3158"/>
                  <a:pt x="15010" y="3153"/>
                </a:cubicBezTo>
                <a:cubicBezTo>
                  <a:pt x="15006" y="3149"/>
                  <a:pt x="15008" y="3132"/>
                  <a:pt x="15004" y="3128"/>
                </a:cubicBezTo>
                <a:cubicBezTo>
                  <a:pt x="15000" y="3124"/>
                  <a:pt x="14995" y="3131"/>
                  <a:pt x="14991" y="3128"/>
                </a:cubicBezTo>
                <a:cubicBezTo>
                  <a:pt x="14985" y="3124"/>
                  <a:pt x="14981" y="3118"/>
                  <a:pt x="14975" y="3115"/>
                </a:cubicBezTo>
                <a:cubicBezTo>
                  <a:pt x="14971" y="3113"/>
                  <a:pt x="14966" y="3112"/>
                  <a:pt x="14963" y="3108"/>
                </a:cubicBezTo>
                <a:cubicBezTo>
                  <a:pt x="14959" y="3105"/>
                  <a:pt x="14953" y="3109"/>
                  <a:pt x="14950" y="3102"/>
                </a:cubicBezTo>
                <a:cubicBezTo>
                  <a:pt x="14947" y="3096"/>
                  <a:pt x="14949" y="3084"/>
                  <a:pt x="14947" y="3076"/>
                </a:cubicBezTo>
                <a:cubicBezTo>
                  <a:pt x="14945" y="3068"/>
                  <a:pt x="14945" y="3059"/>
                  <a:pt x="14944" y="3050"/>
                </a:cubicBezTo>
                <a:cubicBezTo>
                  <a:pt x="14941" y="3041"/>
                  <a:pt x="14935" y="3044"/>
                  <a:pt x="14931" y="3038"/>
                </a:cubicBezTo>
                <a:lnTo>
                  <a:pt x="14856" y="3038"/>
                </a:lnTo>
                <a:cubicBezTo>
                  <a:pt x="14845" y="3038"/>
                  <a:pt x="14838" y="3026"/>
                  <a:pt x="14830" y="3012"/>
                </a:cubicBezTo>
                <a:cubicBezTo>
                  <a:pt x="14827" y="3007"/>
                  <a:pt x="14831" y="2991"/>
                  <a:pt x="14827" y="2986"/>
                </a:cubicBezTo>
                <a:cubicBezTo>
                  <a:pt x="14820" y="2975"/>
                  <a:pt x="14812" y="2974"/>
                  <a:pt x="14802" y="2974"/>
                </a:cubicBezTo>
                <a:cubicBezTo>
                  <a:pt x="14797" y="2974"/>
                  <a:pt x="14793" y="2972"/>
                  <a:pt x="14789" y="2974"/>
                </a:cubicBezTo>
                <a:cubicBezTo>
                  <a:pt x="14784" y="2977"/>
                  <a:pt x="14783" y="2990"/>
                  <a:pt x="14777" y="2993"/>
                </a:cubicBezTo>
                <a:cubicBezTo>
                  <a:pt x="14773" y="2994"/>
                  <a:pt x="14768" y="2997"/>
                  <a:pt x="14765" y="2999"/>
                </a:cubicBezTo>
                <a:cubicBezTo>
                  <a:pt x="14750" y="3009"/>
                  <a:pt x="14741" y="3012"/>
                  <a:pt x="14727" y="3019"/>
                </a:cubicBezTo>
                <a:lnTo>
                  <a:pt x="14730" y="3044"/>
                </a:lnTo>
                <a:cubicBezTo>
                  <a:pt x="14735" y="3045"/>
                  <a:pt x="14738" y="3050"/>
                  <a:pt x="14742" y="3050"/>
                </a:cubicBezTo>
                <a:cubicBezTo>
                  <a:pt x="14752" y="3050"/>
                  <a:pt x="14759" y="3049"/>
                  <a:pt x="14768" y="3050"/>
                </a:cubicBezTo>
                <a:cubicBezTo>
                  <a:pt x="14771" y="3050"/>
                  <a:pt x="14776" y="3049"/>
                  <a:pt x="14780" y="3050"/>
                </a:cubicBezTo>
                <a:cubicBezTo>
                  <a:pt x="14785" y="3052"/>
                  <a:pt x="14786" y="3066"/>
                  <a:pt x="14789" y="3076"/>
                </a:cubicBezTo>
                <a:cubicBezTo>
                  <a:pt x="14793" y="3086"/>
                  <a:pt x="14799" y="3090"/>
                  <a:pt x="14799" y="3102"/>
                </a:cubicBezTo>
                <a:cubicBezTo>
                  <a:pt x="14799" y="3114"/>
                  <a:pt x="14793" y="3116"/>
                  <a:pt x="14793" y="3128"/>
                </a:cubicBezTo>
                <a:cubicBezTo>
                  <a:pt x="14782" y="3126"/>
                  <a:pt x="14775" y="3128"/>
                  <a:pt x="14765" y="3122"/>
                </a:cubicBezTo>
                <a:cubicBezTo>
                  <a:pt x="14761" y="3120"/>
                  <a:pt x="14756" y="3118"/>
                  <a:pt x="14752" y="3115"/>
                </a:cubicBezTo>
                <a:cubicBezTo>
                  <a:pt x="14746" y="3110"/>
                  <a:pt x="14748" y="3094"/>
                  <a:pt x="14742" y="3089"/>
                </a:cubicBezTo>
                <a:cubicBezTo>
                  <a:pt x="14736" y="3083"/>
                  <a:pt x="14730" y="3089"/>
                  <a:pt x="14722" y="3089"/>
                </a:cubicBezTo>
                <a:lnTo>
                  <a:pt x="14714" y="3089"/>
                </a:lnTo>
                <a:cubicBezTo>
                  <a:pt x="14710" y="3089"/>
                  <a:pt x="14705" y="3084"/>
                  <a:pt x="14701" y="3089"/>
                </a:cubicBezTo>
                <a:cubicBezTo>
                  <a:pt x="14698" y="3094"/>
                  <a:pt x="14698" y="3107"/>
                  <a:pt x="14695" y="3115"/>
                </a:cubicBezTo>
                <a:cubicBezTo>
                  <a:pt x="14694" y="3122"/>
                  <a:pt x="14694" y="3133"/>
                  <a:pt x="14692" y="3141"/>
                </a:cubicBezTo>
                <a:cubicBezTo>
                  <a:pt x="14689" y="3154"/>
                  <a:pt x="14679" y="3152"/>
                  <a:pt x="14679" y="3166"/>
                </a:cubicBezTo>
                <a:cubicBezTo>
                  <a:pt x="14679" y="3200"/>
                  <a:pt x="14695" y="3220"/>
                  <a:pt x="14711" y="3225"/>
                </a:cubicBezTo>
                <a:cubicBezTo>
                  <a:pt x="14720" y="3226"/>
                  <a:pt x="14727" y="3223"/>
                  <a:pt x="14736" y="3225"/>
                </a:cubicBezTo>
                <a:cubicBezTo>
                  <a:pt x="14741" y="3225"/>
                  <a:pt x="14745" y="3229"/>
                  <a:pt x="14749" y="3231"/>
                </a:cubicBezTo>
                <a:cubicBezTo>
                  <a:pt x="14764" y="3237"/>
                  <a:pt x="14774" y="3247"/>
                  <a:pt x="14787" y="3263"/>
                </a:cubicBezTo>
                <a:cubicBezTo>
                  <a:pt x="14791" y="3270"/>
                  <a:pt x="14791" y="3284"/>
                  <a:pt x="14796" y="3289"/>
                </a:cubicBezTo>
                <a:cubicBezTo>
                  <a:pt x="14800" y="3294"/>
                  <a:pt x="14805" y="3290"/>
                  <a:pt x="14808" y="3295"/>
                </a:cubicBezTo>
                <a:cubicBezTo>
                  <a:pt x="14812" y="3300"/>
                  <a:pt x="14818" y="3300"/>
                  <a:pt x="14821" y="3308"/>
                </a:cubicBezTo>
                <a:cubicBezTo>
                  <a:pt x="14824" y="3316"/>
                  <a:pt x="14827" y="3323"/>
                  <a:pt x="14827" y="3334"/>
                </a:cubicBezTo>
                <a:cubicBezTo>
                  <a:pt x="14827" y="3345"/>
                  <a:pt x="14822" y="3349"/>
                  <a:pt x="14821" y="3360"/>
                </a:cubicBezTo>
                <a:cubicBezTo>
                  <a:pt x="14816" y="3345"/>
                  <a:pt x="14816" y="3327"/>
                  <a:pt x="14808" y="3321"/>
                </a:cubicBezTo>
                <a:cubicBezTo>
                  <a:pt x="14801" y="3313"/>
                  <a:pt x="14792" y="3319"/>
                  <a:pt x="14783" y="3314"/>
                </a:cubicBezTo>
                <a:cubicBezTo>
                  <a:pt x="14778" y="3311"/>
                  <a:pt x="14776" y="3297"/>
                  <a:pt x="14771" y="3295"/>
                </a:cubicBezTo>
                <a:cubicBezTo>
                  <a:pt x="14767" y="3294"/>
                  <a:pt x="14762" y="3297"/>
                  <a:pt x="14758" y="3295"/>
                </a:cubicBezTo>
                <a:cubicBezTo>
                  <a:pt x="14754" y="3294"/>
                  <a:pt x="14749" y="3297"/>
                  <a:pt x="14746" y="3295"/>
                </a:cubicBezTo>
                <a:cubicBezTo>
                  <a:pt x="14740" y="3292"/>
                  <a:pt x="14738" y="3279"/>
                  <a:pt x="14733" y="3276"/>
                </a:cubicBezTo>
                <a:cubicBezTo>
                  <a:pt x="14729" y="3274"/>
                  <a:pt x="14724" y="3271"/>
                  <a:pt x="14720" y="3269"/>
                </a:cubicBezTo>
                <a:cubicBezTo>
                  <a:pt x="14706" y="3265"/>
                  <a:pt x="14697" y="3274"/>
                  <a:pt x="14683" y="3269"/>
                </a:cubicBezTo>
                <a:cubicBezTo>
                  <a:pt x="14673" y="3266"/>
                  <a:pt x="14666" y="3260"/>
                  <a:pt x="14658" y="3250"/>
                </a:cubicBezTo>
                <a:cubicBezTo>
                  <a:pt x="14652" y="3246"/>
                  <a:pt x="14647" y="3236"/>
                  <a:pt x="14645" y="3225"/>
                </a:cubicBezTo>
                <a:cubicBezTo>
                  <a:pt x="14643" y="3213"/>
                  <a:pt x="14636" y="3212"/>
                  <a:pt x="14636" y="3199"/>
                </a:cubicBezTo>
                <a:cubicBezTo>
                  <a:pt x="14636" y="3189"/>
                  <a:pt x="14639" y="3183"/>
                  <a:pt x="14639" y="3173"/>
                </a:cubicBezTo>
                <a:lnTo>
                  <a:pt x="14639" y="3122"/>
                </a:lnTo>
                <a:cubicBezTo>
                  <a:pt x="14639" y="3102"/>
                  <a:pt x="14637" y="3088"/>
                  <a:pt x="14639" y="3070"/>
                </a:cubicBezTo>
                <a:cubicBezTo>
                  <a:pt x="14639" y="3059"/>
                  <a:pt x="14647" y="3055"/>
                  <a:pt x="14648" y="3044"/>
                </a:cubicBezTo>
                <a:cubicBezTo>
                  <a:pt x="14649" y="3036"/>
                  <a:pt x="14648" y="3028"/>
                  <a:pt x="14648" y="3019"/>
                </a:cubicBezTo>
                <a:cubicBezTo>
                  <a:pt x="14648" y="3009"/>
                  <a:pt x="14649" y="3001"/>
                  <a:pt x="14648" y="2993"/>
                </a:cubicBezTo>
                <a:cubicBezTo>
                  <a:pt x="14647" y="2985"/>
                  <a:pt x="14646" y="2975"/>
                  <a:pt x="14645" y="2967"/>
                </a:cubicBezTo>
                <a:cubicBezTo>
                  <a:pt x="14643" y="2958"/>
                  <a:pt x="14635" y="2964"/>
                  <a:pt x="14632" y="2954"/>
                </a:cubicBezTo>
                <a:cubicBezTo>
                  <a:pt x="14631" y="2946"/>
                  <a:pt x="14634" y="2936"/>
                  <a:pt x="14632" y="2928"/>
                </a:cubicBezTo>
                <a:cubicBezTo>
                  <a:pt x="14628" y="2909"/>
                  <a:pt x="14624" y="2896"/>
                  <a:pt x="14620" y="2877"/>
                </a:cubicBezTo>
                <a:cubicBezTo>
                  <a:pt x="14615" y="2880"/>
                  <a:pt x="14613" y="2888"/>
                  <a:pt x="14607" y="2890"/>
                </a:cubicBezTo>
                <a:cubicBezTo>
                  <a:pt x="14603" y="2891"/>
                  <a:pt x="14599" y="2888"/>
                  <a:pt x="14595" y="2890"/>
                </a:cubicBezTo>
                <a:cubicBezTo>
                  <a:pt x="14595" y="2904"/>
                  <a:pt x="14594" y="2914"/>
                  <a:pt x="14595" y="2928"/>
                </a:cubicBezTo>
                <a:cubicBezTo>
                  <a:pt x="14595" y="2938"/>
                  <a:pt x="14598" y="2944"/>
                  <a:pt x="14598" y="2954"/>
                </a:cubicBezTo>
                <a:cubicBezTo>
                  <a:pt x="14598" y="2985"/>
                  <a:pt x="14598" y="3000"/>
                  <a:pt x="14598" y="3031"/>
                </a:cubicBezTo>
                <a:cubicBezTo>
                  <a:pt x="14598" y="3041"/>
                  <a:pt x="14595" y="3048"/>
                  <a:pt x="14595" y="3057"/>
                </a:cubicBezTo>
                <a:lnTo>
                  <a:pt x="14595" y="3086"/>
                </a:lnTo>
                <a:cubicBezTo>
                  <a:pt x="14585" y="3086"/>
                  <a:pt x="14579" y="3083"/>
                  <a:pt x="14569" y="3083"/>
                </a:cubicBezTo>
                <a:cubicBezTo>
                  <a:pt x="14563" y="3083"/>
                  <a:pt x="14560" y="3089"/>
                  <a:pt x="14554" y="3089"/>
                </a:cubicBezTo>
                <a:cubicBezTo>
                  <a:pt x="14549" y="3089"/>
                  <a:pt x="14546" y="3086"/>
                  <a:pt x="14541" y="3086"/>
                </a:cubicBezTo>
                <a:cubicBezTo>
                  <a:pt x="14541" y="3102"/>
                  <a:pt x="14543" y="3113"/>
                  <a:pt x="14541" y="3128"/>
                </a:cubicBezTo>
                <a:cubicBezTo>
                  <a:pt x="14540" y="3136"/>
                  <a:pt x="14541" y="3150"/>
                  <a:pt x="14538" y="3153"/>
                </a:cubicBezTo>
                <a:cubicBezTo>
                  <a:pt x="14534" y="3158"/>
                  <a:pt x="14530" y="3161"/>
                  <a:pt x="14525" y="3166"/>
                </a:cubicBezTo>
                <a:cubicBezTo>
                  <a:pt x="14521" y="3171"/>
                  <a:pt x="14517" y="3170"/>
                  <a:pt x="14513" y="3173"/>
                </a:cubicBezTo>
                <a:cubicBezTo>
                  <a:pt x="14502" y="3183"/>
                  <a:pt x="14497" y="3205"/>
                  <a:pt x="14497" y="3231"/>
                </a:cubicBezTo>
                <a:lnTo>
                  <a:pt x="14497" y="3244"/>
                </a:lnTo>
                <a:cubicBezTo>
                  <a:pt x="14501" y="3277"/>
                  <a:pt x="14513" y="3292"/>
                  <a:pt x="14525" y="3314"/>
                </a:cubicBezTo>
                <a:cubicBezTo>
                  <a:pt x="14534" y="3330"/>
                  <a:pt x="14543" y="3339"/>
                  <a:pt x="14548" y="3360"/>
                </a:cubicBezTo>
                <a:cubicBezTo>
                  <a:pt x="14549" y="3368"/>
                  <a:pt x="14547" y="3378"/>
                  <a:pt x="14548" y="3386"/>
                </a:cubicBezTo>
                <a:cubicBezTo>
                  <a:pt x="14549" y="3403"/>
                  <a:pt x="14554" y="3418"/>
                  <a:pt x="14554" y="3437"/>
                </a:cubicBezTo>
                <a:cubicBezTo>
                  <a:pt x="14554" y="3447"/>
                  <a:pt x="14550" y="3455"/>
                  <a:pt x="14550" y="3463"/>
                </a:cubicBezTo>
                <a:cubicBezTo>
                  <a:pt x="14550" y="3472"/>
                  <a:pt x="14547" y="3479"/>
                  <a:pt x="14544" y="3489"/>
                </a:cubicBezTo>
                <a:cubicBezTo>
                  <a:pt x="14540" y="3505"/>
                  <a:pt x="14529" y="3508"/>
                  <a:pt x="14529" y="3527"/>
                </a:cubicBezTo>
                <a:lnTo>
                  <a:pt x="14529" y="3540"/>
                </a:lnTo>
                <a:cubicBezTo>
                  <a:pt x="14529" y="3551"/>
                  <a:pt x="14534" y="3556"/>
                  <a:pt x="14535" y="3566"/>
                </a:cubicBezTo>
                <a:cubicBezTo>
                  <a:pt x="14536" y="3577"/>
                  <a:pt x="14537" y="3587"/>
                  <a:pt x="14538" y="3598"/>
                </a:cubicBezTo>
                <a:cubicBezTo>
                  <a:pt x="14538" y="3606"/>
                  <a:pt x="14541" y="3614"/>
                  <a:pt x="14541" y="3623"/>
                </a:cubicBezTo>
                <a:cubicBezTo>
                  <a:pt x="14541" y="3635"/>
                  <a:pt x="14535" y="3638"/>
                  <a:pt x="14535" y="3650"/>
                </a:cubicBezTo>
                <a:cubicBezTo>
                  <a:pt x="14535" y="3659"/>
                  <a:pt x="14537" y="3667"/>
                  <a:pt x="14538" y="3675"/>
                </a:cubicBezTo>
                <a:cubicBezTo>
                  <a:pt x="14539" y="3696"/>
                  <a:pt x="14544" y="3709"/>
                  <a:pt x="14550" y="3727"/>
                </a:cubicBezTo>
                <a:cubicBezTo>
                  <a:pt x="14554" y="3735"/>
                  <a:pt x="14559" y="3739"/>
                  <a:pt x="14564" y="3739"/>
                </a:cubicBezTo>
                <a:lnTo>
                  <a:pt x="14626" y="3739"/>
                </a:lnTo>
                <a:cubicBezTo>
                  <a:pt x="14629" y="3731"/>
                  <a:pt x="14632" y="3722"/>
                  <a:pt x="14636" y="3714"/>
                </a:cubicBezTo>
                <a:cubicBezTo>
                  <a:pt x="14639" y="3706"/>
                  <a:pt x="14644" y="3701"/>
                  <a:pt x="14648" y="3694"/>
                </a:cubicBezTo>
                <a:cubicBezTo>
                  <a:pt x="14653" y="3686"/>
                  <a:pt x="14653" y="3669"/>
                  <a:pt x="14660" y="3669"/>
                </a:cubicBezTo>
                <a:lnTo>
                  <a:pt x="14667" y="3669"/>
                </a:lnTo>
                <a:cubicBezTo>
                  <a:pt x="14672" y="3669"/>
                  <a:pt x="14676" y="3670"/>
                  <a:pt x="14679" y="3675"/>
                </a:cubicBezTo>
                <a:cubicBezTo>
                  <a:pt x="14684" y="3680"/>
                  <a:pt x="14684" y="3695"/>
                  <a:pt x="14689" y="3701"/>
                </a:cubicBezTo>
                <a:cubicBezTo>
                  <a:pt x="14698" y="3714"/>
                  <a:pt x="14705" y="3724"/>
                  <a:pt x="14714" y="3733"/>
                </a:cubicBezTo>
                <a:cubicBezTo>
                  <a:pt x="14718" y="3737"/>
                  <a:pt x="14723" y="3735"/>
                  <a:pt x="14727" y="3739"/>
                </a:cubicBezTo>
                <a:cubicBezTo>
                  <a:pt x="14731" y="3744"/>
                  <a:pt x="14736" y="3751"/>
                  <a:pt x="14739" y="3759"/>
                </a:cubicBezTo>
                <a:cubicBezTo>
                  <a:pt x="14746" y="3775"/>
                  <a:pt x="14746" y="3792"/>
                  <a:pt x="14752" y="3810"/>
                </a:cubicBezTo>
                <a:cubicBezTo>
                  <a:pt x="14758" y="3829"/>
                  <a:pt x="14765" y="3839"/>
                  <a:pt x="14774" y="3856"/>
                </a:cubicBezTo>
                <a:cubicBezTo>
                  <a:pt x="14778" y="3862"/>
                  <a:pt x="14784" y="3865"/>
                  <a:pt x="14787" y="3875"/>
                </a:cubicBezTo>
                <a:cubicBezTo>
                  <a:pt x="14789" y="3884"/>
                  <a:pt x="14796" y="3888"/>
                  <a:pt x="14796" y="3900"/>
                </a:cubicBezTo>
                <a:cubicBezTo>
                  <a:pt x="14796" y="3921"/>
                  <a:pt x="14791" y="3936"/>
                  <a:pt x="14787" y="3952"/>
                </a:cubicBezTo>
                <a:cubicBezTo>
                  <a:pt x="14784" y="3962"/>
                  <a:pt x="14779" y="3968"/>
                  <a:pt x="14777" y="3978"/>
                </a:cubicBezTo>
                <a:cubicBezTo>
                  <a:pt x="14775" y="3987"/>
                  <a:pt x="14765" y="3984"/>
                  <a:pt x="14765" y="3997"/>
                </a:cubicBezTo>
                <a:cubicBezTo>
                  <a:pt x="14765" y="4008"/>
                  <a:pt x="14771" y="4011"/>
                  <a:pt x="14771" y="4023"/>
                </a:cubicBezTo>
                <a:cubicBezTo>
                  <a:pt x="14775" y="4024"/>
                  <a:pt x="14779" y="4019"/>
                  <a:pt x="14783" y="4023"/>
                </a:cubicBezTo>
                <a:lnTo>
                  <a:pt x="14796" y="4036"/>
                </a:lnTo>
                <a:cubicBezTo>
                  <a:pt x="14801" y="4041"/>
                  <a:pt x="14800" y="4056"/>
                  <a:pt x="14805" y="4061"/>
                </a:cubicBezTo>
                <a:cubicBezTo>
                  <a:pt x="14818" y="4074"/>
                  <a:pt x="14828" y="4066"/>
                  <a:pt x="14843" y="4068"/>
                </a:cubicBezTo>
                <a:cubicBezTo>
                  <a:pt x="14848" y="4068"/>
                  <a:pt x="14851" y="4073"/>
                  <a:pt x="14856" y="4074"/>
                </a:cubicBezTo>
                <a:lnTo>
                  <a:pt x="14846" y="4100"/>
                </a:lnTo>
                <a:cubicBezTo>
                  <a:pt x="14842" y="4103"/>
                  <a:pt x="14838" y="4111"/>
                  <a:pt x="14834" y="4113"/>
                </a:cubicBezTo>
                <a:cubicBezTo>
                  <a:pt x="14825" y="4116"/>
                  <a:pt x="14818" y="4120"/>
                  <a:pt x="14808" y="4120"/>
                </a:cubicBezTo>
                <a:lnTo>
                  <a:pt x="14796" y="4120"/>
                </a:lnTo>
                <a:cubicBezTo>
                  <a:pt x="14790" y="4118"/>
                  <a:pt x="14789" y="4105"/>
                  <a:pt x="14783" y="4100"/>
                </a:cubicBezTo>
                <a:cubicBezTo>
                  <a:pt x="14778" y="4095"/>
                  <a:pt x="14775" y="4085"/>
                  <a:pt x="14771" y="4081"/>
                </a:cubicBezTo>
                <a:cubicBezTo>
                  <a:pt x="14767" y="4076"/>
                  <a:pt x="14762" y="4079"/>
                  <a:pt x="14758" y="4074"/>
                </a:cubicBezTo>
                <a:cubicBezTo>
                  <a:pt x="14748" y="4061"/>
                  <a:pt x="14752" y="4036"/>
                  <a:pt x="14752" y="4010"/>
                </a:cubicBezTo>
                <a:lnTo>
                  <a:pt x="14752" y="3971"/>
                </a:lnTo>
                <a:cubicBezTo>
                  <a:pt x="14752" y="3962"/>
                  <a:pt x="14755" y="3955"/>
                  <a:pt x="14755" y="3945"/>
                </a:cubicBezTo>
                <a:cubicBezTo>
                  <a:pt x="14755" y="3920"/>
                  <a:pt x="14745" y="3912"/>
                  <a:pt x="14736" y="3894"/>
                </a:cubicBezTo>
                <a:cubicBezTo>
                  <a:pt x="14732" y="3886"/>
                  <a:pt x="14726" y="3891"/>
                  <a:pt x="14724" y="3881"/>
                </a:cubicBezTo>
                <a:cubicBezTo>
                  <a:pt x="14722" y="3873"/>
                  <a:pt x="14725" y="3862"/>
                  <a:pt x="14724" y="3856"/>
                </a:cubicBezTo>
                <a:cubicBezTo>
                  <a:pt x="14720" y="3846"/>
                  <a:pt x="14719" y="3836"/>
                  <a:pt x="14714" y="3830"/>
                </a:cubicBezTo>
                <a:cubicBezTo>
                  <a:pt x="14711" y="3825"/>
                  <a:pt x="14705" y="3825"/>
                  <a:pt x="14701" y="3823"/>
                </a:cubicBezTo>
                <a:cubicBezTo>
                  <a:pt x="14696" y="3820"/>
                  <a:pt x="14691" y="3818"/>
                  <a:pt x="14686" y="3817"/>
                </a:cubicBezTo>
                <a:cubicBezTo>
                  <a:pt x="14677" y="3813"/>
                  <a:pt x="14670" y="3810"/>
                  <a:pt x="14660" y="3810"/>
                </a:cubicBezTo>
                <a:cubicBezTo>
                  <a:pt x="14646" y="3810"/>
                  <a:pt x="14638" y="3813"/>
                  <a:pt x="14623" y="3817"/>
                </a:cubicBezTo>
                <a:cubicBezTo>
                  <a:pt x="14618" y="3817"/>
                  <a:pt x="14614" y="3815"/>
                  <a:pt x="14610" y="3817"/>
                </a:cubicBezTo>
                <a:cubicBezTo>
                  <a:pt x="14605" y="3818"/>
                  <a:pt x="14602" y="3826"/>
                  <a:pt x="14598" y="3830"/>
                </a:cubicBezTo>
                <a:cubicBezTo>
                  <a:pt x="14593" y="3833"/>
                  <a:pt x="14589" y="3838"/>
                  <a:pt x="14585" y="3843"/>
                </a:cubicBezTo>
                <a:cubicBezTo>
                  <a:pt x="14579" y="3849"/>
                  <a:pt x="14572" y="3854"/>
                  <a:pt x="14572" y="3869"/>
                </a:cubicBezTo>
                <a:cubicBezTo>
                  <a:pt x="14572" y="3878"/>
                  <a:pt x="14576" y="3884"/>
                  <a:pt x="14576" y="3894"/>
                </a:cubicBezTo>
                <a:cubicBezTo>
                  <a:pt x="14576" y="3903"/>
                  <a:pt x="14578" y="3912"/>
                  <a:pt x="14579" y="3920"/>
                </a:cubicBezTo>
                <a:cubicBezTo>
                  <a:pt x="14582" y="3944"/>
                  <a:pt x="14588" y="3958"/>
                  <a:pt x="14588" y="3984"/>
                </a:cubicBezTo>
                <a:cubicBezTo>
                  <a:pt x="14588" y="4010"/>
                  <a:pt x="14586" y="4024"/>
                  <a:pt x="14582" y="4049"/>
                </a:cubicBezTo>
                <a:cubicBezTo>
                  <a:pt x="14581" y="4057"/>
                  <a:pt x="14580" y="4066"/>
                  <a:pt x="14579" y="4074"/>
                </a:cubicBezTo>
                <a:cubicBezTo>
                  <a:pt x="14576" y="4087"/>
                  <a:pt x="14571" y="4092"/>
                  <a:pt x="14566" y="4100"/>
                </a:cubicBezTo>
                <a:cubicBezTo>
                  <a:pt x="14562" y="4108"/>
                  <a:pt x="14558" y="4113"/>
                  <a:pt x="14554" y="4120"/>
                </a:cubicBezTo>
                <a:cubicBezTo>
                  <a:pt x="14547" y="4129"/>
                  <a:pt x="14543" y="4134"/>
                  <a:pt x="14538" y="4145"/>
                </a:cubicBezTo>
                <a:cubicBezTo>
                  <a:pt x="14535" y="4153"/>
                  <a:pt x="14526" y="4153"/>
                  <a:pt x="14525" y="4164"/>
                </a:cubicBezTo>
                <a:cubicBezTo>
                  <a:pt x="14522" y="4188"/>
                  <a:pt x="14525" y="4203"/>
                  <a:pt x="14525" y="4229"/>
                </a:cubicBezTo>
                <a:cubicBezTo>
                  <a:pt x="14516" y="4229"/>
                  <a:pt x="14509" y="4224"/>
                  <a:pt x="14500" y="4229"/>
                </a:cubicBezTo>
                <a:cubicBezTo>
                  <a:pt x="14484" y="4240"/>
                  <a:pt x="14476" y="4258"/>
                  <a:pt x="14462" y="4274"/>
                </a:cubicBezTo>
                <a:cubicBezTo>
                  <a:pt x="14453" y="4285"/>
                  <a:pt x="14444" y="4288"/>
                  <a:pt x="14437" y="4306"/>
                </a:cubicBezTo>
                <a:cubicBezTo>
                  <a:pt x="14435" y="4312"/>
                  <a:pt x="14439" y="4326"/>
                  <a:pt x="14437" y="4332"/>
                </a:cubicBezTo>
                <a:cubicBezTo>
                  <a:pt x="14434" y="4342"/>
                  <a:pt x="14433" y="4351"/>
                  <a:pt x="14428" y="4358"/>
                </a:cubicBezTo>
                <a:cubicBezTo>
                  <a:pt x="14424" y="4362"/>
                  <a:pt x="14420" y="4358"/>
                  <a:pt x="14415" y="4358"/>
                </a:cubicBezTo>
                <a:cubicBezTo>
                  <a:pt x="14406" y="4358"/>
                  <a:pt x="14399" y="4356"/>
                  <a:pt x="14390" y="4351"/>
                </a:cubicBezTo>
                <a:cubicBezTo>
                  <a:pt x="14385" y="4350"/>
                  <a:pt x="14382" y="4341"/>
                  <a:pt x="14378" y="4338"/>
                </a:cubicBezTo>
                <a:cubicBezTo>
                  <a:pt x="14374" y="4335"/>
                  <a:pt x="14369" y="4335"/>
                  <a:pt x="14365" y="4332"/>
                </a:cubicBezTo>
                <a:cubicBezTo>
                  <a:pt x="14360" y="4327"/>
                  <a:pt x="14358" y="4312"/>
                  <a:pt x="14352" y="4312"/>
                </a:cubicBezTo>
                <a:lnTo>
                  <a:pt x="14277" y="4312"/>
                </a:lnTo>
                <a:lnTo>
                  <a:pt x="14264" y="4300"/>
                </a:lnTo>
                <a:cubicBezTo>
                  <a:pt x="14268" y="4290"/>
                  <a:pt x="14271" y="4283"/>
                  <a:pt x="14274" y="4274"/>
                </a:cubicBezTo>
                <a:cubicBezTo>
                  <a:pt x="14277" y="4264"/>
                  <a:pt x="14278" y="4253"/>
                  <a:pt x="14283" y="4248"/>
                </a:cubicBezTo>
                <a:cubicBezTo>
                  <a:pt x="14289" y="4243"/>
                  <a:pt x="14295" y="4248"/>
                  <a:pt x="14302" y="4248"/>
                </a:cubicBezTo>
                <a:cubicBezTo>
                  <a:pt x="14309" y="4248"/>
                  <a:pt x="14315" y="4247"/>
                  <a:pt x="14321" y="4248"/>
                </a:cubicBezTo>
                <a:cubicBezTo>
                  <a:pt x="14325" y="4250"/>
                  <a:pt x="14329" y="4259"/>
                  <a:pt x="14333" y="4261"/>
                </a:cubicBezTo>
                <a:cubicBezTo>
                  <a:pt x="14342" y="4262"/>
                  <a:pt x="14349" y="4261"/>
                  <a:pt x="14359" y="4261"/>
                </a:cubicBezTo>
                <a:cubicBezTo>
                  <a:pt x="14368" y="4261"/>
                  <a:pt x="14375" y="4264"/>
                  <a:pt x="14384" y="4261"/>
                </a:cubicBezTo>
                <a:cubicBezTo>
                  <a:pt x="14389" y="4259"/>
                  <a:pt x="14391" y="4247"/>
                  <a:pt x="14397" y="4242"/>
                </a:cubicBezTo>
                <a:cubicBezTo>
                  <a:pt x="14402" y="4237"/>
                  <a:pt x="14405" y="4229"/>
                  <a:pt x="14409" y="4223"/>
                </a:cubicBezTo>
                <a:cubicBezTo>
                  <a:pt x="14413" y="4216"/>
                  <a:pt x="14418" y="4213"/>
                  <a:pt x="14421" y="4203"/>
                </a:cubicBezTo>
                <a:cubicBezTo>
                  <a:pt x="14427" y="4186"/>
                  <a:pt x="14427" y="4167"/>
                  <a:pt x="14434" y="4151"/>
                </a:cubicBezTo>
                <a:cubicBezTo>
                  <a:pt x="14437" y="4143"/>
                  <a:pt x="14443" y="4145"/>
                  <a:pt x="14447" y="4139"/>
                </a:cubicBezTo>
                <a:cubicBezTo>
                  <a:pt x="14455" y="4124"/>
                  <a:pt x="14462" y="4113"/>
                  <a:pt x="14469" y="4094"/>
                </a:cubicBezTo>
                <a:cubicBezTo>
                  <a:pt x="14471" y="4088"/>
                  <a:pt x="14469" y="4074"/>
                  <a:pt x="14472" y="4068"/>
                </a:cubicBezTo>
                <a:cubicBezTo>
                  <a:pt x="14475" y="4060"/>
                  <a:pt x="14480" y="4062"/>
                  <a:pt x="14484" y="4055"/>
                </a:cubicBezTo>
                <a:cubicBezTo>
                  <a:pt x="14488" y="4049"/>
                  <a:pt x="14495" y="4050"/>
                  <a:pt x="14497" y="4042"/>
                </a:cubicBezTo>
                <a:cubicBezTo>
                  <a:pt x="14499" y="4035"/>
                  <a:pt x="14496" y="4024"/>
                  <a:pt x="14497" y="4016"/>
                </a:cubicBezTo>
                <a:cubicBezTo>
                  <a:pt x="14498" y="4008"/>
                  <a:pt x="14499" y="3999"/>
                  <a:pt x="14500" y="3991"/>
                </a:cubicBezTo>
                <a:cubicBezTo>
                  <a:pt x="14502" y="3971"/>
                  <a:pt x="14507" y="3959"/>
                  <a:pt x="14510" y="3939"/>
                </a:cubicBezTo>
                <a:cubicBezTo>
                  <a:pt x="14510" y="3931"/>
                  <a:pt x="14512" y="3922"/>
                  <a:pt x="14513" y="3914"/>
                </a:cubicBezTo>
                <a:cubicBezTo>
                  <a:pt x="14513" y="3906"/>
                  <a:pt x="14515" y="3896"/>
                  <a:pt x="14516" y="3888"/>
                </a:cubicBezTo>
                <a:cubicBezTo>
                  <a:pt x="14517" y="3878"/>
                  <a:pt x="14522" y="3875"/>
                  <a:pt x="14522" y="3863"/>
                </a:cubicBezTo>
                <a:cubicBezTo>
                  <a:pt x="14522" y="3851"/>
                  <a:pt x="14519" y="3844"/>
                  <a:pt x="14519" y="3831"/>
                </a:cubicBezTo>
                <a:cubicBezTo>
                  <a:pt x="14510" y="3833"/>
                  <a:pt x="14503" y="3836"/>
                  <a:pt x="14494" y="3836"/>
                </a:cubicBezTo>
                <a:cubicBezTo>
                  <a:pt x="14487" y="3836"/>
                  <a:pt x="14485" y="3831"/>
                  <a:pt x="14478" y="3830"/>
                </a:cubicBezTo>
                <a:cubicBezTo>
                  <a:pt x="14474" y="3826"/>
                  <a:pt x="14465" y="3820"/>
                  <a:pt x="14462" y="3817"/>
                </a:cubicBezTo>
                <a:cubicBezTo>
                  <a:pt x="14458" y="3810"/>
                  <a:pt x="14456" y="3800"/>
                  <a:pt x="14453" y="3791"/>
                </a:cubicBezTo>
                <a:cubicBezTo>
                  <a:pt x="14449" y="3780"/>
                  <a:pt x="14450" y="3767"/>
                  <a:pt x="14450" y="3753"/>
                </a:cubicBezTo>
                <a:cubicBezTo>
                  <a:pt x="14450" y="3727"/>
                  <a:pt x="14454" y="3714"/>
                  <a:pt x="14456" y="3688"/>
                </a:cubicBezTo>
                <a:cubicBezTo>
                  <a:pt x="14458" y="3657"/>
                  <a:pt x="14456" y="3641"/>
                  <a:pt x="14456" y="3611"/>
                </a:cubicBezTo>
                <a:lnTo>
                  <a:pt x="14456" y="3585"/>
                </a:lnTo>
                <a:cubicBezTo>
                  <a:pt x="14457" y="3566"/>
                  <a:pt x="14461" y="3551"/>
                  <a:pt x="14462" y="3533"/>
                </a:cubicBezTo>
                <a:cubicBezTo>
                  <a:pt x="14465" y="3504"/>
                  <a:pt x="14469" y="3487"/>
                  <a:pt x="14469" y="3456"/>
                </a:cubicBezTo>
                <a:cubicBezTo>
                  <a:pt x="14469" y="3447"/>
                  <a:pt x="14469" y="3439"/>
                  <a:pt x="14469" y="3430"/>
                </a:cubicBezTo>
                <a:cubicBezTo>
                  <a:pt x="14466" y="3410"/>
                  <a:pt x="14459" y="3400"/>
                  <a:pt x="14456" y="3379"/>
                </a:cubicBezTo>
                <a:cubicBezTo>
                  <a:pt x="14455" y="3371"/>
                  <a:pt x="14454" y="3361"/>
                  <a:pt x="14453" y="3353"/>
                </a:cubicBezTo>
                <a:cubicBezTo>
                  <a:pt x="14450" y="3334"/>
                  <a:pt x="14448" y="3320"/>
                  <a:pt x="14443" y="3302"/>
                </a:cubicBezTo>
                <a:cubicBezTo>
                  <a:pt x="14441" y="3290"/>
                  <a:pt x="14436" y="3286"/>
                  <a:pt x="14434" y="3276"/>
                </a:cubicBezTo>
                <a:cubicBezTo>
                  <a:pt x="14432" y="3268"/>
                  <a:pt x="14428" y="3263"/>
                  <a:pt x="14428" y="3252"/>
                </a:cubicBezTo>
                <a:lnTo>
                  <a:pt x="14428" y="3092"/>
                </a:lnTo>
                <a:cubicBezTo>
                  <a:pt x="14437" y="3092"/>
                  <a:pt x="14444" y="3096"/>
                  <a:pt x="14453" y="3096"/>
                </a:cubicBezTo>
                <a:cubicBezTo>
                  <a:pt x="14458" y="3096"/>
                  <a:pt x="14461" y="3089"/>
                  <a:pt x="14466" y="3089"/>
                </a:cubicBezTo>
                <a:cubicBezTo>
                  <a:pt x="14467" y="3089"/>
                  <a:pt x="14467" y="3092"/>
                  <a:pt x="14469" y="3092"/>
                </a:cubicBezTo>
                <a:lnTo>
                  <a:pt x="14469" y="2935"/>
                </a:lnTo>
                <a:cubicBezTo>
                  <a:pt x="14457" y="2935"/>
                  <a:pt x="14449" y="2935"/>
                  <a:pt x="14437" y="2928"/>
                </a:cubicBezTo>
                <a:cubicBezTo>
                  <a:pt x="14431" y="2925"/>
                  <a:pt x="14431" y="2907"/>
                  <a:pt x="14425" y="2902"/>
                </a:cubicBezTo>
                <a:cubicBezTo>
                  <a:pt x="14421" y="2901"/>
                  <a:pt x="14416" y="2898"/>
                  <a:pt x="14412" y="2896"/>
                </a:cubicBezTo>
                <a:cubicBezTo>
                  <a:pt x="14403" y="2893"/>
                  <a:pt x="14396" y="2896"/>
                  <a:pt x="14387" y="2896"/>
                </a:cubicBezTo>
                <a:lnTo>
                  <a:pt x="14362" y="2896"/>
                </a:lnTo>
                <a:cubicBezTo>
                  <a:pt x="14355" y="2896"/>
                  <a:pt x="14350" y="2890"/>
                  <a:pt x="14343" y="2890"/>
                </a:cubicBezTo>
                <a:cubicBezTo>
                  <a:pt x="14330" y="2890"/>
                  <a:pt x="14322" y="2893"/>
                  <a:pt x="14311" y="2902"/>
                </a:cubicBezTo>
                <a:cubicBezTo>
                  <a:pt x="14306" y="2907"/>
                  <a:pt x="14304" y="2917"/>
                  <a:pt x="14299" y="2922"/>
                </a:cubicBezTo>
                <a:cubicBezTo>
                  <a:pt x="14294" y="2925"/>
                  <a:pt x="14291" y="2933"/>
                  <a:pt x="14286" y="2935"/>
                </a:cubicBezTo>
                <a:cubicBezTo>
                  <a:pt x="14282" y="2937"/>
                  <a:pt x="14278" y="2935"/>
                  <a:pt x="14274" y="2935"/>
                </a:cubicBezTo>
                <a:cubicBezTo>
                  <a:pt x="14264" y="2937"/>
                  <a:pt x="14258" y="2935"/>
                  <a:pt x="14249" y="2935"/>
                </a:cubicBezTo>
                <a:cubicBezTo>
                  <a:pt x="14244" y="2935"/>
                  <a:pt x="14241" y="2939"/>
                  <a:pt x="14236" y="2941"/>
                </a:cubicBezTo>
                <a:cubicBezTo>
                  <a:pt x="14236" y="2971"/>
                  <a:pt x="14237" y="2988"/>
                  <a:pt x="14236" y="3019"/>
                </a:cubicBezTo>
                <a:cubicBezTo>
                  <a:pt x="14236" y="3031"/>
                  <a:pt x="14237" y="3039"/>
                  <a:pt x="14236" y="3050"/>
                </a:cubicBezTo>
                <a:cubicBezTo>
                  <a:pt x="14234" y="3071"/>
                  <a:pt x="14226" y="3085"/>
                  <a:pt x="14220" y="3102"/>
                </a:cubicBezTo>
                <a:cubicBezTo>
                  <a:pt x="14217" y="3112"/>
                  <a:pt x="14215" y="3118"/>
                  <a:pt x="14211" y="3128"/>
                </a:cubicBezTo>
                <a:cubicBezTo>
                  <a:pt x="14203" y="3147"/>
                  <a:pt x="14193" y="3155"/>
                  <a:pt x="14189" y="3180"/>
                </a:cubicBezTo>
                <a:cubicBezTo>
                  <a:pt x="14186" y="3197"/>
                  <a:pt x="14185" y="3213"/>
                  <a:pt x="14182" y="3231"/>
                </a:cubicBezTo>
                <a:cubicBezTo>
                  <a:pt x="14181" y="3242"/>
                  <a:pt x="14182" y="3259"/>
                  <a:pt x="14176" y="3263"/>
                </a:cubicBezTo>
                <a:cubicBezTo>
                  <a:pt x="14172" y="3266"/>
                  <a:pt x="14167" y="3268"/>
                  <a:pt x="14163" y="3269"/>
                </a:cubicBezTo>
                <a:cubicBezTo>
                  <a:pt x="14155" y="3274"/>
                  <a:pt x="14148" y="3268"/>
                  <a:pt x="14138" y="3269"/>
                </a:cubicBezTo>
                <a:lnTo>
                  <a:pt x="14126" y="3269"/>
                </a:lnTo>
                <a:cubicBezTo>
                  <a:pt x="14120" y="3269"/>
                  <a:pt x="14117" y="3278"/>
                  <a:pt x="14113" y="3283"/>
                </a:cubicBezTo>
                <a:cubicBezTo>
                  <a:pt x="14107" y="3291"/>
                  <a:pt x="14107" y="3305"/>
                  <a:pt x="14107" y="3321"/>
                </a:cubicBezTo>
                <a:lnTo>
                  <a:pt x="14107" y="3334"/>
                </a:lnTo>
                <a:cubicBezTo>
                  <a:pt x="14108" y="3345"/>
                  <a:pt x="14107" y="3358"/>
                  <a:pt x="14110" y="3366"/>
                </a:cubicBezTo>
                <a:cubicBezTo>
                  <a:pt x="14112" y="3372"/>
                  <a:pt x="14119" y="3361"/>
                  <a:pt x="14122" y="3366"/>
                </a:cubicBezTo>
                <a:cubicBezTo>
                  <a:pt x="14132" y="3380"/>
                  <a:pt x="14140" y="3390"/>
                  <a:pt x="14145" y="3411"/>
                </a:cubicBezTo>
                <a:cubicBezTo>
                  <a:pt x="14149" y="3427"/>
                  <a:pt x="14148" y="3443"/>
                  <a:pt x="14148" y="3463"/>
                </a:cubicBezTo>
                <a:cubicBezTo>
                  <a:pt x="14148" y="3482"/>
                  <a:pt x="14148" y="3501"/>
                  <a:pt x="14142" y="3514"/>
                </a:cubicBezTo>
                <a:cubicBezTo>
                  <a:pt x="14138" y="3521"/>
                  <a:pt x="14132" y="3516"/>
                  <a:pt x="14129" y="3521"/>
                </a:cubicBezTo>
                <a:cubicBezTo>
                  <a:pt x="14125" y="3527"/>
                  <a:pt x="14120" y="3527"/>
                  <a:pt x="14116" y="3533"/>
                </a:cubicBezTo>
                <a:cubicBezTo>
                  <a:pt x="14111" y="3543"/>
                  <a:pt x="14113" y="3558"/>
                  <a:pt x="14113" y="3574"/>
                </a:cubicBezTo>
                <a:cubicBezTo>
                  <a:pt x="14113" y="3593"/>
                  <a:pt x="14116" y="3604"/>
                  <a:pt x="14116" y="3623"/>
                </a:cubicBezTo>
                <a:cubicBezTo>
                  <a:pt x="14126" y="3623"/>
                  <a:pt x="14132" y="3622"/>
                  <a:pt x="14142" y="3623"/>
                </a:cubicBezTo>
                <a:cubicBezTo>
                  <a:pt x="14146" y="3623"/>
                  <a:pt x="14150" y="3619"/>
                  <a:pt x="14154" y="3623"/>
                </a:cubicBezTo>
                <a:cubicBezTo>
                  <a:pt x="14159" y="3630"/>
                  <a:pt x="14163" y="3635"/>
                  <a:pt x="14167" y="3643"/>
                </a:cubicBezTo>
                <a:cubicBezTo>
                  <a:pt x="14170" y="3651"/>
                  <a:pt x="14174" y="3657"/>
                  <a:pt x="14176" y="3669"/>
                </a:cubicBezTo>
                <a:cubicBezTo>
                  <a:pt x="14178" y="3677"/>
                  <a:pt x="14175" y="3686"/>
                  <a:pt x="14176" y="3694"/>
                </a:cubicBezTo>
                <a:cubicBezTo>
                  <a:pt x="14179" y="3704"/>
                  <a:pt x="14180" y="3712"/>
                  <a:pt x="14182" y="3720"/>
                </a:cubicBezTo>
                <a:cubicBezTo>
                  <a:pt x="14185" y="3729"/>
                  <a:pt x="14191" y="3727"/>
                  <a:pt x="14195" y="3733"/>
                </a:cubicBezTo>
                <a:cubicBezTo>
                  <a:pt x="14200" y="3741"/>
                  <a:pt x="14200" y="3752"/>
                  <a:pt x="14204" y="3759"/>
                </a:cubicBezTo>
                <a:cubicBezTo>
                  <a:pt x="14208" y="3762"/>
                  <a:pt x="14214" y="3762"/>
                  <a:pt x="14217" y="3765"/>
                </a:cubicBezTo>
                <a:cubicBezTo>
                  <a:pt x="14226" y="3778"/>
                  <a:pt x="14232" y="3794"/>
                  <a:pt x="14239" y="3810"/>
                </a:cubicBezTo>
                <a:cubicBezTo>
                  <a:pt x="14242" y="3818"/>
                  <a:pt x="14249" y="3814"/>
                  <a:pt x="14252" y="3823"/>
                </a:cubicBezTo>
                <a:cubicBezTo>
                  <a:pt x="14253" y="3831"/>
                  <a:pt x="14252" y="3839"/>
                  <a:pt x="14252" y="3849"/>
                </a:cubicBezTo>
                <a:cubicBezTo>
                  <a:pt x="14252" y="3859"/>
                  <a:pt x="14253" y="3867"/>
                  <a:pt x="14252" y="3875"/>
                </a:cubicBezTo>
                <a:cubicBezTo>
                  <a:pt x="14250" y="3888"/>
                  <a:pt x="14243" y="3891"/>
                  <a:pt x="14239" y="3900"/>
                </a:cubicBezTo>
                <a:cubicBezTo>
                  <a:pt x="14237" y="3907"/>
                  <a:pt x="14240" y="3921"/>
                  <a:pt x="14236" y="3926"/>
                </a:cubicBezTo>
                <a:cubicBezTo>
                  <a:pt x="14232" y="3931"/>
                  <a:pt x="14227" y="3926"/>
                  <a:pt x="14223" y="3926"/>
                </a:cubicBezTo>
                <a:lnTo>
                  <a:pt x="14211" y="3926"/>
                </a:lnTo>
                <a:cubicBezTo>
                  <a:pt x="14201" y="3926"/>
                  <a:pt x="14194" y="3929"/>
                  <a:pt x="14186" y="3926"/>
                </a:cubicBezTo>
                <a:cubicBezTo>
                  <a:pt x="14175" y="3921"/>
                  <a:pt x="14169" y="3910"/>
                  <a:pt x="14161" y="3900"/>
                </a:cubicBezTo>
                <a:cubicBezTo>
                  <a:pt x="14146" y="3883"/>
                  <a:pt x="14145" y="3847"/>
                  <a:pt x="14145" y="3810"/>
                </a:cubicBezTo>
                <a:cubicBezTo>
                  <a:pt x="14135" y="3809"/>
                  <a:pt x="14129" y="3804"/>
                  <a:pt x="14120" y="3804"/>
                </a:cubicBezTo>
                <a:cubicBezTo>
                  <a:pt x="14105" y="3804"/>
                  <a:pt x="14094" y="3807"/>
                  <a:pt x="14082" y="3791"/>
                </a:cubicBezTo>
                <a:cubicBezTo>
                  <a:pt x="14077" y="3784"/>
                  <a:pt x="14077" y="3772"/>
                  <a:pt x="14072" y="3765"/>
                </a:cubicBezTo>
                <a:cubicBezTo>
                  <a:pt x="14067" y="3759"/>
                  <a:pt x="14065" y="3751"/>
                  <a:pt x="14060" y="3746"/>
                </a:cubicBezTo>
                <a:cubicBezTo>
                  <a:pt x="14051" y="3740"/>
                  <a:pt x="14044" y="3748"/>
                  <a:pt x="14035" y="3746"/>
                </a:cubicBezTo>
                <a:cubicBezTo>
                  <a:pt x="14030" y="3746"/>
                  <a:pt x="14027" y="3739"/>
                  <a:pt x="14022" y="3739"/>
                </a:cubicBezTo>
                <a:cubicBezTo>
                  <a:pt x="14013" y="3738"/>
                  <a:pt x="14006" y="3740"/>
                  <a:pt x="13997" y="3733"/>
                </a:cubicBezTo>
                <a:cubicBezTo>
                  <a:pt x="13991" y="3729"/>
                  <a:pt x="13988" y="3719"/>
                  <a:pt x="13984" y="3708"/>
                </a:cubicBezTo>
                <a:cubicBezTo>
                  <a:pt x="13981" y="3698"/>
                  <a:pt x="13983" y="3682"/>
                  <a:pt x="13978" y="3675"/>
                </a:cubicBezTo>
                <a:cubicBezTo>
                  <a:pt x="13974" y="3672"/>
                  <a:pt x="13969" y="3672"/>
                  <a:pt x="13965" y="3669"/>
                </a:cubicBezTo>
                <a:cubicBezTo>
                  <a:pt x="13961" y="3666"/>
                  <a:pt x="13957" y="3664"/>
                  <a:pt x="13953" y="3662"/>
                </a:cubicBezTo>
                <a:cubicBezTo>
                  <a:pt x="13947" y="3659"/>
                  <a:pt x="13943" y="3648"/>
                  <a:pt x="13937" y="3643"/>
                </a:cubicBezTo>
                <a:cubicBezTo>
                  <a:pt x="13932" y="3638"/>
                  <a:pt x="13929" y="3630"/>
                  <a:pt x="13924" y="3630"/>
                </a:cubicBezTo>
                <a:lnTo>
                  <a:pt x="13862" y="3630"/>
                </a:lnTo>
                <a:cubicBezTo>
                  <a:pt x="13857" y="3630"/>
                  <a:pt x="13853" y="3624"/>
                  <a:pt x="13849" y="3617"/>
                </a:cubicBezTo>
                <a:cubicBezTo>
                  <a:pt x="13845" y="3611"/>
                  <a:pt x="13847" y="3598"/>
                  <a:pt x="13843" y="3592"/>
                </a:cubicBezTo>
                <a:cubicBezTo>
                  <a:pt x="13839" y="3585"/>
                  <a:pt x="13835" y="3579"/>
                  <a:pt x="13829" y="3579"/>
                </a:cubicBezTo>
                <a:lnTo>
                  <a:pt x="13765" y="3579"/>
                </a:lnTo>
                <a:cubicBezTo>
                  <a:pt x="13753" y="3579"/>
                  <a:pt x="13748" y="3558"/>
                  <a:pt x="13739" y="3547"/>
                </a:cubicBezTo>
                <a:cubicBezTo>
                  <a:pt x="13730" y="3537"/>
                  <a:pt x="13723" y="3526"/>
                  <a:pt x="13714" y="3514"/>
                </a:cubicBezTo>
                <a:cubicBezTo>
                  <a:pt x="13710" y="3510"/>
                  <a:pt x="13704" y="3511"/>
                  <a:pt x="13701" y="3508"/>
                </a:cubicBezTo>
                <a:cubicBezTo>
                  <a:pt x="13697" y="3503"/>
                  <a:pt x="13699" y="3487"/>
                  <a:pt x="13695" y="3482"/>
                </a:cubicBezTo>
                <a:cubicBezTo>
                  <a:pt x="13692" y="3479"/>
                  <a:pt x="13685" y="3480"/>
                  <a:pt x="13682" y="3475"/>
                </a:cubicBezTo>
                <a:cubicBezTo>
                  <a:pt x="13678" y="3467"/>
                  <a:pt x="13674" y="3464"/>
                  <a:pt x="13670" y="3456"/>
                </a:cubicBezTo>
                <a:cubicBezTo>
                  <a:pt x="13667" y="3451"/>
                  <a:pt x="13670" y="3435"/>
                  <a:pt x="13666" y="3430"/>
                </a:cubicBezTo>
                <a:cubicBezTo>
                  <a:pt x="13662" y="3426"/>
                  <a:pt x="13658" y="3432"/>
                  <a:pt x="13654" y="3430"/>
                </a:cubicBezTo>
                <a:cubicBezTo>
                  <a:pt x="13647" y="3427"/>
                  <a:pt x="13642" y="3424"/>
                  <a:pt x="13635" y="3424"/>
                </a:cubicBezTo>
                <a:lnTo>
                  <a:pt x="13629" y="3424"/>
                </a:lnTo>
                <a:cubicBezTo>
                  <a:pt x="13623" y="3424"/>
                  <a:pt x="13621" y="3432"/>
                  <a:pt x="13616" y="3437"/>
                </a:cubicBezTo>
                <a:cubicBezTo>
                  <a:pt x="13611" y="3443"/>
                  <a:pt x="13604" y="3448"/>
                  <a:pt x="13604" y="3463"/>
                </a:cubicBezTo>
                <a:cubicBezTo>
                  <a:pt x="13604" y="3477"/>
                  <a:pt x="13604" y="3488"/>
                  <a:pt x="13607" y="3501"/>
                </a:cubicBezTo>
                <a:cubicBezTo>
                  <a:pt x="13609" y="3514"/>
                  <a:pt x="13615" y="3517"/>
                  <a:pt x="13619" y="3527"/>
                </a:cubicBezTo>
                <a:cubicBezTo>
                  <a:pt x="13623" y="3536"/>
                  <a:pt x="13631" y="3535"/>
                  <a:pt x="13632" y="3547"/>
                </a:cubicBezTo>
                <a:cubicBezTo>
                  <a:pt x="13633" y="3555"/>
                  <a:pt x="13631" y="3564"/>
                  <a:pt x="13632" y="3572"/>
                </a:cubicBezTo>
                <a:cubicBezTo>
                  <a:pt x="13633" y="3584"/>
                  <a:pt x="13632" y="3591"/>
                  <a:pt x="13632" y="3604"/>
                </a:cubicBezTo>
                <a:cubicBezTo>
                  <a:pt x="13641" y="3604"/>
                  <a:pt x="13648" y="3602"/>
                  <a:pt x="13657" y="3604"/>
                </a:cubicBezTo>
                <a:cubicBezTo>
                  <a:pt x="13662" y="3604"/>
                  <a:pt x="13666" y="3611"/>
                  <a:pt x="13670" y="3611"/>
                </a:cubicBezTo>
                <a:cubicBezTo>
                  <a:pt x="13674" y="3611"/>
                  <a:pt x="13678" y="3607"/>
                  <a:pt x="13682" y="3611"/>
                </a:cubicBezTo>
                <a:cubicBezTo>
                  <a:pt x="13687" y="3614"/>
                  <a:pt x="13692" y="3615"/>
                  <a:pt x="13695" y="3623"/>
                </a:cubicBezTo>
                <a:cubicBezTo>
                  <a:pt x="13697" y="3630"/>
                  <a:pt x="13696" y="3642"/>
                  <a:pt x="13698" y="3650"/>
                </a:cubicBezTo>
                <a:cubicBezTo>
                  <a:pt x="13700" y="3661"/>
                  <a:pt x="13703" y="3670"/>
                  <a:pt x="13704" y="3681"/>
                </a:cubicBezTo>
                <a:cubicBezTo>
                  <a:pt x="13714" y="3688"/>
                  <a:pt x="13727" y="3691"/>
                  <a:pt x="13736" y="3701"/>
                </a:cubicBezTo>
                <a:cubicBezTo>
                  <a:pt x="13741" y="3706"/>
                  <a:pt x="13745" y="3706"/>
                  <a:pt x="13748" y="3714"/>
                </a:cubicBezTo>
                <a:cubicBezTo>
                  <a:pt x="13751" y="3722"/>
                  <a:pt x="13758" y="3726"/>
                  <a:pt x="13758" y="3739"/>
                </a:cubicBezTo>
                <a:cubicBezTo>
                  <a:pt x="13758" y="3749"/>
                  <a:pt x="13754" y="3757"/>
                  <a:pt x="13754" y="3765"/>
                </a:cubicBezTo>
                <a:cubicBezTo>
                  <a:pt x="13754" y="3773"/>
                  <a:pt x="13753" y="3783"/>
                  <a:pt x="13752" y="3791"/>
                </a:cubicBezTo>
                <a:cubicBezTo>
                  <a:pt x="13746" y="3812"/>
                  <a:pt x="13740" y="3828"/>
                  <a:pt x="13729" y="3836"/>
                </a:cubicBezTo>
                <a:cubicBezTo>
                  <a:pt x="13725" y="3839"/>
                  <a:pt x="13722" y="3836"/>
                  <a:pt x="13717" y="3836"/>
                </a:cubicBezTo>
                <a:lnTo>
                  <a:pt x="13704" y="3836"/>
                </a:lnTo>
                <a:cubicBezTo>
                  <a:pt x="13700" y="3836"/>
                  <a:pt x="13695" y="3833"/>
                  <a:pt x="13692" y="3836"/>
                </a:cubicBezTo>
                <a:cubicBezTo>
                  <a:pt x="13688" y="3841"/>
                  <a:pt x="13688" y="3852"/>
                  <a:pt x="13685" y="3862"/>
                </a:cubicBezTo>
                <a:cubicBezTo>
                  <a:pt x="13683" y="3870"/>
                  <a:pt x="13684" y="3880"/>
                  <a:pt x="13682" y="3888"/>
                </a:cubicBezTo>
                <a:cubicBezTo>
                  <a:pt x="13680" y="3898"/>
                  <a:pt x="13678" y="3906"/>
                  <a:pt x="13676" y="3914"/>
                </a:cubicBezTo>
                <a:cubicBezTo>
                  <a:pt x="13673" y="3922"/>
                  <a:pt x="13667" y="3920"/>
                  <a:pt x="13664" y="3926"/>
                </a:cubicBezTo>
                <a:lnTo>
                  <a:pt x="13649" y="3920"/>
                </a:lnTo>
                <a:cubicBezTo>
                  <a:pt x="13649" y="3900"/>
                  <a:pt x="13650" y="3888"/>
                  <a:pt x="13651" y="3869"/>
                </a:cubicBezTo>
                <a:cubicBezTo>
                  <a:pt x="13651" y="3859"/>
                  <a:pt x="13654" y="3852"/>
                  <a:pt x="13654" y="3843"/>
                </a:cubicBezTo>
                <a:cubicBezTo>
                  <a:pt x="13654" y="3823"/>
                  <a:pt x="13654" y="3810"/>
                  <a:pt x="13654" y="3791"/>
                </a:cubicBezTo>
                <a:cubicBezTo>
                  <a:pt x="13654" y="3780"/>
                  <a:pt x="13650" y="3775"/>
                  <a:pt x="13649" y="3765"/>
                </a:cubicBezTo>
                <a:lnTo>
                  <a:pt x="13632" y="3765"/>
                </a:lnTo>
                <a:cubicBezTo>
                  <a:pt x="13628" y="3768"/>
                  <a:pt x="13622" y="3767"/>
                  <a:pt x="13619" y="3772"/>
                </a:cubicBezTo>
                <a:cubicBezTo>
                  <a:pt x="13615" y="3778"/>
                  <a:pt x="13610" y="3783"/>
                  <a:pt x="13607" y="3791"/>
                </a:cubicBezTo>
                <a:cubicBezTo>
                  <a:pt x="13604" y="3799"/>
                  <a:pt x="13604" y="3809"/>
                  <a:pt x="13600" y="3817"/>
                </a:cubicBezTo>
                <a:cubicBezTo>
                  <a:pt x="13597" y="3825"/>
                  <a:pt x="13598" y="3835"/>
                  <a:pt x="13594" y="3843"/>
                </a:cubicBezTo>
                <a:cubicBezTo>
                  <a:pt x="13588" y="3856"/>
                  <a:pt x="13578" y="3843"/>
                  <a:pt x="13569" y="3843"/>
                </a:cubicBezTo>
                <a:lnTo>
                  <a:pt x="13556" y="3843"/>
                </a:lnTo>
                <a:cubicBezTo>
                  <a:pt x="13547" y="3841"/>
                  <a:pt x="13541" y="3834"/>
                  <a:pt x="13531" y="3836"/>
                </a:cubicBezTo>
                <a:cubicBezTo>
                  <a:pt x="13525" y="3838"/>
                  <a:pt x="13521" y="3829"/>
                  <a:pt x="13516" y="3836"/>
                </a:cubicBezTo>
                <a:cubicBezTo>
                  <a:pt x="13511" y="3841"/>
                  <a:pt x="13513" y="3856"/>
                  <a:pt x="13509" y="3862"/>
                </a:cubicBezTo>
                <a:cubicBezTo>
                  <a:pt x="13505" y="3869"/>
                  <a:pt x="13505" y="3883"/>
                  <a:pt x="13500" y="3888"/>
                </a:cubicBezTo>
                <a:cubicBezTo>
                  <a:pt x="13495" y="3893"/>
                  <a:pt x="13490" y="3888"/>
                  <a:pt x="13485" y="3888"/>
                </a:cubicBezTo>
                <a:lnTo>
                  <a:pt x="13472" y="3888"/>
                </a:lnTo>
                <a:cubicBezTo>
                  <a:pt x="13467" y="3888"/>
                  <a:pt x="13464" y="3881"/>
                  <a:pt x="13459" y="3881"/>
                </a:cubicBezTo>
                <a:lnTo>
                  <a:pt x="13446" y="3881"/>
                </a:lnTo>
                <a:lnTo>
                  <a:pt x="13418" y="3881"/>
                </a:lnTo>
                <a:cubicBezTo>
                  <a:pt x="13413" y="3881"/>
                  <a:pt x="13410" y="3886"/>
                  <a:pt x="13406" y="3886"/>
                </a:cubicBezTo>
                <a:lnTo>
                  <a:pt x="13406" y="3952"/>
                </a:lnTo>
                <a:lnTo>
                  <a:pt x="13368" y="3952"/>
                </a:lnTo>
                <a:cubicBezTo>
                  <a:pt x="13364" y="3944"/>
                  <a:pt x="13359" y="3941"/>
                  <a:pt x="13355" y="3933"/>
                </a:cubicBezTo>
                <a:cubicBezTo>
                  <a:pt x="13351" y="3925"/>
                  <a:pt x="13353" y="3915"/>
                  <a:pt x="13349" y="3907"/>
                </a:cubicBezTo>
                <a:cubicBezTo>
                  <a:pt x="13345" y="3901"/>
                  <a:pt x="13340" y="3905"/>
                  <a:pt x="13336" y="3900"/>
                </a:cubicBezTo>
                <a:cubicBezTo>
                  <a:pt x="13338" y="3891"/>
                  <a:pt x="13342" y="3884"/>
                  <a:pt x="13343" y="3875"/>
                </a:cubicBezTo>
                <a:cubicBezTo>
                  <a:pt x="13343" y="3867"/>
                  <a:pt x="13342" y="3857"/>
                  <a:pt x="13343" y="3849"/>
                </a:cubicBezTo>
                <a:cubicBezTo>
                  <a:pt x="13346" y="3828"/>
                  <a:pt x="13350" y="3817"/>
                  <a:pt x="13355" y="3797"/>
                </a:cubicBezTo>
                <a:lnTo>
                  <a:pt x="13352" y="3772"/>
                </a:lnTo>
                <a:cubicBezTo>
                  <a:pt x="13348" y="3777"/>
                  <a:pt x="13343" y="3773"/>
                  <a:pt x="13339" y="3778"/>
                </a:cubicBezTo>
                <a:cubicBezTo>
                  <a:pt x="13336" y="3785"/>
                  <a:pt x="13338" y="3799"/>
                  <a:pt x="13333" y="3804"/>
                </a:cubicBezTo>
                <a:cubicBezTo>
                  <a:pt x="13329" y="3809"/>
                  <a:pt x="13324" y="3809"/>
                  <a:pt x="13320" y="3810"/>
                </a:cubicBezTo>
                <a:cubicBezTo>
                  <a:pt x="13316" y="3812"/>
                  <a:pt x="13312" y="3817"/>
                  <a:pt x="13308" y="3817"/>
                </a:cubicBezTo>
                <a:cubicBezTo>
                  <a:pt x="13298" y="3820"/>
                  <a:pt x="13289" y="3814"/>
                  <a:pt x="13279" y="3823"/>
                </a:cubicBezTo>
                <a:cubicBezTo>
                  <a:pt x="13274" y="3828"/>
                  <a:pt x="13275" y="3844"/>
                  <a:pt x="13270" y="3849"/>
                </a:cubicBezTo>
                <a:cubicBezTo>
                  <a:pt x="13261" y="3860"/>
                  <a:pt x="13254" y="3865"/>
                  <a:pt x="13245" y="3875"/>
                </a:cubicBezTo>
                <a:lnTo>
                  <a:pt x="13226" y="3875"/>
                </a:lnTo>
                <a:cubicBezTo>
                  <a:pt x="13211" y="3875"/>
                  <a:pt x="13202" y="3869"/>
                  <a:pt x="13188" y="3881"/>
                </a:cubicBezTo>
                <a:cubicBezTo>
                  <a:pt x="13184" y="3884"/>
                  <a:pt x="13180" y="3887"/>
                  <a:pt x="13176" y="3894"/>
                </a:cubicBezTo>
                <a:cubicBezTo>
                  <a:pt x="13173" y="3899"/>
                  <a:pt x="13176" y="3915"/>
                  <a:pt x="13173" y="3920"/>
                </a:cubicBezTo>
                <a:cubicBezTo>
                  <a:pt x="13169" y="3925"/>
                  <a:pt x="13165" y="3930"/>
                  <a:pt x="13160" y="3933"/>
                </a:cubicBezTo>
                <a:cubicBezTo>
                  <a:pt x="13156" y="3934"/>
                  <a:pt x="13152" y="3933"/>
                  <a:pt x="13148" y="3933"/>
                </a:cubicBezTo>
                <a:lnTo>
                  <a:pt x="13135" y="3933"/>
                </a:lnTo>
                <a:cubicBezTo>
                  <a:pt x="13130" y="3933"/>
                  <a:pt x="13126" y="3938"/>
                  <a:pt x="13122" y="3939"/>
                </a:cubicBezTo>
                <a:cubicBezTo>
                  <a:pt x="13112" y="3942"/>
                  <a:pt x="13104" y="3945"/>
                  <a:pt x="13094" y="3952"/>
                </a:cubicBezTo>
                <a:cubicBezTo>
                  <a:pt x="13088" y="3955"/>
                  <a:pt x="13086" y="3963"/>
                  <a:pt x="13081" y="3971"/>
                </a:cubicBezTo>
                <a:cubicBezTo>
                  <a:pt x="13072" y="3987"/>
                  <a:pt x="13066" y="4003"/>
                  <a:pt x="13056" y="4016"/>
                </a:cubicBezTo>
                <a:cubicBezTo>
                  <a:pt x="13051" y="4022"/>
                  <a:pt x="13047" y="4034"/>
                  <a:pt x="13040" y="4036"/>
                </a:cubicBezTo>
                <a:cubicBezTo>
                  <a:pt x="13022" y="4042"/>
                  <a:pt x="13008" y="4029"/>
                  <a:pt x="12990" y="4042"/>
                </a:cubicBezTo>
                <a:cubicBezTo>
                  <a:pt x="12984" y="4047"/>
                  <a:pt x="12982" y="4059"/>
                  <a:pt x="12978" y="4068"/>
                </a:cubicBezTo>
                <a:cubicBezTo>
                  <a:pt x="12980" y="4078"/>
                  <a:pt x="12981" y="4086"/>
                  <a:pt x="12984" y="4094"/>
                </a:cubicBezTo>
                <a:cubicBezTo>
                  <a:pt x="12988" y="4107"/>
                  <a:pt x="12997" y="4109"/>
                  <a:pt x="12997" y="4126"/>
                </a:cubicBezTo>
                <a:cubicBezTo>
                  <a:pt x="12997" y="4142"/>
                  <a:pt x="12996" y="4153"/>
                  <a:pt x="12990" y="4164"/>
                </a:cubicBezTo>
                <a:cubicBezTo>
                  <a:pt x="12983" y="4179"/>
                  <a:pt x="12974" y="4181"/>
                  <a:pt x="12965" y="4190"/>
                </a:cubicBezTo>
                <a:cubicBezTo>
                  <a:pt x="12960" y="4195"/>
                  <a:pt x="12958" y="4206"/>
                  <a:pt x="12952" y="4209"/>
                </a:cubicBezTo>
                <a:cubicBezTo>
                  <a:pt x="12949" y="4213"/>
                  <a:pt x="12944" y="4215"/>
                  <a:pt x="12940" y="4216"/>
                </a:cubicBezTo>
                <a:cubicBezTo>
                  <a:pt x="12936" y="4218"/>
                  <a:pt x="12932" y="4216"/>
                  <a:pt x="12927" y="4216"/>
                </a:cubicBezTo>
                <a:cubicBezTo>
                  <a:pt x="12921" y="4216"/>
                  <a:pt x="12918" y="4215"/>
                  <a:pt x="12911" y="4216"/>
                </a:cubicBezTo>
                <a:cubicBezTo>
                  <a:pt x="12904" y="4218"/>
                  <a:pt x="12900" y="4235"/>
                  <a:pt x="12892" y="4235"/>
                </a:cubicBezTo>
                <a:lnTo>
                  <a:pt x="12886" y="4235"/>
                </a:lnTo>
                <a:cubicBezTo>
                  <a:pt x="12880" y="4235"/>
                  <a:pt x="12882" y="4216"/>
                  <a:pt x="12877" y="4209"/>
                </a:cubicBezTo>
                <a:cubicBezTo>
                  <a:pt x="12872" y="4203"/>
                  <a:pt x="12867" y="4200"/>
                  <a:pt x="12861" y="4197"/>
                </a:cubicBezTo>
                <a:cubicBezTo>
                  <a:pt x="12857" y="4187"/>
                  <a:pt x="12852" y="4181"/>
                  <a:pt x="12849" y="4171"/>
                </a:cubicBezTo>
                <a:cubicBezTo>
                  <a:pt x="12847" y="4165"/>
                  <a:pt x="12847" y="4153"/>
                  <a:pt x="12845" y="4145"/>
                </a:cubicBezTo>
                <a:cubicBezTo>
                  <a:pt x="12841" y="4131"/>
                  <a:pt x="12833" y="4124"/>
                  <a:pt x="12833" y="4106"/>
                </a:cubicBezTo>
                <a:cubicBezTo>
                  <a:pt x="12833" y="4082"/>
                  <a:pt x="12835" y="4069"/>
                  <a:pt x="12836" y="4045"/>
                </a:cubicBezTo>
                <a:lnTo>
                  <a:pt x="12905" y="4045"/>
                </a:lnTo>
                <a:lnTo>
                  <a:pt x="12905" y="3965"/>
                </a:lnTo>
                <a:cubicBezTo>
                  <a:pt x="12901" y="3955"/>
                  <a:pt x="12898" y="3947"/>
                  <a:pt x="12892" y="3939"/>
                </a:cubicBezTo>
                <a:cubicBezTo>
                  <a:pt x="12889" y="3936"/>
                  <a:pt x="12883" y="3938"/>
                  <a:pt x="12880" y="3933"/>
                </a:cubicBezTo>
                <a:cubicBezTo>
                  <a:pt x="12876" y="3926"/>
                  <a:pt x="12877" y="3915"/>
                  <a:pt x="12874" y="3907"/>
                </a:cubicBezTo>
                <a:cubicBezTo>
                  <a:pt x="12870" y="3897"/>
                  <a:pt x="12867" y="3891"/>
                  <a:pt x="12864" y="3881"/>
                </a:cubicBezTo>
                <a:cubicBezTo>
                  <a:pt x="12860" y="3870"/>
                  <a:pt x="12859" y="3856"/>
                  <a:pt x="12852" y="3856"/>
                </a:cubicBezTo>
                <a:cubicBezTo>
                  <a:pt x="12842" y="3856"/>
                  <a:pt x="12836" y="3869"/>
                  <a:pt x="12827" y="3869"/>
                </a:cubicBezTo>
                <a:lnTo>
                  <a:pt x="12820" y="3869"/>
                </a:lnTo>
                <a:cubicBezTo>
                  <a:pt x="12813" y="3867"/>
                  <a:pt x="12814" y="3848"/>
                  <a:pt x="12808" y="3843"/>
                </a:cubicBezTo>
                <a:cubicBezTo>
                  <a:pt x="12804" y="3841"/>
                  <a:pt x="12799" y="3838"/>
                  <a:pt x="12795" y="3836"/>
                </a:cubicBezTo>
                <a:cubicBezTo>
                  <a:pt x="12785" y="3831"/>
                  <a:pt x="12779" y="3836"/>
                  <a:pt x="12768" y="3836"/>
                </a:cubicBezTo>
                <a:lnTo>
                  <a:pt x="12741" y="3836"/>
                </a:lnTo>
                <a:cubicBezTo>
                  <a:pt x="12737" y="3836"/>
                  <a:pt x="12734" y="3843"/>
                  <a:pt x="12729" y="3843"/>
                </a:cubicBezTo>
                <a:cubicBezTo>
                  <a:pt x="12725" y="3843"/>
                  <a:pt x="12724" y="3838"/>
                  <a:pt x="12720" y="3838"/>
                </a:cubicBezTo>
                <a:lnTo>
                  <a:pt x="12720" y="3894"/>
                </a:lnTo>
                <a:cubicBezTo>
                  <a:pt x="12729" y="3897"/>
                  <a:pt x="12736" y="3897"/>
                  <a:pt x="12745" y="3900"/>
                </a:cubicBezTo>
                <a:cubicBezTo>
                  <a:pt x="12749" y="3900"/>
                  <a:pt x="12752" y="3912"/>
                  <a:pt x="12756" y="3914"/>
                </a:cubicBezTo>
                <a:lnTo>
                  <a:pt x="12756" y="4066"/>
                </a:lnTo>
                <a:cubicBezTo>
                  <a:pt x="12756" y="4078"/>
                  <a:pt x="12750" y="4086"/>
                  <a:pt x="12748" y="4094"/>
                </a:cubicBezTo>
                <a:cubicBezTo>
                  <a:pt x="12745" y="4103"/>
                  <a:pt x="12735" y="4100"/>
                  <a:pt x="12735" y="4113"/>
                </a:cubicBezTo>
                <a:cubicBezTo>
                  <a:pt x="12735" y="4123"/>
                  <a:pt x="12739" y="4129"/>
                  <a:pt x="12739" y="4139"/>
                </a:cubicBezTo>
                <a:cubicBezTo>
                  <a:pt x="12739" y="4148"/>
                  <a:pt x="12736" y="4158"/>
                  <a:pt x="12739" y="4164"/>
                </a:cubicBezTo>
                <a:cubicBezTo>
                  <a:pt x="12741" y="4171"/>
                  <a:pt x="12748" y="4168"/>
                  <a:pt x="12751" y="4171"/>
                </a:cubicBezTo>
                <a:cubicBezTo>
                  <a:pt x="12755" y="4176"/>
                  <a:pt x="12759" y="4179"/>
                  <a:pt x="12764" y="4184"/>
                </a:cubicBezTo>
                <a:cubicBezTo>
                  <a:pt x="12768" y="4188"/>
                  <a:pt x="12770" y="4201"/>
                  <a:pt x="12773" y="4209"/>
                </a:cubicBezTo>
                <a:cubicBezTo>
                  <a:pt x="12778" y="4221"/>
                  <a:pt x="12786" y="4226"/>
                  <a:pt x="12786" y="4242"/>
                </a:cubicBezTo>
                <a:lnTo>
                  <a:pt x="12786" y="4255"/>
                </a:lnTo>
                <a:cubicBezTo>
                  <a:pt x="12785" y="4266"/>
                  <a:pt x="12775" y="4259"/>
                  <a:pt x="12775" y="4270"/>
                </a:cubicBezTo>
                <a:cubicBezTo>
                  <a:pt x="12775" y="4278"/>
                  <a:pt x="12776" y="4285"/>
                  <a:pt x="12776" y="4293"/>
                </a:cubicBezTo>
                <a:cubicBezTo>
                  <a:pt x="12775" y="4324"/>
                  <a:pt x="12776" y="4340"/>
                  <a:pt x="12776" y="4370"/>
                </a:cubicBezTo>
                <a:cubicBezTo>
                  <a:pt x="12776" y="4375"/>
                  <a:pt x="12775" y="4379"/>
                  <a:pt x="12775" y="4384"/>
                </a:cubicBezTo>
                <a:cubicBezTo>
                  <a:pt x="12764" y="4382"/>
                  <a:pt x="12757" y="4380"/>
                  <a:pt x="12748" y="4377"/>
                </a:cubicBezTo>
                <a:cubicBezTo>
                  <a:pt x="12744" y="4377"/>
                  <a:pt x="12739" y="4382"/>
                  <a:pt x="12735" y="4377"/>
                </a:cubicBezTo>
                <a:cubicBezTo>
                  <a:pt x="12731" y="4369"/>
                  <a:pt x="12727" y="4367"/>
                  <a:pt x="12723" y="4358"/>
                </a:cubicBezTo>
                <a:cubicBezTo>
                  <a:pt x="12720" y="4351"/>
                  <a:pt x="12725" y="4338"/>
                  <a:pt x="12723" y="4332"/>
                </a:cubicBezTo>
                <a:cubicBezTo>
                  <a:pt x="12720" y="4322"/>
                  <a:pt x="12718" y="4311"/>
                  <a:pt x="12713" y="4306"/>
                </a:cubicBezTo>
                <a:cubicBezTo>
                  <a:pt x="12709" y="4301"/>
                  <a:pt x="12705" y="4306"/>
                  <a:pt x="12699" y="4306"/>
                </a:cubicBezTo>
                <a:cubicBezTo>
                  <a:pt x="12694" y="4306"/>
                  <a:pt x="12690" y="4304"/>
                  <a:pt x="12685" y="4306"/>
                </a:cubicBezTo>
                <a:cubicBezTo>
                  <a:pt x="12679" y="4308"/>
                  <a:pt x="12678" y="4324"/>
                  <a:pt x="12672" y="4326"/>
                </a:cubicBezTo>
                <a:cubicBezTo>
                  <a:pt x="12669" y="4327"/>
                  <a:pt x="12665" y="4326"/>
                  <a:pt x="12660" y="4326"/>
                </a:cubicBezTo>
                <a:cubicBezTo>
                  <a:pt x="12649" y="4327"/>
                  <a:pt x="12642" y="4326"/>
                  <a:pt x="12631" y="4326"/>
                </a:cubicBezTo>
                <a:cubicBezTo>
                  <a:pt x="12627" y="4326"/>
                  <a:pt x="12624" y="4332"/>
                  <a:pt x="12619" y="4332"/>
                </a:cubicBezTo>
                <a:cubicBezTo>
                  <a:pt x="12619" y="4342"/>
                  <a:pt x="12620" y="4349"/>
                  <a:pt x="12619" y="4358"/>
                </a:cubicBezTo>
                <a:cubicBezTo>
                  <a:pt x="12617" y="4366"/>
                  <a:pt x="12618" y="4377"/>
                  <a:pt x="12616" y="4384"/>
                </a:cubicBezTo>
                <a:cubicBezTo>
                  <a:pt x="12613" y="4392"/>
                  <a:pt x="12608" y="4391"/>
                  <a:pt x="12603" y="4396"/>
                </a:cubicBezTo>
                <a:cubicBezTo>
                  <a:pt x="12599" y="4399"/>
                  <a:pt x="12595" y="4401"/>
                  <a:pt x="12591" y="4403"/>
                </a:cubicBezTo>
                <a:cubicBezTo>
                  <a:pt x="12582" y="4408"/>
                  <a:pt x="12574" y="4412"/>
                  <a:pt x="12565" y="4416"/>
                </a:cubicBezTo>
                <a:cubicBezTo>
                  <a:pt x="12560" y="4417"/>
                  <a:pt x="12555" y="4417"/>
                  <a:pt x="12550" y="4422"/>
                </a:cubicBezTo>
                <a:cubicBezTo>
                  <a:pt x="12544" y="4427"/>
                  <a:pt x="12541" y="4432"/>
                  <a:pt x="12537" y="4442"/>
                </a:cubicBezTo>
                <a:cubicBezTo>
                  <a:pt x="12534" y="4449"/>
                  <a:pt x="12535" y="4460"/>
                  <a:pt x="12531" y="4467"/>
                </a:cubicBezTo>
                <a:cubicBezTo>
                  <a:pt x="12527" y="4473"/>
                  <a:pt x="12524" y="4481"/>
                  <a:pt x="12518" y="4486"/>
                </a:cubicBezTo>
                <a:cubicBezTo>
                  <a:pt x="12512" y="4492"/>
                  <a:pt x="12506" y="4492"/>
                  <a:pt x="12500" y="4493"/>
                </a:cubicBezTo>
                <a:cubicBezTo>
                  <a:pt x="12502" y="4512"/>
                  <a:pt x="12498" y="4526"/>
                  <a:pt x="12500" y="4544"/>
                </a:cubicBezTo>
                <a:cubicBezTo>
                  <a:pt x="12500" y="4554"/>
                  <a:pt x="12503" y="4562"/>
                  <a:pt x="12506" y="4570"/>
                </a:cubicBezTo>
                <a:cubicBezTo>
                  <a:pt x="12508" y="4578"/>
                  <a:pt x="12506" y="4590"/>
                  <a:pt x="12509" y="4596"/>
                </a:cubicBezTo>
                <a:cubicBezTo>
                  <a:pt x="12512" y="4602"/>
                  <a:pt x="12517" y="4597"/>
                  <a:pt x="12522" y="4602"/>
                </a:cubicBezTo>
                <a:cubicBezTo>
                  <a:pt x="12525" y="4607"/>
                  <a:pt x="12530" y="4610"/>
                  <a:pt x="12534" y="4615"/>
                </a:cubicBezTo>
                <a:cubicBezTo>
                  <a:pt x="12540" y="4623"/>
                  <a:pt x="12540" y="4638"/>
                  <a:pt x="12540" y="4654"/>
                </a:cubicBezTo>
                <a:cubicBezTo>
                  <a:pt x="12540" y="4668"/>
                  <a:pt x="12538" y="4678"/>
                  <a:pt x="12537" y="4693"/>
                </a:cubicBezTo>
                <a:cubicBezTo>
                  <a:pt x="12535" y="4691"/>
                  <a:pt x="12539" y="4679"/>
                  <a:pt x="12537" y="4679"/>
                </a:cubicBezTo>
                <a:cubicBezTo>
                  <a:pt x="12528" y="4675"/>
                  <a:pt x="12522" y="4679"/>
                  <a:pt x="12512" y="4679"/>
                </a:cubicBezTo>
                <a:cubicBezTo>
                  <a:pt x="12503" y="4679"/>
                  <a:pt x="12496" y="4681"/>
                  <a:pt x="12487" y="4679"/>
                </a:cubicBezTo>
                <a:cubicBezTo>
                  <a:pt x="12477" y="4678"/>
                  <a:pt x="12470" y="4668"/>
                  <a:pt x="12462" y="4667"/>
                </a:cubicBezTo>
                <a:lnTo>
                  <a:pt x="12449" y="4667"/>
                </a:lnTo>
                <a:cubicBezTo>
                  <a:pt x="12444" y="4667"/>
                  <a:pt x="12441" y="4660"/>
                  <a:pt x="12436" y="4660"/>
                </a:cubicBezTo>
                <a:cubicBezTo>
                  <a:pt x="12425" y="4658"/>
                  <a:pt x="12418" y="4660"/>
                  <a:pt x="12408" y="4654"/>
                </a:cubicBezTo>
                <a:cubicBezTo>
                  <a:pt x="12403" y="4650"/>
                  <a:pt x="12401" y="4638"/>
                  <a:pt x="12395" y="4634"/>
                </a:cubicBezTo>
                <a:cubicBezTo>
                  <a:pt x="12392" y="4633"/>
                  <a:pt x="12387" y="4630"/>
                  <a:pt x="12383" y="4628"/>
                </a:cubicBezTo>
                <a:cubicBezTo>
                  <a:pt x="12379" y="4626"/>
                  <a:pt x="12374" y="4630"/>
                  <a:pt x="12370" y="4628"/>
                </a:cubicBezTo>
                <a:cubicBezTo>
                  <a:pt x="12365" y="4626"/>
                  <a:pt x="12363" y="4615"/>
                  <a:pt x="12358" y="4609"/>
                </a:cubicBezTo>
                <a:cubicBezTo>
                  <a:pt x="12352" y="4600"/>
                  <a:pt x="12351" y="4588"/>
                  <a:pt x="12348" y="4576"/>
                </a:cubicBezTo>
                <a:lnTo>
                  <a:pt x="12342" y="4551"/>
                </a:lnTo>
                <a:cubicBezTo>
                  <a:pt x="12338" y="4555"/>
                  <a:pt x="12333" y="4559"/>
                  <a:pt x="12330" y="4564"/>
                </a:cubicBezTo>
                <a:cubicBezTo>
                  <a:pt x="12325" y="4570"/>
                  <a:pt x="12325" y="4583"/>
                  <a:pt x="12320" y="4590"/>
                </a:cubicBezTo>
                <a:cubicBezTo>
                  <a:pt x="12317" y="4593"/>
                  <a:pt x="12311" y="4585"/>
                  <a:pt x="12307" y="4590"/>
                </a:cubicBezTo>
                <a:cubicBezTo>
                  <a:pt x="12301" y="4596"/>
                  <a:pt x="12295" y="4605"/>
                  <a:pt x="12295" y="4621"/>
                </a:cubicBezTo>
                <a:cubicBezTo>
                  <a:pt x="12295" y="4638"/>
                  <a:pt x="12297" y="4649"/>
                  <a:pt x="12301" y="4660"/>
                </a:cubicBezTo>
                <a:cubicBezTo>
                  <a:pt x="12304" y="4668"/>
                  <a:pt x="12309" y="4671"/>
                  <a:pt x="12314" y="4679"/>
                </a:cubicBezTo>
                <a:cubicBezTo>
                  <a:pt x="12317" y="4684"/>
                  <a:pt x="12324" y="4679"/>
                  <a:pt x="12326" y="4686"/>
                </a:cubicBezTo>
                <a:cubicBezTo>
                  <a:pt x="12329" y="4692"/>
                  <a:pt x="12325" y="4704"/>
                  <a:pt x="12326" y="4712"/>
                </a:cubicBezTo>
                <a:cubicBezTo>
                  <a:pt x="12328" y="4721"/>
                  <a:pt x="12331" y="4727"/>
                  <a:pt x="12333" y="4737"/>
                </a:cubicBezTo>
                <a:lnTo>
                  <a:pt x="12345" y="4737"/>
                </a:lnTo>
                <a:cubicBezTo>
                  <a:pt x="12356" y="4736"/>
                  <a:pt x="12363" y="4726"/>
                  <a:pt x="12373" y="4731"/>
                </a:cubicBezTo>
                <a:cubicBezTo>
                  <a:pt x="12384" y="4736"/>
                  <a:pt x="12391" y="4750"/>
                  <a:pt x="12399" y="4763"/>
                </a:cubicBezTo>
                <a:cubicBezTo>
                  <a:pt x="12403" y="4771"/>
                  <a:pt x="12408" y="4781"/>
                  <a:pt x="12408" y="4795"/>
                </a:cubicBezTo>
                <a:cubicBezTo>
                  <a:pt x="12408" y="4808"/>
                  <a:pt x="12399" y="4810"/>
                  <a:pt x="12399" y="4821"/>
                </a:cubicBezTo>
                <a:lnTo>
                  <a:pt x="12336" y="4821"/>
                </a:lnTo>
                <a:cubicBezTo>
                  <a:pt x="12333" y="4829"/>
                  <a:pt x="12334" y="4844"/>
                  <a:pt x="12330" y="4847"/>
                </a:cubicBezTo>
                <a:cubicBezTo>
                  <a:pt x="12326" y="4848"/>
                  <a:pt x="12322" y="4854"/>
                  <a:pt x="12317" y="4854"/>
                </a:cubicBezTo>
                <a:cubicBezTo>
                  <a:pt x="12312" y="4854"/>
                  <a:pt x="12308" y="4852"/>
                  <a:pt x="12304" y="4847"/>
                </a:cubicBezTo>
                <a:cubicBezTo>
                  <a:pt x="12301" y="4842"/>
                  <a:pt x="12304" y="4828"/>
                  <a:pt x="12301" y="4821"/>
                </a:cubicBezTo>
                <a:cubicBezTo>
                  <a:pt x="12297" y="4812"/>
                  <a:pt x="12293" y="4808"/>
                  <a:pt x="12289" y="4802"/>
                </a:cubicBezTo>
                <a:cubicBezTo>
                  <a:pt x="12277" y="4783"/>
                  <a:pt x="12266" y="4775"/>
                  <a:pt x="12251" y="4770"/>
                </a:cubicBezTo>
                <a:cubicBezTo>
                  <a:pt x="12247" y="4768"/>
                  <a:pt x="12242" y="4771"/>
                  <a:pt x="12238" y="4770"/>
                </a:cubicBezTo>
                <a:cubicBezTo>
                  <a:pt x="12228" y="4762"/>
                  <a:pt x="12222" y="4749"/>
                  <a:pt x="12216" y="4731"/>
                </a:cubicBezTo>
                <a:cubicBezTo>
                  <a:pt x="12214" y="4723"/>
                  <a:pt x="12211" y="4715"/>
                  <a:pt x="12210" y="4705"/>
                </a:cubicBezTo>
                <a:cubicBezTo>
                  <a:pt x="12209" y="4697"/>
                  <a:pt x="12210" y="4689"/>
                  <a:pt x="12210" y="4679"/>
                </a:cubicBezTo>
                <a:cubicBezTo>
                  <a:pt x="12209" y="4649"/>
                  <a:pt x="12210" y="4633"/>
                  <a:pt x="12210" y="4602"/>
                </a:cubicBezTo>
                <a:lnTo>
                  <a:pt x="12170" y="4602"/>
                </a:lnTo>
                <a:lnTo>
                  <a:pt x="12169" y="4519"/>
                </a:lnTo>
                <a:cubicBezTo>
                  <a:pt x="12169" y="4478"/>
                  <a:pt x="12179" y="4447"/>
                  <a:pt x="12175" y="4409"/>
                </a:cubicBezTo>
                <a:cubicBezTo>
                  <a:pt x="12174" y="4389"/>
                  <a:pt x="12173" y="4371"/>
                  <a:pt x="12166" y="4358"/>
                </a:cubicBezTo>
                <a:cubicBezTo>
                  <a:pt x="12156" y="4338"/>
                  <a:pt x="12142" y="4353"/>
                  <a:pt x="12128" y="4345"/>
                </a:cubicBezTo>
                <a:cubicBezTo>
                  <a:pt x="12124" y="4343"/>
                  <a:pt x="12126" y="4327"/>
                  <a:pt x="12122" y="4319"/>
                </a:cubicBezTo>
                <a:cubicBezTo>
                  <a:pt x="12117" y="4309"/>
                  <a:pt x="12112" y="4306"/>
                  <a:pt x="12109" y="4293"/>
                </a:cubicBezTo>
                <a:cubicBezTo>
                  <a:pt x="12105" y="4275"/>
                  <a:pt x="12108" y="4253"/>
                  <a:pt x="12100" y="4242"/>
                </a:cubicBezTo>
                <a:cubicBezTo>
                  <a:pt x="12091" y="4229"/>
                  <a:pt x="12082" y="4240"/>
                  <a:pt x="12072" y="4235"/>
                </a:cubicBezTo>
                <a:cubicBezTo>
                  <a:pt x="12065" y="4232"/>
                  <a:pt x="12064" y="4216"/>
                  <a:pt x="12059" y="4209"/>
                </a:cubicBezTo>
                <a:cubicBezTo>
                  <a:pt x="12050" y="4200"/>
                  <a:pt x="12043" y="4193"/>
                  <a:pt x="12034" y="4184"/>
                </a:cubicBezTo>
                <a:lnTo>
                  <a:pt x="12037" y="4158"/>
                </a:lnTo>
                <a:cubicBezTo>
                  <a:pt x="12041" y="4160"/>
                  <a:pt x="12045" y="4161"/>
                  <a:pt x="12049" y="4164"/>
                </a:cubicBezTo>
                <a:cubicBezTo>
                  <a:pt x="12053" y="4168"/>
                  <a:pt x="12058" y="4166"/>
                  <a:pt x="12062" y="4171"/>
                </a:cubicBezTo>
                <a:cubicBezTo>
                  <a:pt x="12066" y="4176"/>
                  <a:pt x="12064" y="4192"/>
                  <a:pt x="12068" y="4197"/>
                </a:cubicBezTo>
                <a:cubicBezTo>
                  <a:pt x="12076" y="4208"/>
                  <a:pt x="12085" y="4208"/>
                  <a:pt x="12094" y="4216"/>
                </a:cubicBezTo>
                <a:cubicBezTo>
                  <a:pt x="12103" y="4226"/>
                  <a:pt x="12109" y="4240"/>
                  <a:pt x="12119" y="4248"/>
                </a:cubicBezTo>
                <a:cubicBezTo>
                  <a:pt x="12123" y="4252"/>
                  <a:pt x="12126" y="4259"/>
                  <a:pt x="12131" y="4261"/>
                </a:cubicBezTo>
                <a:cubicBezTo>
                  <a:pt x="12148" y="4267"/>
                  <a:pt x="12159" y="4256"/>
                  <a:pt x="12175" y="4261"/>
                </a:cubicBezTo>
                <a:cubicBezTo>
                  <a:pt x="12179" y="4261"/>
                  <a:pt x="12184" y="4258"/>
                  <a:pt x="12188" y="4261"/>
                </a:cubicBezTo>
                <a:cubicBezTo>
                  <a:pt x="12194" y="4266"/>
                  <a:pt x="12193" y="4280"/>
                  <a:pt x="12197" y="4287"/>
                </a:cubicBezTo>
                <a:cubicBezTo>
                  <a:pt x="12206" y="4298"/>
                  <a:pt x="12212" y="4312"/>
                  <a:pt x="12223" y="4312"/>
                </a:cubicBezTo>
                <a:lnTo>
                  <a:pt x="12310" y="4312"/>
                </a:lnTo>
                <a:cubicBezTo>
                  <a:pt x="12315" y="4312"/>
                  <a:pt x="12318" y="4316"/>
                  <a:pt x="12323" y="4319"/>
                </a:cubicBezTo>
                <a:cubicBezTo>
                  <a:pt x="12327" y="4322"/>
                  <a:pt x="12332" y="4322"/>
                  <a:pt x="12336" y="4326"/>
                </a:cubicBezTo>
                <a:cubicBezTo>
                  <a:pt x="12341" y="4330"/>
                  <a:pt x="12337" y="4347"/>
                  <a:pt x="12342" y="4351"/>
                </a:cubicBezTo>
                <a:cubicBezTo>
                  <a:pt x="12346" y="4355"/>
                  <a:pt x="12351" y="4356"/>
                  <a:pt x="12355" y="4358"/>
                </a:cubicBezTo>
                <a:cubicBezTo>
                  <a:pt x="12359" y="4359"/>
                  <a:pt x="12363" y="4358"/>
                  <a:pt x="12367" y="4358"/>
                </a:cubicBezTo>
                <a:cubicBezTo>
                  <a:pt x="12372" y="4358"/>
                  <a:pt x="12375" y="4364"/>
                  <a:pt x="12380" y="4364"/>
                </a:cubicBezTo>
                <a:cubicBezTo>
                  <a:pt x="12389" y="4365"/>
                  <a:pt x="12396" y="4364"/>
                  <a:pt x="12405" y="4364"/>
                </a:cubicBezTo>
                <a:lnTo>
                  <a:pt x="12418" y="4364"/>
                </a:lnTo>
                <a:lnTo>
                  <a:pt x="12430" y="4364"/>
                </a:lnTo>
                <a:cubicBezTo>
                  <a:pt x="12435" y="4362"/>
                  <a:pt x="12438" y="4353"/>
                  <a:pt x="12443" y="4351"/>
                </a:cubicBezTo>
                <a:cubicBezTo>
                  <a:pt x="12447" y="4350"/>
                  <a:pt x="12451" y="4353"/>
                  <a:pt x="12455" y="4351"/>
                </a:cubicBezTo>
                <a:cubicBezTo>
                  <a:pt x="12459" y="4350"/>
                  <a:pt x="12464" y="4346"/>
                  <a:pt x="12468" y="4345"/>
                </a:cubicBezTo>
                <a:cubicBezTo>
                  <a:pt x="12478" y="4338"/>
                  <a:pt x="12483" y="4324"/>
                  <a:pt x="12493" y="4319"/>
                </a:cubicBezTo>
                <a:cubicBezTo>
                  <a:pt x="12497" y="4318"/>
                  <a:pt x="12501" y="4319"/>
                  <a:pt x="12506" y="4319"/>
                </a:cubicBezTo>
                <a:cubicBezTo>
                  <a:pt x="12515" y="4318"/>
                  <a:pt x="12522" y="4317"/>
                  <a:pt x="12531" y="4312"/>
                </a:cubicBezTo>
                <a:cubicBezTo>
                  <a:pt x="12536" y="4309"/>
                  <a:pt x="12539" y="4298"/>
                  <a:pt x="12543" y="4293"/>
                </a:cubicBezTo>
                <a:cubicBezTo>
                  <a:pt x="12548" y="4288"/>
                  <a:pt x="12552" y="4280"/>
                  <a:pt x="12556" y="4274"/>
                </a:cubicBezTo>
                <a:cubicBezTo>
                  <a:pt x="12560" y="4267"/>
                  <a:pt x="12566" y="4264"/>
                  <a:pt x="12569" y="4255"/>
                </a:cubicBezTo>
                <a:cubicBezTo>
                  <a:pt x="12571" y="4245"/>
                  <a:pt x="12573" y="4238"/>
                  <a:pt x="12575" y="4229"/>
                </a:cubicBezTo>
                <a:cubicBezTo>
                  <a:pt x="12578" y="4211"/>
                  <a:pt x="12578" y="4197"/>
                  <a:pt x="12578" y="4178"/>
                </a:cubicBezTo>
                <a:cubicBezTo>
                  <a:pt x="12578" y="4147"/>
                  <a:pt x="12577" y="4131"/>
                  <a:pt x="12575" y="4100"/>
                </a:cubicBezTo>
                <a:cubicBezTo>
                  <a:pt x="12575" y="4090"/>
                  <a:pt x="12576" y="4082"/>
                  <a:pt x="12575" y="4074"/>
                </a:cubicBezTo>
                <a:cubicBezTo>
                  <a:pt x="12573" y="4053"/>
                  <a:pt x="12568" y="4040"/>
                  <a:pt x="12562" y="4023"/>
                </a:cubicBezTo>
                <a:cubicBezTo>
                  <a:pt x="12559" y="4013"/>
                  <a:pt x="12554" y="4011"/>
                  <a:pt x="12550" y="4003"/>
                </a:cubicBezTo>
                <a:cubicBezTo>
                  <a:pt x="12545" y="3994"/>
                  <a:pt x="12543" y="3982"/>
                  <a:pt x="12537" y="3978"/>
                </a:cubicBezTo>
                <a:cubicBezTo>
                  <a:pt x="12533" y="3974"/>
                  <a:pt x="12528" y="3973"/>
                  <a:pt x="12524" y="3971"/>
                </a:cubicBezTo>
                <a:cubicBezTo>
                  <a:pt x="12519" y="3968"/>
                  <a:pt x="12515" y="3965"/>
                  <a:pt x="12509" y="3965"/>
                </a:cubicBezTo>
                <a:cubicBezTo>
                  <a:pt x="12500" y="3963"/>
                  <a:pt x="12493" y="3965"/>
                  <a:pt x="12483" y="3965"/>
                </a:cubicBezTo>
                <a:cubicBezTo>
                  <a:pt x="12474" y="3965"/>
                  <a:pt x="12467" y="3970"/>
                  <a:pt x="12458" y="3965"/>
                </a:cubicBezTo>
                <a:cubicBezTo>
                  <a:pt x="12448" y="3960"/>
                  <a:pt x="12442" y="3946"/>
                  <a:pt x="12433" y="3933"/>
                </a:cubicBezTo>
                <a:cubicBezTo>
                  <a:pt x="12429" y="3928"/>
                  <a:pt x="12425" y="3926"/>
                  <a:pt x="12421" y="3920"/>
                </a:cubicBezTo>
                <a:cubicBezTo>
                  <a:pt x="12417" y="3913"/>
                  <a:pt x="12418" y="3900"/>
                  <a:pt x="12414" y="3894"/>
                </a:cubicBezTo>
                <a:cubicBezTo>
                  <a:pt x="12411" y="3887"/>
                  <a:pt x="12406" y="3888"/>
                  <a:pt x="12402" y="3881"/>
                </a:cubicBezTo>
                <a:cubicBezTo>
                  <a:pt x="12397" y="3875"/>
                  <a:pt x="12398" y="3860"/>
                  <a:pt x="12393" y="3856"/>
                </a:cubicBezTo>
                <a:cubicBezTo>
                  <a:pt x="12389" y="3852"/>
                  <a:pt x="12384" y="3859"/>
                  <a:pt x="12380" y="3856"/>
                </a:cubicBezTo>
                <a:lnTo>
                  <a:pt x="12367" y="3843"/>
                </a:lnTo>
                <a:cubicBezTo>
                  <a:pt x="12363" y="3838"/>
                  <a:pt x="12363" y="3822"/>
                  <a:pt x="12358" y="3817"/>
                </a:cubicBezTo>
                <a:cubicBezTo>
                  <a:pt x="12354" y="3812"/>
                  <a:pt x="12349" y="3813"/>
                  <a:pt x="12345" y="3810"/>
                </a:cubicBezTo>
                <a:lnTo>
                  <a:pt x="12333" y="3797"/>
                </a:lnTo>
                <a:cubicBezTo>
                  <a:pt x="12327" y="3793"/>
                  <a:pt x="12326" y="3783"/>
                  <a:pt x="12320" y="3778"/>
                </a:cubicBezTo>
                <a:cubicBezTo>
                  <a:pt x="12316" y="3775"/>
                  <a:pt x="12311" y="3773"/>
                  <a:pt x="12307" y="3772"/>
                </a:cubicBezTo>
                <a:cubicBezTo>
                  <a:pt x="12296" y="3767"/>
                  <a:pt x="12289" y="3765"/>
                  <a:pt x="12278" y="3765"/>
                </a:cubicBezTo>
                <a:cubicBezTo>
                  <a:pt x="12266" y="3765"/>
                  <a:pt x="12259" y="3769"/>
                  <a:pt x="12248" y="3772"/>
                </a:cubicBezTo>
                <a:cubicBezTo>
                  <a:pt x="12241" y="3773"/>
                  <a:pt x="12236" y="3778"/>
                  <a:pt x="12229" y="3778"/>
                </a:cubicBezTo>
                <a:lnTo>
                  <a:pt x="12223" y="3778"/>
                </a:lnTo>
                <a:cubicBezTo>
                  <a:pt x="12216" y="3777"/>
                  <a:pt x="12215" y="3763"/>
                  <a:pt x="12210" y="3759"/>
                </a:cubicBezTo>
                <a:cubicBezTo>
                  <a:pt x="12204" y="3754"/>
                  <a:pt x="12199" y="3752"/>
                  <a:pt x="12194" y="3746"/>
                </a:cubicBezTo>
                <a:cubicBezTo>
                  <a:pt x="12185" y="3732"/>
                  <a:pt x="12180" y="3719"/>
                  <a:pt x="12172" y="3701"/>
                </a:cubicBezTo>
                <a:lnTo>
                  <a:pt x="12134" y="3701"/>
                </a:lnTo>
                <a:cubicBezTo>
                  <a:pt x="12134" y="3716"/>
                  <a:pt x="12138" y="3728"/>
                  <a:pt x="12134" y="3739"/>
                </a:cubicBezTo>
                <a:cubicBezTo>
                  <a:pt x="12132" y="3749"/>
                  <a:pt x="12133" y="3764"/>
                  <a:pt x="12128" y="3765"/>
                </a:cubicBezTo>
                <a:cubicBezTo>
                  <a:pt x="12124" y="3767"/>
                  <a:pt x="12120" y="3765"/>
                  <a:pt x="12116" y="3765"/>
                </a:cubicBezTo>
                <a:lnTo>
                  <a:pt x="12103" y="3765"/>
                </a:lnTo>
                <a:cubicBezTo>
                  <a:pt x="12097" y="3764"/>
                  <a:pt x="12093" y="3752"/>
                  <a:pt x="12087" y="3746"/>
                </a:cubicBezTo>
                <a:cubicBezTo>
                  <a:pt x="12090" y="3736"/>
                  <a:pt x="12092" y="3730"/>
                  <a:pt x="12094" y="3720"/>
                </a:cubicBezTo>
                <a:cubicBezTo>
                  <a:pt x="12096" y="3706"/>
                  <a:pt x="12100" y="3697"/>
                  <a:pt x="12100" y="3681"/>
                </a:cubicBezTo>
                <a:cubicBezTo>
                  <a:pt x="12100" y="3677"/>
                  <a:pt x="12101" y="3672"/>
                  <a:pt x="12100" y="3669"/>
                </a:cubicBezTo>
                <a:cubicBezTo>
                  <a:pt x="12098" y="3661"/>
                  <a:pt x="12091" y="3662"/>
                  <a:pt x="12087" y="3656"/>
                </a:cubicBezTo>
                <a:cubicBezTo>
                  <a:pt x="12083" y="3650"/>
                  <a:pt x="12077" y="3651"/>
                  <a:pt x="12075" y="3643"/>
                </a:cubicBezTo>
                <a:cubicBezTo>
                  <a:pt x="12073" y="3637"/>
                  <a:pt x="12075" y="3625"/>
                  <a:pt x="12075" y="3617"/>
                </a:cubicBezTo>
                <a:cubicBezTo>
                  <a:pt x="12073" y="3606"/>
                  <a:pt x="12072" y="3598"/>
                  <a:pt x="12072" y="3585"/>
                </a:cubicBezTo>
                <a:lnTo>
                  <a:pt x="12035" y="3585"/>
                </a:lnTo>
                <a:cubicBezTo>
                  <a:pt x="12029" y="3585"/>
                  <a:pt x="12025" y="3593"/>
                  <a:pt x="12021" y="3598"/>
                </a:cubicBezTo>
                <a:cubicBezTo>
                  <a:pt x="12016" y="3606"/>
                  <a:pt x="12016" y="3623"/>
                  <a:pt x="12009" y="3623"/>
                </a:cubicBezTo>
                <a:cubicBezTo>
                  <a:pt x="12001" y="3623"/>
                  <a:pt x="11996" y="3619"/>
                  <a:pt x="11990" y="3611"/>
                </a:cubicBezTo>
                <a:cubicBezTo>
                  <a:pt x="11986" y="3606"/>
                  <a:pt x="11981" y="3603"/>
                  <a:pt x="11977" y="3598"/>
                </a:cubicBezTo>
                <a:cubicBezTo>
                  <a:pt x="11974" y="3593"/>
                  <a:pt x="11976" y="3580"/>
                  <a:pt x="11974" y="3572"/>
                </a:cubicBezTo>
                <a:cubicBezTo>
                  <a:pt x="11965" y="3572"/>
                  <a:pt x="11955" y="3580"/>
                  <a:pt x="11946" y="3579"/>
                </a:cubicBezTo>
                <a:cubicBezTo>
                  <a:pt x="11935" y="3577"/>
                  <a:pt x="11928" y="3569"/>
                  <a:pt x="11917" y="3566"/>
                </a:cubicBezTo>
                <a:cubicBezTo>
                  <a:pt x="11913" y="3564"/>
                  <a:pt x="11909" y="3561"/>
                  <a:pt x="11905" y="3559"/>
                </a:cubicBezTo>
                <a:lnTo>
                  <a:pt x="11905" y="3530"/>
                </a:lnTo>
                <a:cubicBezTo>
                  <a:pt x="11910" y="3530"/>
                  <a:pt x="11913" y="3533"/>
                  <a:pt x="11917" y="3533"/>
                </a:cubicBezTo>
                <a:cubicBezTo>
                  <a:pt x="11922" y="3533"/>
                  <a:pt x="11925" y="3527"/>
                  <a:pt x="11930" y="3527"/>
                </a:cubicBezTo>
                <a:cubicBezTo>
                  <a:pt x="11936" y="3527"/>
                  <a:pt x="11939" y="3530"/>
                  <a:pt x="11946" y="3530"/>
                </a:cubicBezTo>
                <a:lnTo>
                  <a:pt x="11949" y="3475"/>
                </a:lnTo>
                <a:cubicBezTo>
                  <a:pt x="11946" y="3466"/>
                  <a:pt x="11943" y="3456"/>
                  <a:pt x="11939" y="3450"/>
                </a:cubicBezTo>
                <a:cubicBezTo>
                  <a:pt x="11935" y="3443"/>
                  <a:pt x="11935" y="3426"/>
                  <a:pt x="11930" y="3424"/>
                </a:cubicBezTo>
                <a:cubicBezTo>
                  <a:pt x="11926" y="3422"/>
                  <a:pt x="11921" y="3424"/>
                  <a:pt x="11917" y="3424"/>
                </a:cubicBezTo>
                <a:cubicBezTo>
                  <a:pt x="11907" y="3421"/>
                  <a:pt x="11900" y="3424"/>
                  <a:pt x="11889" y="3424"/>
                </a:cubicBezTo>
                <a:cubicBezTo>
                  <a:pt x="11880" y="3424"/>
                  <a:pt x="11872" y="3424"/>
                  <a:pt x="11864" y="3417"/>
                </a:cubicBezTo>
                <a:cubicBezTo>
                  <a:pt x="11858" y="3414"/>
                  <a:pt x="11858" y="3399"/>
                  <a:pt x="11855" y="3392"/>
                </a:cubicBezTo>
                <a:cubicBezTo>
                  <a:pt x="11851" y="3386"/>
                  <a:pt x="11850" y="3372"/>
                  <a:pt x="11845" y="3366"/>
                </a:cubicBezTo>
                <a:cubicBezTo>
                  <a:pt x="11842" y="3363"/>
                  <a:pt x="11836" y="3363"/>
                  <a:pt x="11833" y="3360"/>
                </a:cubicBezTo>
                <a:lnTo>
                  <a:pt x="11820" y="3366"/>
                </a:lnTo>
                <a:lnTo>
                  <a:pt x="11820" y="3443"/>
                </a:lnTo>
                <a:cubicBezTo>
                  <a:pt x="11806" y="3446"/>
                  <a:pt x="11799" y="3450"/>
                  <a:pt x="11785" y="3450"/>
                </a:cubicBezTo>
                <a:lnTo>
                  <a:pt x="11785" y="3397"/>
                </a:lnTo>
                <a:cubicBezTo>
                  <a:pt x="11785" y="3386"/>
                  <a:pt x="11789" y="3380"/>
                  <a:pt x="11792" y="3372"/>
                </a:cubicBezTo>
                <a:cubicBezTo>
                  <a:pt x="11796" y="3361"/>
                  <a:pt x="11802" y="3358"/>
                  <a:pt x="11804" y="3347"/>
                </a:cubicBezTo>
                <a:cubicBezTo>
                  <a:pt x="11806" y="3340"/>
                  <a:pt x="11803" y="3330"/>
                  <a:pt x="11804" y="3324"/>
                </a:cubicBezTo>
                <a:lnTo>
                  <a:pt x="11718" y="3324"/>
                </a:lnTo>
                <a:cubicBezTo>
                  <a:pt x="11718" y="3356"/>
                  <a:pt x="11722" y="3374"/>
                  <a:pt x="11719" y="3405"/>
                </a:cubicBezTo>
                <a:cubicBezTo>
                  <a:pt x="11718" y="3414"/>
                  <a:pt x="11713" y="3419"/>
                  <a:pt x="11713" y="3430"/>
                </a:cubicBezTo>
                <a:lnTo>
                  <a:pt x="11713" y="3456"/>
                </a:lnTo>
                <a:cubicBezTo>
                  <a:pt x="11713" y="3467"/>
                  <a:pt x="11717" y="3472"/>
                  <a:pt x="11718" y="3482"/>
                </a:cubicBezTo>
                <a:lnTo>
                  <a:pt x="11700" y="3475"/>
                </a:lnTo>
                <a:cubicBezTo>
                  <a:pt x="11701" y="3466"/>
                  <a:pt x="11703" y="3459"/>
                  <a:pt x="11703" y="3450"/>
                </a:cubicBezTo>
                <a:cubicBezTo>
                  <a:pt x="11704" y="3435"/>
                  <a:pt x="11707" y="3426"/>
                  <a:pt x="11707" y="3411"/>
                </a:cubicBezTo>
                <a:cubicBezTo>
                  <a:pt x="11707" y="3395"/>
                  <a:pt x="11701" y="3384"/>
                  <a:pt x="11697" y="3372"/>
                </a:cubicBezTo>
                <a:cubicBezTo>
                  <a:pt x="11694" y="3364"/>
                  <a:pt x="11689" y="3360"/>
                  <a:pt x="11684" y="3360"/>
                </a:cubicBezTo>
                <a:lnTo>
                  <a:pt x="11659" y="3360"/>
                </a:lnTo>
                <a:lnTo>
                  <a:pt x="11659" y="3295"/>
                </a:lnTo>
                <a:lnTo>
                  <a:pt x="11644" y="3289"/>
                </a:lnTo>
                <a:cubicBezTo>
                  <a:pt x="11633" y="3304"/>
                  <a:pt x="11628" y="3320"/>
                  <a:pt x="11615" y="3327"/>
                </a:cubicBezTo>
                <a:cubicBezTo>
                  <a:pt x="11611" y="3331"/>
                  <a:pt x="11608" y="3340"/>
                  <a:pt x="11603" y="3340"/>
                </a:cubicBezTo>
                <a:cubicBezTo>
                  <a:pt x="11598" y="3340"/>
                  <a:pt x="11594" y="3334"/>
                  <a:pt x="11590" y="3334"/>
                </a:cubicBezTo>
                <a:cubicBezTo>
                  <a:pt x="11586" y="3334"/>
                  <a:pt x="11581" y="3331"/>
                  <a:pt x="11578" y="3334"/>
                </a:cubicBezTo>
                <a:cubicBezTo>
                  <a:pt x="11573" y="3339"/>
                  <a:pt x="11568" y="3347"/>
                  <a:pt x="11568" y="3360"/>
                </a:cubicBezTo>
                <a:cubicBezTo>
                  <a:pt x="11568" y="3382"/>
                  <a:pt x="11562" y="3395"/>
                  <a:pt x="11556" y="3411"/>
                </a:cubicBezTo>
                <a:cubicBezTo>
                  <a:pt x="11551" y="3423"/>
                  <a:pt x="11544" y="3430"/>
                  <a:pt x="11537" y="3430"/>
                </a:cubicBezTo>
                <a:lnTo>
                  <a:pt x="11530" y="3430"/>
                </a:lnTo>
                <a:cubicBezTo>
                  <a:pt x="11524" y="3429"/>
                  <a:pt x="11520" y="3427"/>
                  <a:pt x="11515" y="3424"/>
                </a:cubicBezTo>
                <a:cubicBezTo>
                  <a:pt x="11509" y="3421"/>
                  <a:pt x="11510" y="3404"/>
                  <a:pt x="11505" y="3398"/>
                </a:cubicBezTo>
                <a:cubicBezTo>
                  <a:pt x="11507" y="3390"/>
                  <a:pt x="11509" y="3380"/>
                  <a:pt x="11512" y="3372"/>
                </a:cubicBezTo>
                <a:cubicBezTo>
                  <a:pt x="11516" y="3363"/>
                  <a:pt x="11520" y="3361"/>
                  <a:pt x="11524" y="3353"/>
                </a:cubicBezTo>
                <a:lnTo>
                  <a:pt x="11481" y="3353"/>
                </a:lnTo>
                <a:cubicBezTo>
                  <a:pt x="11465" y="3353"/>
                  <a:pt x="11457" y="3364"/>
                  <a:pt x="11442" y="3372"/>
                </a:cubicBezTo>
                <a:cubicBezTo>
                  <a:pt x="11437" y="3376"/>
                  <a:pt x="11432" y="3381"/>
                  <a:pt x="11427" y="3386"/>
                </a:cubicBezTo>
                <a:cubicBezTo>
                  <a:pt x="11420" y="3392"/>
                  <a:pt x="11412" y="3392"/>
                  <a:pt x="11411" y="3405"/>
                </a:cubicBezTo>
                <a:cubicBezTo>
                  <a:pt x="11410" y="3413"/>
                  <a:pt x="11408" y="3421"/>
                  <a:pt x="11408" y="3430"/>
                </a:cubicBezTo>
                <a:cubicBezTo>
                  <a:pt x="11408" y="3442"/>
                  <a:pt x="11412" y="3447"/>
                  <a:pt x="11414" y="3456"/>
                </a:cubicBezTo>
                <a:cubicBezTo>
                  <a:pt x="11416" y="3469"/>
                  <a:pt x="11420" y="3477"/>
                  <a:pt x="11427" y="3482"/>
                </a:cubicBezTo>
                <a:cubicBezTo>
                  <a:pt x="11435" y="3488"/>
                  <a:pt x="11442" y="3487"/>
                  <a:pt x="11452" y="3489"/>
                </a:cubicBezTo>
                <a:cubicBezTo>
                  <a:pt x="11461" y="3490"/>
                  <a:pt x="11465" y="3493"/>
                  <a:pt x="11474" y="3495"/>
                </a:cubicBezTo>
                <a:lnTo>
                  <a:pt x="11474" y="3553"/>
                </a:lnTo>
                <a:lnTo>
                  <a:pt x="11449" y="3553"/>
                </a:lnTo>
                <a:cubicBezTo>
                  <a:pt x="11443" y="3553"/>
                  <a:pt x="11442" y="3535"/>
                  <a:pt x="11436" y="3533"/>
                </a:cubicBezTo>
                <a:cubicBezTo>
                  <a:pt x="11425" y="3530"/>
                  <a:pt x="11419" y="3533"/>
                  <a:pt x="11408" y="3533"/>
                </a:cubicBezTo>
                <a:cubicBezTo>
                  <a:pt x="11398" y="3533"/>
                  <a:pt x="11391" y="3530"/>
                  <a:pt x="11382" y="3527"/>
                </a:cubicBezTo>
                <a:cubicBezTo>
                  <a:pt x="11378" y="3525"/>
                  <a:pt x="11375" y="3521"/>
                  <a:pt x="11369" y="3521"/>
                </a:cubicBezTo>
                <a:lnTo>
                  <a:pt x="11345" y="3521"/>
                </a:lnTo>
                <a:cubicBezTo>
                  <a:pt x="11345" y="3548"/>
                  <a:pt x="11347" y="3564"/>
                  <a:pt x="11345" y="3592"/>
                </a:cubicBezTo>
                <a:cubicBezTo>
                  <a:pt x="11345" y="3601"/>
                  <a:pt x="11346" y="3609"/>
                  <a:pt x="11345" y="3617"/>
                </a:cubicBezTo>
                <a:cubicBezTo>
                  <a:pt x="11343" y="3627"/>
                  <a:pt x="11341" y="3633"/>
                  <a:pt x="11339" y="3643"/>
                </a:cubicBezTo>
                <a:cubicBezTo>
                  <a:pt x="11336" y="3653"/>
                  <a:pt x="11330" y="3650"/>
                  <a:pt x="11326" y="3656"/>
                </a:cubicBezTo>
                <a:cubicBezTo>
                  <a:pt x="11326" y="3637"/>
                  <a:pt x="11328" y="3622"/>
                  <a:pt x="11326" y="3604"/>
                </a:cubicBezTo>
                <a:cubicBezTo>
                  <a:pt x="11325" y="3596"/>
                  <a:pt x="11325" y="3585"/>
                  <a:pt x="11323" y="3579"/>
                </a:cubicBezTo>
                <a:cubicBezTo>
                  <a:pt x="11320" y="3571"/>
                  <a:pt x="11315" y="3571"/>
                  <a:pt x="11310" y="3566"/>
                </a:cubicBezTo>
                <a:cubicBezTo>
                  <a:pt x="11306" y="3562"/>
                  <a:pt x="11302" y="3569"/>
                  <a:pt x="11298" y="3566"/>
                </a:cubicBezTo>
                <a:cubicBezTo>
                  <a:pt x="11292" y="3561"/>
                  <a:pt x="11290" y="3551"/>
                  <a:pt x="11285" y="3547"/>
                </a:cubicBezTo>
                <a:cubicBezTo>
                  <a:pt x="11280" y="3542"/>
                  <a:pt x="11280" y="3527"/>
                  <a:pt x="11276" y="3521"/>
                </a:cubicBezTo>
                <a:cubicBezTo>
                  <a:pt x="11273" y="3518"/>
                  <a:pt x="11267" y="3524"/>
                  <a:pt x="11263" y="3521"/>
                </a:cubicBezTo>
                <a:cubicBezTo>
                  <a:pt x="11252" y="3510"/>
                  <a:pt x="11250" y="3482"/>
                  <a:pt x="11237" y="3482"/>
                </a:cubicBezTo>
                <a:cubicBezTo>
                  <a:pt x="11228" y="3482"/>
                  <a:pt x="11225" y="3487"/>
                  <a:pt x="11216" y="3489"/>
                </a:cubicBezTo>
                <a:lnTo>
                  <a:pt x="11216" y="3538"/>
                </a:lnTo>
                <a:cubicBezTo>
                  <a:pt x="11216" y="3550"/>
                  <a:pt x="11222" y="3554"/>
                  <a:pt x="11222" y="3566"/>
                </a:cubicBezTo>
                <a:cubicBezTo>
                  <a:pt x="11222" y="3579"/>
                  <a:pt x="11225" y="3585"/>
                  <a:pt x="11225" y="3598"/>
                </a:cubicBezTo>
                <a:cubicBezTo>
                  <a:pt x="11225" y="3619"/>
                  <a:pt x="11216" y="3628"/>
                  <a:pt x="11216" y="3650"/>
                </a:cubicBezTo>
                <a:cubicBezTo>
                  <a:pt x="11216" y="3659"/>
                  <a:pt x="11220" y="3667"/>
                  <a:pt x="11219" y="3675"/>
                </a:cubicBezTo>
                <a:cubicBezTo>
                  <a:pt x="11218" y="3686"/>
                  <a:pt x="11210" y="3686"/>
                  <a:pt x="11206" y="3694"/>
                </a:cubicBezTo>
                <a:cubicBezTo>
                  <a:pt x="11201" y="3706"/>
                  <a:pt x="11195" y="3714"/>
                  <a:pt x="11188" y="3714"/>
                </a:cubicBezTo>
                <a:cubicBezTo>
                  <a:pt x="11180" y="3714"/>
                  <a:pt x="11172" y="3717"/>
                  <a:pt x="11169" y="3708"/>
                </a:cubicBezTo>
                <a:cubicBezTo>
                  <a:pt x="11166" y="3701"/>
                  <a:pt x="11169" y="3689"/>
                  <a:pt x="11169" y="3681"/>
                </a:cubicBezTo>
                <a:cubicBezTo>
                  <a:pt x="11167" y="3672"/>
                  <a:pt x="11163" y="3666"/>
                  <a:pt x="11162" y="3656"/>
                </a:cubicBezTo>
                <a:cubicBezTo>
                  <a:pt x="11162" y="3648"/>
                  <a:pt x="11163" y="3640"/>
                  <a:pt x="11162" y="3630"/>
                </a:cubicBezTo>
                <a:cubicBezTo>
                  <a:pt x="11158" y="3638"/>
                  <a:pt x="11153" y="3635"/>
                  <a:pt x="11150" y="3643"/>
                </a:cubicBezTo>
                <a:cubicBezTo>
                  <a:pt x="11146" y="3653"/>
                  <a:pt x="11151" y="3669"/>
                  <a:pt x="11147" y="3675"/>
                </a:cubicBezTo>
                <a:cubicBezTo>
                  <a:pt x="11143" y="3678"/>
                  <a:pt x="11138" y="3674"/>
                  <a:pt x="11134" y="3675"/>
                </a:cubicBezTo>
                <a:cubicBezTo>
                  <a:pt x="11125" y="3680"/>
                  <a:pt x="11118" y="3680"/>
                  <a:pt x="11109" y="3681"/>
                </a:cubicBezTo>
                <a:lnTo>
                  <a:pt x="11106" y="3727"/>
                </a:lnTo>
                <a:cubicBezTo>
                  <a:pt x="11109" y="3733"/>
                  <a:pt x="11107" y="3749"/>
                  <a:pt x="11112" y="3753"/>
                </a:cubicBezTo>
                <a:cubicBezTo>
                  <a:pt x="11116" y="3756"/>
                  <a:pt x="11121" y="3748"/>
                  <a:pt x="11125" y="3753"/>
                </a:cubicBezTo>
                <a:cubicBezTo>
                  <a:pt x="11129" y="3757"/>
                  <a:pt x="11135" y="3757"/>
                  <a:pt x="11137" y="3765"/>
                </a:cubicBezTo>
                <a:cubicBezTo>
                  <a:pt x="11140" y="3772"/>
                  <a:pt x="11137" y="3781"/>
                  <a:pt x="11137" y="3791"/>
                </a:cubicBezTo>
                <a:lnTo>
                  <a:pt x="11137" y="3817"/>
                </a:lnTo>
                <a:cubicBezTo>
                  <a:pt x="11137" y="3828"/>
                  <a:pt x="11132" y="3833"/>
                  <a:pt x="11131" y="3843"/>
                </a:cubicBezTo>
                <a:cubicBezTo>
                  <a:pt x="11127" y="3840"/>
                  <a:pt x="11122" y="3841"/>
                  <a:pt x="11118" y="3836"/>
                </a:cubicBezTo>
                <a:cubicBezTo>
                  <a:pt x="11113" y="3829"/>
                  <a:pt x="11112" y="3812"/>
                  <a:pt x="11106" y="3810"/>
                </a:cubicBezTo>
                <a:cubicBezTo>
                  <a:pt x="11095" y="3805"/>
                  <a:pt x="11088" y="3812"/>
                  <a:pt x="11077" y="3810"/>
                </a:cubicBezTo>
                <a:cubicBezTo>
                  <a:pt x="11071" y="3810"/>
                  <a:pt x="11067" y="3801"/>
                  <a:pt x="11062" y="3797"/>
                </a:cubicBezTo>
                <a:cubicBezTo>
                  <a:pt x="11065" y="3769"/>
                  <a:pt x="11069" y="3751"/>
                  <a:pt x="11068" y="3720"/>
                </a:cubicBezTo>
                <a:cubicBezTo>
                  <a:pt x="11068" y="3709"/>
                  <a:pt x="11063" y="3704"/>
                  <a:pt x="11062" y="3694"/>
                </a:cubicBezTo>
                <a:cubicBezTo>
                  <a:pt x="11054" y="3699"/>
                  <a:pt x="11050" y="3704"/>
                  <a:pt x="11043" y="3708"/>
                </a:cubicBezTo>
                <a:lnTo>
                  <a:pt x="11043" y="3784"/>
                </a:lnTo>
                <a:cubicBezTo>
                  <a:pt x="11037" y="3786"/>
                  <a:pt x="11036" y="3797"/>
                  <a:pt x="11030" y="3797"/>
                </a:cubicBezTo>
                <a:cubicBezTo>
                  <a:pt x="11022" y="3797"/>
                  <a:pt x="11019" y="3784"/>
                  <a:pt x="11011" y="3784"/>
                </a:cubicBezTo>
                <a:cubicBezTo>
                  <a:pt x="10998" y="3784"/>
                  <a:pt x="10992" y="3799"/>
                  <a:pt x="10980" y="3810"/>
                </a:cubicBezTo>
                <a:cubicBezTo>
                  <a:pt x="10982" y="3818"/>
                  <a:pt x="10981" y="3828"/>
                  <a:pt x="10983" y="3836"/>
                </a:cubicBezTo>
                <a:cubicBezTo>
                  <a:pt x="10985" y="3845"/>
                  <a:pt x="10996" y="3838"/>
                  <a:pt x="10996" y="3849"/>
                </a:cubicBezTo>
                <a:cubicBezTo>
                  <a:pt x="10996" y="3860"/>
                  <a:pt x="10990" y="3863"/>
                  <a:pt x="10990" y="3875"/>
                </a:cubicBezTo>
                <a:cubicBezTo>
                  <a:pt x="10977" y="3875"/>
                  <a:pt x="10970" y="3873"/>
                  <a:pt x="10958" y="3875"/>
                </a:cubicBezTo>
                <a:cubicBezTo>
                  <a:pt x="10953" y="3875"/>
                  <a:pt x="10949" y="3881"/>
                  <a:pt x="10945" y="3881"/>
                </a:cubicBezTo>
                <a:cubicBezTo>
                  <a:pt x="10941" y="3881"/>
                  <a:pt x="10937" y="3878"/>
                  <a:pt x="10933" y="3881"/>
                </a:cubicBezTo>
                <a:cubicBezTo>
                  <a:pt x="10927" y="3886"/>
                  <a:pt x="10925" y="3892"/>
                  <a:pt x="10920" y="3900"/>
                </a:cubicBezTo>
                <a:cubicBezTo>
                  <a:pt x="10917" y="3905"/>
                  <a:pt x="10920" y="3921"/>
                  <a:pt x="10917" y="3926"/>
                </a:cubicBezTo>
                <a:cubicBezTo>
                  <a:pt x="10914" y="3931"/>
                  <a:pt x="10908" y="3928"/>
                  <a:pt x="10904" y="3933"/>
                </a:cubicBezTo>
                <a:cubicBezTo>
                  <a:pt x="10899" y="3941"/>
                  <a:pt x="10896" y="3949"/>
                  <a:pt x="10892" y="3959"/>
                </a:cubicBezTo>
                <a:cubicBezTo>
                  <a:pt x="10889" y="3965"/>
                  <a:pt x="10892" y="3979"/>
                  <a:pt x="10889" y="3984"/>
                </a:cubicBezTo>
                <a:cubicBezTo>
                  <a:pt x="10886" y="3989"/>
                  <a:pt x="10879" y="3981"/>
                  <a:pt x="10876" y="3984"/>
                </a:cubicBezTo>
                <a:cubicBezTo>
                  <a:pt x="10870" y="3992"/>
                  <a:pt x="10868" y="4003"/>
                  <a:pt x="10863" y="4016"/>
                </a:cubicBezTo>
                <a:lnTo>
                  <a:pt x="10888" y="4016"/>
                </a:lnTo>
                <a:cubicBezTo>
                  <a:pt x="10893" y="4016"/>
                  <a:pt x="10897" y="4010"/>
                  <a:pt x="10901" y="4003"/>
                </a:cubicBezTo>
                <a:cubicBezTo>
                  <a:pt x="10906" y="3995"/>
                  <a:pt x="10906" y="3982"/>
                  <a:pt x="10911" y="3978"/>
                </a:cubicBezTo>
                <a:cubicBezTo>
                  <a:pt x="10915" y="3973"/>
                  <a:pt x="10918" y="3968"/>
                  <a:pt x="10923" y="3965"/>
                </a:cubicBezTo>
                <a:cubicBezTo>
                  <a:pt x="10927" y="3963"/>
                  <a:pt x="10931" y="3965"/>
                  <a:pt x="10936" y="3965"/>
                </a:cubicBezTo>
                <a:cubicBezTo>
                  <a:pt x="10940" y="3965"/>
                  <a:pt x="10944" y="3959"/>
                  <a:pt x="10949" y="3959"/>
                </a:cubicBezTo>
                <a:cubicBezTo>
                  <a:pt x="10953" y="3959"/>
                  <a:pt x="10957" y="3968"/>
                  <a:pt x="10961" y="3965"/>
                </a:cubicBezTo>
                <a:cubicBezTo>
                  <a:pt x="10966" y="3962"/>
                  <a:pt x="10969" y="3950"/>
                  <a:pt x="10973" y="3945"/>
                </a:cubicBezTo>
                <a:cubicBezTo>
                  <a:pt x="10977" y="3940"/>
                  <a:pt x="10975" y="3925"/>
                  <a:pt x="10980" y="3920"/>
                </a:cubicBezTo>
                <a:cubicBezTo>
                  <a:pt x="10984" y="3916"/>
                  <a:pt x="10989" y="3921"/>
                  <a:pt x="10992" y="3920"/>
                </a:cubicBezTo>
                <a:cubicBezTo>
                  <a:pt x="10997" y="3918"/>
                  <a:pt x="11001" y="3921"/>
                  <a:pt x="11005" y="3920"/>
                </a:cubicBezTo>
                <a:cubicBezTo>
                  <a:pt x="11011" y="3916"/>
                  <a:pt x="11012" y="3905"/>
                  <a:pt x="11018" y="3900"/>
                </a:cubicBezTo>
                <a:cubicBezTo>
                  <a:pt x="11029" y="3891"/>
                  <a:pt x="11038" y="3894"/>
                  <a:pt x="11051" y="3894"/>
                </a:cubicBezTo>
                <a:cubicBezTo>
                  <a:pt x="11063" y="3894"/>
                  <a:pt x="11072" y="3894"/>
                  <a:pt x="11084" y="3900"/>
                </a:cubicBezTo>
                <a:cubicBezTo>
                  <a:pt x="11089" y="3904"/>
                  <a:pt x="11092" y="3915"/>
                  <a:pt x="11096" y="3920"/>
                </a:cubicBezTo>
                <a:lnTo>
                  <a:pt x="11090" y="3945"/>
                </a:lnTo>
                <a:cubicBezTo>
                  <a:pt x="11080" y="3945"/>
                  <a:pt x="11073" y="3942"/>
                  <a:pt x="11065" y="3945"/>
                </a:cubicBezTo>
                <a:cubicBezTo>
                  <a:pt x="11061" y="3945"/>
                  <a:pt x="11056" y="3942"/>
                  <a:pt x="11052" y="3945"/>
                </a:cubicBezTo>
                <a:cubicBezTo>
                  <a:pt x="11048" y="3949"/>
                  <a:pt x="11053" y="3968"/>
                  <a:pt x="11049" y="3971"/>
                </a:cubicBezTo>
                <a:cubicBezTo>
                  <a:pt x="11045" y="3975"/>
                  <a:pt x="11041" y="3976"/>
                  <a:pt x="11037" y="3978"/>
                </a:cubicBezTo>
                <a:cubicBezTo>
                  <a:pt x="11033" y="3979"/>
                  <a:pt x="11028" y="3968"/>
                  <a:pt x="11024" y="3971"/>
                </a:cubicBezTo>
                <a:cubicBezTo>
                  <a:pt x="11019" y="3976"/>
                  <a:pt x="11014" y="3983"/>
                  <a:pt x="11011" y="3991"/>
                </a:cubicBezTo>
                <a:cubicBezTo>
                  <a:pt x="11009" y="3997"/>
                  <a:pt x="11011" y="4008"/>
                  <a:pt x="11008" y="4016"/>
                </a:cubicBezTo>
                <a:cubicBezTo>
                  <a:pt x="11006" y="4024"/>
                  <a:pt x="11004" y="4034"/>
                  <a:pt x="11002" y="4042"/>
                </a:cubicBezTo>
                <a:cubicBezTo>
                  <a:pt x="11000" y="4050"/>
                  <a:pt x="10992" y="4047"/>
                  <a:pt x="10990" y="4055"/>
                </a:cubicBezTo>
                <a:cubicBezTo>
                  <a:pt x="10987" y="4063"/>
                  <a:pt x="10984" y="4071"/>
                  <a:pt x="10983" y="4081"/>
                </a:cubicBezTo>
                <a:cubicBezTo>
                  <a:pt x="10982" y="4089"/>
                  <a:pt x="10986" y="4097"/>
                  <a:pt x="10986" y="4106"/>
                </a:cubicBezTo>
                <a:cubicBezTo>
                  <a:pt x="10986" y="4126"/>
                  <a:pt x="10984" y="4139"/>
                  <a:pt x="10983" y="4158"/>
                </a:cubicBezTo>
                <a:cubicBezTo>
                  <a:pt x="10970" y="4158"/>
                  <a:pt x="10956" y="4148"/>
                  <a:pt x="10949" y="4171"/>
                </a:cubicBezTo>
                <a:cubicBezTo>
                  <a:pt x="10943" y="4189"/>
                  <a:pt x="10943" y="4206"/>
                  <a:pt x="10936" y="4223"/>
                </a:cubicBezTo>
                <a:cubicBezTo>
                  <a:pt x="10933" y="4231"/>
                  <a:pt x="10927" y="4229"/>
                  <a:pt x="10923" y="4235"/>
                </a:cubicBezTo>
                <a:cubicBezTo>
                  <a:pt x="10919" y="4242"/>
                  <a:pt x="10915" y="4248"/>
                  <a:pt x="10911" y="4255"/>
                </a:cubicBezTo>
                <a:cubicBezTo>
                  <a:pt x="10907" y="4261"/>
                  <a:pt x="10908" y="4274"/>
                  <a:pt x="10904" y="4281"/>
                </a:cubicBezTo>
                <a:cubicBezTo>
                  <a:pt x="10901" y="4287"/>
                  <a:pt x="10895" y="4287"/>
                  <a:pt x="10892" y="4293"/>
                </a:cubicBezTo>
                <a:cubicBezTo>
                  <a:pt x="10888" y="4302"/>
                  <a:pt x="10882" y="4303"/>
                  <a:pt x="10879" y="4312"/>
                </a:cubicBezTo>
                <a:cubicBezTo>
                  <a:pt x="10877" y="4320"/>
                  <a:pt x="10880" y="4330"/>
                  <a:pt x="10879" y="4338"/>
                </a:cubicBezTo>
                <a:cubicBezTo>
                  <a:pt x="10878" y="4346"/>
                  <a:pt x="10880" y="4356"/>
                  <a:pt x="10879" y="4364"/>
                </a:cubicBezTo>
                <a:cubicBezTo>
                  <a:pt x="10878" y="4377"/>
                  <a:pt x="10871" y="4380"/>
                  <a:pt x="10867" y="4390"/>
                </a:cubicBezTo>
                <a:cubicBezTo>
                  <a:pt x="10862" y="4399"/>
                  <a:pt x="10856" y="4403"/>
                  <a:pt x="10854" y="4416"/>
                </a:cubicBezTo>
                <a:cubicBezTo>
                  <a:pt x="10853" y="4433"/>
                  <a:pt x="10855" y="4449"/>
                  <a:pt x="10854" y="4467"/>
                </a:cubicBezTo>
                <a:cubicBezTo>
                  <a:pt x="10853" y="4477"/>
                  <a:pt x="10848" y="4483"/>
                  <a:pt x="10848" y="4493"/>
                </a:cubicBezTo>
                <a:cubicBezTo>
                  <a:pt x="10847" y="4501"/>
                  <a:pt x="10848" y="4509"/>
                  <a:pt x="10848" y="4519"/>
                </a:cubicBezTo>
                <a:lnTo>
                  <a:pt x="10845" y="4493"/>
                </a:lnTo>
                <a:cubicBezTo>
                  <a:pt x="10840" y="4497"/>
                  <a:pt x="10837" y="4508"/>
                  <a:pt x="10832" y="4512"/>
                </a:cubicBezTo>
                <a:cubicBezTo>
                  <a:pt x="10822" y="4520"/>
                  <a:pt x="10815" y="4520"/>
                  <a:pt x="10807" y="4531"/>
                </a:cubicBezTo>
                <a:cubicBezTo>
                  <a:pt x="10802" y="4538"/>
                  <a:pt x="10802" y="4551"/>
                  <a:pt x="10797" y="4557"/>
                </a:cubicBezTo>
                <a:cubicBezTo>
                  <a:pt x="10793" y="4563"/>
                  <a:pt x="10789" y="4570"/>
                  <a:pt x="10785" y="4576"/>
                </a:cubicBezTo>
                <a:cubicBezTo>
                  <a:pt x="10781" y="4581"/>
                  <a:pt x="10776" y="4575"/>
                  <a:pt x="10772" y="4576"/>
                </a:cubicBezTo>
                <a:cubicBezTo>
                  <a:pt x="10768" y="4578"/>
                  <a:pt x="10757" y="4588"/>
                  <a:pt x="10753" y="4590"/>
                </a:cubicBezTo>
                <a:cubicBezTo>
                  <a:pt x="10748" y="4593"/>
                  <a:pt x="10746" y="4604"/>
                  <a:pt x="10741" y="4609"/>
                </a:cubicBezTo>
                <a:lnTo>
                  <a:pt x="10744" y="4641"/>
                </a:lnTo>
                <a:cubicBezTo>
                  <a:pt x="10749" y="4641"/>
                  <a:pt x="10752" y="4648"/>
                  <a:pt x="10757" y="4648"/>
                </a:cubicBezTo>
                <a:cubicBezTo>
                  <a:pt x="10761" y="4648"/>
                  <a:pt x="10764" y="4641"/>
                  <a:pt x="10769" y="4641"/>
                </a:cubicBezTo>
                <a:lnTo>
                  <a:pt x="10794" y="4641"/>
                </a:lnTo>
                <a:cubicBezTo>
                  <a:pt x="10794" y="4654"/>
                  <a:pt x="10793" y="4662"/>
                  <a:pt x="10791" y="4673"/>
                </a:cubicBezTo>
                <a:cubicBezTo>
                  <a:pt x="10790" y="4681"/>
                  <a:pt x="10793" y="4692"/>
                  <a:pt x="10791" y="4698"/>
                </a:cubicBezTo>
                <a:cubicBezTo>
                  <a:pt x="10789" y="4707"/>
                  <a:pt x="10782" y="4707"/>
                  <a:pt x="10779" y="4712"/>
                </a:cubicBezTo>
                <a:cubicBezTo>
                  <a:pt x="10775" y="4716"/>
                  <a:pt x="10771" y="4720"/>
                  <a:pt x="10766" y="4725"/>
                </a:cubicBezTo>
                <a:cubicBezTo>
                  <a:pt x="10761" y="4730"/>
                  <a:pt x="10758" y="4738"/>
                  <a:pt x="10753" y="4744"/>
                </a:cubicBezTo>
                <a:cubicBezTo>
                  <a:pt x="10750" y="4747"/>
                  <a:pt x="10738" y="4746"/>
                  <a:pt x="10734" y="4751"/>
                </a:cubicBezTo>
                <a:cubicBezTo>
                  <a:pt x="10729" y="4757"/>
                  <a:pt x="10727" y="4769"/>
                  <a:pt x="10722" y="4776"/>
                </a:cubicBezTo>
                <a:cubicBezTo>
                  <a:pt x="10717" y="4782"/>
                  <a:pt x="10715" y="4791"/>
                  <a:pt x="10709" y="4795"/>
                </a:cubicBezTo>
                <a:cubicBezTo>
                  <a:pt x="10705" y="4799"/>
                  <a:pt x="10700" y="4799"/>
                  <a:pt x="10697" y="4802"/>
                </a:cubicBezTo>
                <a:cubicBezTo>
                  <a:pt x="10692" y="4808"/>
                  <a:pt x="10688" y="4812"/>
                  <a:pt x="10684" y="4821"/>
                </a:cubicBezTo>
                <a:cubicBezTo>
                  <a:pt x="10681" y="4829"/>
                  <a:pt x="10680" y="4837"/>
                  <a:pt x="10678" y="4847"/>
                </a:cubicBezTo>
                <a:cubicBezTo>
                  <a:pt x="10676" y="4855"/>
                  <a:pt x="10677" y="4865"/>
                  <a:pt x="10675" y="4873"/>
                </a:cubicBezTo>
                <a:cubicBezTo>
                  <a:pt x="10671" y="4887"/>
                  <a:pt x="10664" y="4898"/>
                  <a:pt x="10656" y="4898"/>
                </a:cubicBezTo>
                <a:cubicBezTo>
                  <a:pt x="10642" y="4898"/>
                  <a:pt x="10637" y="4873"/>
                  <a:pt x="10624" y="4873"/>
                </a:cubicBezTo>
                <a:lnTo>
                  <a:pt x="10599" y="4873"/>
                </a:lnTo>
                <a:lnTo>
                  <a:pt x="10596" y="4918"/>
                </a:lnTo>
                <a:cubicBezTo>
                  <a:pt x="10600" y="4937"/>
                  <a:pt x="10603" y="4950"/>
                  <a:pt x="10606" y="4969"/>
                </a:cubicBezTo>
                <a:cubicBezTo>
                  <a:pt x="10592" y="4975"/>
                  <a:pt x="10582" y="4984"/>
                  <a:pt x="10568" y="4988"/>
                </a:cubicBezTo>
                <a:cubicBezTo>
                  <a:pt x="10564" y="4990"/>
                  <a:pt x="10559" y="4987"/>
                  <a:pt x="10555" y="4988"/>
                </a:cubicBezTo>
                <a:cubicBezTo>
                  <a:pt x="10545" y="4993"/>
                  <a:pt x="10540" y="5004"/>
                  <a:pt x="10530" y="5014"/>
                </a:cubicBezTo>
                <a:cubicBezTo>
                  <a:pt x="10524" y="5019"/>
                  <a:pt x="10522" y="5029"/>
                  <a:pt x="10517" y="5034"/>
                </a:cubicBezTo>
                <a:cubicBezTo>
                  <a:pt x="10513" y="5038"/>
                  <a:pt x="10510" y="5050"/>
                  <a:pt x="10505" y="5053"/>
                </a:cubicBezTo>
                <a:cubicBezTo>
                  <a:pt x="10501" y="5055"/>
                  <a:pt x="10496" y="5050"/>
                  <a:pt x="10492" y="5053"/>
                </a:cubicBezTo>
                <a:cubicBezTo>
                  <a:pt x="10487" y="5058"/>
                  <a:pt x="10482" y="5058"/>
                  <a:pt x="10480" y="5066"/>
                </a:cubicBezTo>
                <a:cubicBezTo>
                  <a:pt x="10477" y="5072"/>
                  <a:pt x="10480" y="5083"/>
                  <a:pt x="10480" y="5091"/>
                </a:cubicBezTo>
                <a:cubicBezTo>
                  <a:pt x="10479" y="5100"/>
                  <a:pt x="10480" y="5110"/>
                  <a:pt x="10480" y="5118"/>
                </a:cubicBezTo>
                <a:cubicBezTo>
                  <a:pt x="10478" y="5130"/>
                  <a:pt x="10473" y="5137"/>
                  <a:pt x="10467" y="5143"/>
                </a:cubicBezTo>
                <a:cubicBezTo>
                  <a:pt x="10462" y="5148"/>
                  <a:pt x="10460" y="5161"/>
                  <a:pt x="10455" y="5162"/>
                </a:cubicBezTo>
                <a:cubicBezTo>
                  <a:pt x="10451" y="5162"/>
                  <a:pt x="10446" y="5161"/>
                  <a:pt x="10442" y="5162"/>
                </a:cubicBezTo>
                <a:cubicBezTo>
                  <a:pt x="10438" y="5164"/>
                  <a:pt x="10433" y="5162"/>
                  <a:pt x="10429" y="5162"/>
                </a:cubicBezTo>
                <a:cubicBezTo>
                  <a:pt x="10424" y="5164"/>
                  <a:pt x="10422" y="5174"/>
                  <a:pt x="10417" y="5182"/>
                </a:cubicBezTo>
                <a:cubicBezTo>
                  <a:pt x="10412" y="5190"/>
                  <a:pt x="10404" y="5188"/>
                  <a:pt x="10404" y="5201"/>
                </a:cubicBezTo>
                <a:cubicBezTo>
                  <a:pt x="10404" y="5210"/>
                  <a:pt x="10407" y="5217"/>
                  <a:pt x="10407" y="5227"/>
                </a:cubicBezTo>
                <a:cubicBezTo>
                  <a:pt x="10407" y="5239"/>
                  <a:pt x="10414" y="5241"/>
                  <a:pt x="10414" y="5252"/>
                </a:cubicBezTo>
                <a:cubicBezTo>
                  <a:pt x="10414" y="5264"/>
                  <a:pt x="10410" y="5270"/>
                  <a:pt x="10407" y="5278"/>
                </a:cubicBezTo>
                <a:cubicBezTo>
                  <a:pt x="10405" y="5286"/>
                  <a:pt x="10396" y="5278"/>
                  <a:pt x="10395" y="5285"/>
                </a:cubicBezTo>
                <a:cubicBezTo>
                  <a:pt x="10393" y="5293"/>
                  <a:pt x="10388" y="5299"/>
                  <a:pt x="10388" y="5310"/>
                </a:cubicBezTo>
                <a:cubicBezTo>
                  <a:pt x="10388" y="5320"/>
                  <a:pt x="10391" y="5327"/>
                  <a:pt x="10392" y="5337"/>
                </a:cubicBezTo>
                <a:cubicBezTo>
                  <a:pt x="10392" y="5353"/>
                  <a:pt x="10401" y="5359"/>
                  <a:pt x="10401" y="5375"/>
                </a:cubicBezTo>
                <a:cubicBezTo>
                  <a:pt x="10401" y="5392"/>
                  <a:pt x="10403" y="5407"/>
                  <a:pt x="10398" y="5420"/>
                </a:cubicBezTo>
                <a:cubicBezTo>
                  <a:pt x="10396" y="5426"/>
                  <a:pt x="10389" y="5415"/>
                  <a:pt x="10385" y="5420"/>
                </a:cubicBezTo>
                <a:cubicBezTo>
                  <a:pt x="10382" y="5426"/>
                  <a:pt x="10382" y="5439"/>
                  <a:pt x="10379" y="5446"/>
                </a:cubicBezTo>
                <a:lnTo>
                  <a:pt x="10379" y="5497"/>
                </a:lnTo>
                <a:lnTo>
                  <a:pt x="10413" y="5497"/>
                </a:lnTo>
                <a:cubicBezTo>
                  <a:pt x="10418" y="5497"/>
                  <a:pt x="10421" y="5487"/>
                  <a:pt x="10426" y="5491"/>
                </a:cubicBezTo>
                <a:cubicBezTo>
                  <a:pt x="10431" y="5493"/>
                  <a:pt x="10434" y="5501"/>
                  <a:pt x="10439" y="5504"/>
                </a:cubicBezTo>
                <a:cubicBezTo>
                  <a:pt x="10443" y="5507"/>
                  <a:pt x="10442" y="5521"/>
                  <a:pt x="10445" y="5529"/>
                </a:cubicBezTo>
                <a:cubicBezTo>
                  <a:pt x="10441" y="5538"/>
                  <a:pt x="10439" y="5547"/>
                  <a:pt x="10436" y="5555"/>
                </a:cubicBezTo>
                <a:cubicBezTo>
                  <a:pt x="10432" y="5563"/>
                  <a:pt x="10426" y="5558"/>
                  <a:pt x="10423" y="5568"/>
                </a:cubicBezTo>
                <a:cubicBezTo>
                  <a:pt x="10422" y="5576"/>
                  <a:pt x="10425" y="5585"/>
                  <a:pt x="10423" y="5594"/>
                </a:cubicBezTo>
                <a:cubicBezTo>
                  <a:pt x="10422" y="5601"/>
                  <a:pt x="10424" y="5611"/>
                  <a:pt x="10423" y="5619"/>
                </a:cubicBezTo>
                <a:cubicBezTo>
                  <a:pt x="10422" y="5631"/>
                  <a:pt x="10410" y="5621"/>
                  <a:pt x="10407" y="5632"/>
                </a:cubicBezTo>
                <a:cubicBezTo>
                  <a:pt x="10406" y="5640"/>
                  <a:pt x="10404" y="5648"/>
                  <a:pt x="10404" y="5658"/>
                </a:cubicBezTo>
                <a:cubicBezTo>
                  <a:pt x="10404" y="5671"/>
                  <a:pt x="10407" y="5678"/>
                  <a:pt x="10407" y="5691"/>
                </a:cubicBezTo>
                <a:cubicBezTo>
                  <a:pt x="10427" y="5691"/>
                  <a:pt x="10438" y="5690"/>
                  <a:pt x="10458" y="5694"/>
                </a:cubicBezTo>
                <a:cubicBezTo>
                  <a:pt x="10457" y="5718"/>
                  <a:pt x="10459" y="5734"/>
                  <a:pt x="10455" y="5755"/>
                </a:cubicBezTo>
                <a:cubicBezTo>
                  <a:pt x="10452" y="5766"/>
                  <a:pt x="10444" y="5763"/>
                  <a:pt x="10442" y="5774"/>
                </a:cubicBezTo>
                <a:cubicBezTo>
                  <a:pt x="10440" y="5784"/>
                  <a:pt x="10436" y="5789"/>
                  <a:pt x="10436" y="5800"/>
                </a:cubicBezTo>
                <a:cubicBezTo>
                  <a:pt x="10436" y="5811"/>
                  <a:pt x="10442" y="5814"/>
                  <a:pt x="10442" y="5826"/>
                </a:cubicBezTo>
                <a:cubicBezTo>
                  <a:pt x="10442" y="5834"/>
                  <a:pt x="10441" y="5837"/>
                  <a:pt x="10442" y="5845"/>
                </a:cubicBezTo>
                <a:cubicBezTo>
                  <a:pt x="10451" y="5845"/>
                  <a:pt x="10458" y="5841"/>
                  <a:pt x="10467" y="5845"/>
                </a:cubicBezTo>
                <a:cubicBezTo>
                  <a:pt x="10473" y="5846"/>
                  <a:pt x="10477" y="5840"/>
                  <a:pt x="10483" y="5845"/>
                </a:cubicBezTo>
                <a:cubicBezTo>
                  <a:pt x="10489" y="5850"/>
                  <a:pt x="10487" y="5864"/>
                  <a:pt x="10492" y="5871"/>
                </a:cubicBezTo>
                <a:cubicBezTo>
                  <a:pt x="10498" y="5879"/>
                  <a:pt x="10500" y="5887"/>
                  <a:pt x="10505" y="5896"/>
                </a:cubicBezTo>
                <a:lnTo>
                  <a:pt x="10530" y="5883"/>
                </a:lnTo>
                <a:cubicBezTo>
                  <a:pt x="10535" y="5885"/>
                  <a:pt x="10539" y="5888"/>
                  <a:pt x="10543" y="5890"/>
                </a:cubicBezTo>
                <a:cubicBezTo>
                  <a:pt x="10550" y="5893"/>
                  <a:pt x="10554" y="5903"/>
                  <a:pt x="10562" y="5903"/>
                </a:cubicBezTo>
                <a:cubicBezTo>
                  <a:pt x="10574" y="5903"/>
                  <a:pt x="10583" y="5895"/>
                  <a:pt x="10593" y="5883"/>
                </a:cubicBezTo>
                <a:cubicBezTo>
                  <a:pt x="10598" y="5878"/>
                  <a:pt x="10597" y="5862"/>
                  <a:pt x="10603" y="5858"/>
                </a:cubicBezTo>
                <a:cubicBezTo>
                  <a:pt x="10607" y="5854"/>
                  <a:pt x="10611" y="5859"/>
                  <a:pt x="10615" y="5858"/>
                </a:cubicBezTo>
                <a:cubicBezTo>
                  <a:pt x="10619" y="5856"/>
                  <a:pt x="10624" y="5854"/>
                  <a:pt x="10628" y="5851"/>
                </a:cubicBezTo>
                <a:cubicBezTo>
                  <a:pt x="10633" y="5846"/>
                  <a:pt x="10635" y="5838"/>
                  <a:pt x="10640" y="5832"/>
                </a:cubicBezTo>
                <a:cubicBezTo>
                  <a:pt x="10644" y="5827"/>
                  <a:pt x="10643" y="5814"/>
                  <a:pt x="10646" y="5806"/>
                </a:cubicBezTo>
                <a:cubicBezTo>
                  <a:pt x="10650" y="5795"/>
                  <a:pt x="10655" y="5790"/>
                  <a:pt x="10659" y="5780"/>
                </a:cubicBezTo>
                <a:cubicBezTo>
                  <a:pt x="10667" y="5761"/>
                  <a:pt x="10669" y="5746"/>
                  <a:pt x="10678" y="5729"/>
                </a:cubicBezTo>
                <a:cubicBezTo>
                  <a:pt x="10682" y="5721"/>
                  <a:pt x="10682" y="5707"/>
                  <a:pt x="10687" y="5704"/>
                </a:cubicBezTo>
                <a:cubicBezTo>
                  <a:pt x="10691" y="5702"/>
                  <a:pt x="10696" y="5698"/>
                  <a:pt x="10700" y="5696"/>
                </a:cubicBezTo>
                <a:cubicBezTo>
                  <a:pt x="10704" y="5695"/>
                  <a:pt x="10708" y="5704"/>
                  <a:pt x="10713" y="5704"/>
                </a:cubicBezTo>
                <a:cubicBezTo>
                  <a:pt x="10718" y="5704"/>
                  <a:pt x="10720" y="5692"/>
                  <a:pt x="10725" y="5691"/>
                </a:cubicBezTo>
                <a:lnTo>
                  <a:pt x="10725" y="5639"/>
                </a:lnTo>
                <a:cubicBezTo>
                  <a:pt x="10730" y="5641"/>
                  <a:pt x="10734" y="5636"/>
                  <a:pt x="10738" y="5639"/>
                </a:cubicBezTo>
                <a:cubicBezTo>
                  <a:pt x="10742" y="5644"/>
                  <a:pt x="10747" y="5645"/>
                  <a:pt x="10750" y="5652"/>
                </a:cubicBezTo>
                <a:cubicBezTo>
                  <a:pt x="10753" y="5658"/>
                  <a:pt x="10754" y="5667"/>
                  <a:pt x="10757" y="5677"/>
                </a:cubicBezTo>
                <a:cubicBezTo>
                  <a:pt x="10758" y="5685"/>
                  <a:pt x="10755" y="5695"/>
                  <a:pt x="10757" y="5704"/>
                </a:cubicBezTo>
                <a:cubicBezTo>
                  <a:pt x="10759" y="5715"/>
                  <a:pt x="10768" y="5711"/>
                  <a:pt x="10769" y="5722"/>
                </a:cubicBezTo>
                <a:cubicBezTo>
                  <a:pt x="10772" y="5743"/>
                  <a:pt x="10767" y="5760"/>
                  <a:pt x="10769" y="5780"/>
                </a:cubicBezTo>
                <a:cubicBezTo>
                  <a:pt x="10770" y="5788"/>
                  <a:pt x="10772" y="5798"/>
                  <a:pt x="10772" y="5806"/>
                </a:cubicBezTo>
                <a:cubicBezTo>
                  <a:pt x="10774" y="5817"/>
                  <a:pt x="10782" y="5816"/>
                  <a:pt x="10785" y="5826"/>
                </a:cubicBezTo>
                <a:cubicBezTo>
                  <a:pt x="10789" y="5838"/>
                  <a:pt x="10797" y="5846"/>
                  <a:pt x="10797" y="5864"/>
                </a:cubicBezTo>
                <a:lnTo>
                  <a:pt x="10797" y="5877"/>
                </a:lnTo>
                <a:cubicBezTo>
                  <a:pt x="10797" y="5892"/>
                  <a:pt x="10785" y="5888"/>
                  <a:pt x="10785" y="5903"/>
                </a:cubicBezTo>
                <a:cubicBezTo>
                  <a:pt x="10785" y="5913"/>
                  <a:pt x="10788" y="5920"/>
                  <a:pt x="10788" y="5929"/>
                </a:cubicBezTo>
                <a:cubicBezTo>
                  <a:pt x="10790" y="5950"/>
                  <a:pt x="10795" y="5969"/>
                  <a:pt x="10804" y="5980"/>
                </a:cubicBezTo>
                <a:cubicBezTo>
                  <a:pt x="10808" y="5985"/>
                  <a:pt x="10813" y="5982"/>
                  <a:pt x="10816" y="5987"/>
                </a:cubicBezTo>
                <a:cubicBezTo>
                  <a:pt x="10821" y="5993"/>
                  <a:pt x="10823" y="6002"/>
                  <a:pt x="10826" y="6012"/>
                </a:cubicBezTo>
                <a:cubicBezTo>
                  <a:pt x="10829" y="6022"/>
                  <a:pt x="10835" y="6026"/>
                  <a:pt x="10835" y="6038"/>
                </a:cubicBezTo>
                <a:lnTo>
                  <a:pt x="10835" y="6064"/>
                </a:lnTo>
                <a:lnTo>
                  <a:pt x="10835" y="6089"/>
                </a:lnTo>
                <a:cubicBezTo>
                  <a:pt x="10837" y="6109"/>
                  <a:pt x="10840" y="6123"/>
                  <a:pt x="10845" y="6141"/>
                </a:cubicBezTo>
                <a:cubicBezTo>
                  <a:pt x="10847" y="6151"/>
                  <a:pt x="10853" y="6153"/>
                  <a:pt x="10857" y="6160"/>
                </a:cubicBezTo>
                <a:cubicBezTo>
                  <a:pt x="10862" y="6170"/>
                  <a:pt x="10866" y="6176"/>
                  <a:pt x="10870" y="6186"/>
                </a:cubicBezTo>
                <a:cubicBezTo>
                  <a:pt x="10873" y="6194"/>
                  <a:pt x="10881" y="6194"/>
                  <a:pt x="10882" y="6205"/>
                </a:cubicBezTo>
                <a:cubicBezTo>
                  <a:pt x="10883" y="6213"/>
                  <a:pt x="10885" y="6221"/>
                  <a:pt x="10885" y="6231"/>
                </a:cubicBezTo>
                <a:cubicBezTo>
                  <a:pt x="10885" y="6241"/>
                  <a:pt x="10883" y="6249"/>
                  <a:pt x="10882" y="6257"/>
                </a:cubicBezTo>
                <a:cubicBezTo>
                  <a:pt x="10881" y="6272"/>
                  <a:pt x="10873" y="6280"/>
                  <a:pt x="10873" y="6296"/>
                </a:cubicBezTo>
                <a:lnTo>
                  <a:pt x="10873" y="6308"/>
                </a:lnTo>
                <a:cubicBezTo>
                  <a:pt x="10873" y="6320"/>
                  <a:pt x="10878" y="6325"/>
                  <a:pt x="10879" y="6334"/>
                </a:cubicBezTo>
                <a:cubicBezTo>
                  <a:pt x="10880" y="6342"/>
                  <a:pt x="10878" y="6350"/>
                  <a:pt x="10879" y="6360"/>
                </a:cubicBezTo>
                <a:lnTo>
                  <a:pt x="10967" y="6360"/>
                </a:lnTo>
                <a:cubicBezTo>
                  <a:pt x="10968" y="6346"/>
                  <a:pt x="10970" y="6334"/>
                  <a:pt x="10971" y="6322"/>
                </a:cubicBezTo>
                <a:cubicBezTo>
                  <a:pt x="10971" y="6313"/>
                  <a:pt x="10970" y="6304"/>
                  <a:pt x="10971" y="6296"/>
                </a:cubicBezTo>
                <a:cubicBezTo>
                  <a:pt x="10971" y="6284"/>
                  <a:pt x="10977" y="6280"/>
                  <a:pt x="10980" y="6270"/>
                </a:cubicBezTo>
                <a:cubicBezTo>
                  <a:pt x="10983" y="6259"/>
                  <a:pt x="10986" y="6247"/>
                  <a:pt x="10992" y="6244"/>
                </a:cubicBezTo>
                <a:cubicBezTo>
                  <a:pt x="10997" y="6242"/>
                  <a:pt x="11000" y="6244"/>
                  <a:pt x="11005" y="6244"/>
                </a:cubicBezTo>
                <a:lnTo>
                  <a:pt x="11018" y="6244"/>
                </a:lnTo>
                <a:cubicBezTo>
                  <a:pt x="11022" y="6244"/>
                  <a:pt x="11026" y="6250"/>
                  <a:pt x="11030" y="6250"/>
                </a:cubicBezTo>
                <a:cubicBezTo>
                  <a:pt x="11035" y="6252"/>
                  <a:pt x="11037" y="6263"/>
                  <a:pt x="11043" y="6263"/>
                </a:cubicBezTo>
                <a:cubicBezTo>
                  <a:pt x="11048" y="6263"/>
                  <a:pt x="11051" y="6255"/>
                  <a:pt x="11055" y="6250"/>
                </a:cubicBezTo>
                <a:cubicBezTo>
                  <a:pt x="11061" y="6246"/>
                  <a:pt x="11059" y="6229"/>
                  <a:pt x="11065" y="6225"/>
                </a:cubicBezTo>
                <a:cubicBezTo>
                  <a:pt x="11074" y="6215"/>
                  <a:pt x="11082" y="6219"/>
                  <a:pt x="11093" y="6219"/>
                </a:cubicBezTo>
                <a:lnTo>
                  <a:pt x="11093" y="6141"/>
                </a:lnTo>
                <a:lnTo>
                  <a:pt x="11143" y="6141"/>
                </a:lnTo>
                <a:cubicBezTo>
                  <a:pt x="11143" y="6131"/>
                  <a:pt x="11147" y="6125"/>
                  <a:pt x="11147" y="6115"/>
                </a:cubicBezTo>
                <a:cubicBezTo>
                  <a:pt x="11147" y="6101"/>
                  <a:pt x="11144" y="6091"/>
                  <a:pt x="11143" y="6077"/>
                </a:cubicBezTo>
                <a:lnTo>
                  <a:pt x="11119" y="6077"/>
                </a:lnTo>
                <a:cubicBezTo>
                  <a:pt x="11114" y="6077"/>
                  <a:pt x="11110" y="6085"/>
                  <a:pt x="11106" y="6083"/>
                </a:cubicBezTo>
                <a:cubicBezTo>
                  <a:pt x="11102" y="6082"/>
                  <a:pt x="11097" y="6087"/>
                  <a:pt x="11093" y="6083"/>
                </a:cubicBezTo>
                <a:cubicBezTo>
                  <a:pt x="11089" y="6080"/>
                  <a:pt x="11095" y="6064"/>
                  <a:pt x="11093" y="6057"/>
                </a:cubicBezTo>
                <a:cubicBezTo>
                  <a:pt x="11091" y="6051"/>
                  <a:pt x="11084" y="6056"/>
                  <a:pt x="11081" y="6051"/>
                </a:cubicBezTo>
                <a:cubicBezTo>
                  <a:pt x="11086" y="6033"/>
                  <a:pt x="11091" y="6019"/>
                  <a:pt x="11096" y="5999"/>
                </a:cubicBezTo>
                <a:cubicBezTo>
                  <a:pt x="11099" y="5990"/>
                  <a:pt x="11104" y="5985"/>
                  <a:pt x="11106" y="5974"/>
                </a:cubicBezTo>
                <a:cubicBezTo>
                  <a:pt x="11109" y="5956"/>
                  <a:pt x="11108" y="5942"/>
                  <a:pt x="11109" y="5922"/>
                </a:cubicBezTo>
                <a:cubicBezTo>
                  <a:pt x="11110" y="5903"/>
                  <a:pt x="11111" y="5890"/>
                  <a:pt x="11112" y="5871"/>
                </a:cubicBezTo>
                <a:cubicBezTo>
                  <a:pt x="11112" y="5861"/>
                  <a:pt x="11111" y="5853"/>
                  <a:pt x="11112" y="5845"/>
                </a:cubicBezTo>
                <a:cubicBezTo>
                  <a:pt x="11114" y="5835"/>
                  <a:pt x="11116" y="5828"/>
                  <a:pt x="11118" y="5819"/>
                </a:cubicBezTo>
                <a:cubicBezTo>
                  <a:pt x="11120" y="5809"/>
                  <a:pt x="11127" y="5812"/>
                  <a:pt x="11131" y="5806"/>
                </a:cubicBezTo>
                <a:cubicBezTo>
                  <a:pt x="11136" y="5798"/>
                  <a:pt x="11138" y="5785"/>
                  <a:pt x="11143" y="5780"/>
                </a:cubicBezTo>
                <a:cubicBezTo>
                  <a:pt x="11147" y="5777"/>
                  <a:pt x="11152" y="5777"/>
                  <a:pt x="11156" y="5774"/>
                </a:cubicBezTo>
                <a:cubicBezTo>
                  <a:pt x="11162" y="5769"/>
                  <a:pt x="11163" y="5758"/>
                  <a:pt x="11169" y="5755"/>
                </a:cubicBezTo>
                <a:cubicBezTo>
                  <a:pt x="11172" y="5753"/>
                  <a:pt x="11177" y="5751"/>
                  <a:pt x="11181" y="5748"/>
                </a:cubicBezTo>
                <a:cubicBezTo>
                  <a:pt x="11185" y="5745"/>
                  <a:pt x="11191" y="5753"/>
                  <a:pt x="11194" y="5748"/>
                </a:cubicBezTo>
                <a:cubicBezTo>
                  <a:pt x="11198" y="5742"/>
                  <a:pt x="11198" y="5732"/>
                  <a:pt x="11200" y="5722"/>
                </a:cubicBezTo>
                <a:cubicBezTo>
                  <a:pt x="11202" y="5714"/>
                  <a:pt x="11199" y="5704"/>
                  <a:pt x="11200" y="5696"/>
                </a:cubicBezTo>
                <a:cubicBezTo>
                  <a:pt x="11202" y="5685"/>
                  <a:pt x="11206" y="5680"/>
                  <a:pt x="11210" y="5671"/>
                </a:cubicBezTo>
                <a:cubicBezTo>
                  <a:pt x="11213" y="5661"/>
                  <a:pt x="11219" y="5660"/>
                  <a:pt x="11222" y="5652"/>
                </a:cubicBezTo>
                <a:cubicBezTo>
                  <a:pt x="11225" y="5644"/>
                  <a:pt x="11234" y="5644"/>
                  <a:pt x="11235" y="5632"/>
                </a:cubicBezTo>
                <a:cubicBezTo>
                  <a:pt x="11236" y="5624"/>
                  <a:pt x="11235" y="5618"/>
                  <a:pt x="11235" y="5608"/>
                </a:cubicBezTo>
                <a:lnTo>
                  <a:pt x="11235" y="5581"/>
                </a:lnTo>
                <a:cubicBezTo>
                  <a:pt x="11235" y="5568"/>
                  <a:pt x="11232" y="5561"/>
                  <a:pt x="11231" y="5549"/>
                </a:cubicBezTo>
                <a:cubicBezTo>
                  <a:pt x="11222" y="5549"/>
                  <a:pt x="11216" y="5550"/>
                  <a:pt x="11206" y="5549"/>
                </a:cubicBezTo>
                <a:cubicBezTo>
                  <a:pt x="11197" y="5547"/>
                  <a:pt x="11191" y="5542"/>
                  <a:pt x="11181" y="5542"/>
                </a:cubicBezTo>
                <a:cubicBezTo>
                  <a:pt x="11177" y="5542"/>
                  <a:pt x="11173" y="5547"/>
                  <a:pt x="11169" y="5547"/>
                </a:cubicBezTo>
                <a:cubicBezTo>
                  <a:pt x="11169" y="5515"/>
                  <a:pt x="11172" y="5496"/>
                  <a:pt x="11169" y="5465"/>
                </a:cubicBezTo>
                <a:cubicBezTo>
                  <a:pt x="11167" y="5452"/>
                  <a:pt x="11162" y="5444"/>
                  <a:pt x="11156" y="5439"/>
                </a:cubicBezTo>
                <a:cubicBezTo>
                  <a:pt x="11152" y="5436"/>
                  <a:pt x="11147" y="5442"/>
                  <a:pt x="11143" y="5439"/>
                </a:cubicBezTo>
                <a:cubicBezTo>
                  <a:pt x="11139" y="5433"/>
                  <a:pt x="11136" y="5428"/>
                  <a:pt x="11131" y="5420"/>
                </a:cubicBezTo>
                <a:cubicBezTo>
                  <a:pt x="11128" y="5415"/>
                  <a:pt x="11133" y="5406"/>
                  <a:pt x="11133" y="5396"/>
                </a:cubicBezTo>
                <a:lnTo>
                  <a:pt x="11133" y="5188"/>
                </a:lnTo>
                <a:cubicBezTo>
                  <a:pt x="11137" y="5182"/>
                  <a:pt x="11143" y="5176"/>
                  <a:pt x="11147" y="5168"/>
                </a:cubicBezTo>
                <a:cubicBezTo>
                  <a:pt x="11150" y="5161"/>
                  <a:pt x="11150" y="5151"/>
                  <a:pt x="11153" y="5143"/>
                </a:cubicBezTo>
                <a:cubicBezTo>
                  <a:pt x="11157" y="5134"/>
                  <a:pt x="11163" y="5129"/>
                  <a:pt x="11166" y="5118"/>
                </a:cubicBezTo>
                <a:cubicBezTo>
                  <a:pt x="11168" y="5108"/>
                  <a:pt x="11171" y="5101"/>
                  <a:pt x="11172" y="5091"/>
                </a:cubicBezTo>
                <a:cubicBezTo>
                  <a:pt x="11174" y="5074"/>
                  <a:pt x="11174" y="5056"/>
                  <a:pt x="11178" y="5040"/>
                </a:cubicBezTo>
                <a:cubicBezTo>
                  <a:pt x="11180" y="5031"/>
                  <a:pt x="11180" y="5021"/>
                  <a:pt x="11184" y="5014"/>
                </a:cubicBezTo>
                <a:cubicBezTo>
                  <a:pt x="11188" y="5008"/>
                  <a:pt x="11192" y="5004"/>
                  <a:pt x="11197" y="5001"/>
                </a:cubicBezTo>
                <a:cubicBezTo>
                  <a:pt x="11201" y="4998"/>
                  <a:pt x="11206" y="5003"/>
                  <a:pt x="11210" y="5001"/>
                </a:cubicBezTo>
                <a:cubicBezTo>
                  <a:pt x="11220" y="4997"/>
                  <a:pt x="11227" y="4989"/>
                  <a:pt x="11235" y="4976"/>
                </a:cubicBezTo>
                <a:cubicBezTo>
                  <a:pt x="11239" y="4969"/>
                  <a:pt x="11241" y="4958"/>
                  <a:pt x="11244" y="4950"/>
                </a:cubicBezTo>
                <a:cubicBezTo>
                  <a:pt x="11247" y="4942"/>
                  <a:pt x="11253" y="4939"/>
                  <a:pt x="11257" y="4931"/>
                </a:cubicBezTo>
                <a:cubicBezTo>
                  <a:pt x="11260" y="4924"/>
                  <a:pt x="11259" y="4910"/>
                  <a:pt x="11263" y="4905"/>
                </a:cubicBezTo>
                <a:cubicBezTo>
                  <a:pt x="11271" y="4895"/>
                  <a:pt x="11280" y="4902"/>
                  <a:pt x="11288" y="4898"/>
                </a:cubicBezTo>
                <a:cubicBezTo>
                  <a:pt x="11294" y="4897"/>
                  <a:pt x="11299" y="4903"/>
                  <a:pt x="11304" y="4898"/>
                </a:cubicBezTo>
                <a:cubicBezTo>
                  <a:pt x="11309" y="4894"/>
                  <a:pt x="11309" y="4879"/>
                  <a:pt x="11313" y="4873"/>
                </a:cubicBezTo>
                <a:cubicBezTo>
                  <a:pt x="11317" y="4866"/>
                  <a:pt x="11324" y="4863"/>
                  <a:pt x="11326" y="4854"/>
                </a:cubicBezTo>
                <a:cubicBezTo>
                  <a:pt x="11328" y="4845"/>
                  <a:pt x="11324" y="4834"/>
                  <a:pt x="11326" y="4828"/>
                </a:cubicBezTo>
                <a:cubicBezTo>
                  <a:pt x="11329" y="4818"/>
                  <a:pt x="11331" y="4810"/>
                  <a:pt x="11335" y="4802"/>
                </a:cubicBezTo>
                <a:cubicBezTo>
                  <a:pt x="11339" y="4797"/>
                  <a:pt x="11344" y="4797"/>
                  <a:pt x="11348" y="4795"/>
                </a:cubicBezTo>
                <a:cubicBezTo>
                  <a:pt x="11352" y="4794"/>
                  <a:pt x="11357" y="4789"/>
                  <a:pt x="11360" y="4789"/>
                </a:cubicBezTo>
                <a:cubicBezTo>
                  <a:pt x="11364" y="4789"/>
                  <a:pt x="11369" y="4791"/>
                  <a:pt x="11373" y="4789"/>
                </a:cubicBezTo>
                <a:cubicBezTo>
                  <a:pt x="11377" y="4788"/>
                  <a:pt x="11382" y="4785"/>
                  <a:pt x="11386" y="4782"/>
                </a:cubicBezTo>
                <a:cubicBezTo>
                  <a:pt x="11392" y="4776"/>
                  <a:pt x="11395" y="4760"/>
                  <a:pt x="11395" y="4744"/>
                </a:cubicBezTo>
                <a:cubicBezTo>
                  <a:pt x="11395" y="4728"/>
                  <a:pt x="11390" y="4718"/>
                  <a:pt x="11386" y="4705"/>
                </a:cubicBezTo>
                <a:cubicBezTo>
                  <a:pt x="11382" y="4695"/>
                  <a:pt x="11375" y="4697"/>
                  <a:pt x="11373" y="4686"/>
                </a:cubicBezTo>
                <a:cubicBezTo>
                  <a:pt x="11371" y="4678"/>
                  <a:pt x="11373" y="4670"/>
                  <a:pt x="11373" y="4660"/>
                </a:cubicBezTo>
                <a:cubicBezTo>
                  <a:pt x="11373" y="4629"/>
                  <a:pt x="11374" y="4607"/>
                  <a:pt x="11382" y="4583"/>
                </a:cubicBezTo>
                <a:cubicBezTo>
                  <a:pt x="11386" y="4573"/>
                  <a:pt x="11387" y="4563"/>
                  <a:pt x="11392" y="4557"/>
                </a:cubicBezTo>
                <a:cubicBezTo>
                  <a:pt x="11395" y="4552"/>
                  <a:pt x="11401" y="4560"/>
                  <a:pt x="11405" y="4557"/>
                </a:cubicBezTo>
                <a:cubicBezTo>
                  <a:pt x="11410" y="4552"/>
                  <a:pt x="11412" y="4544"/>
                  <a:pt x="11417" y="4538"/>
                </a:cubicBezTo>
                <a:cubicBezTo>
                  <a:pt x="11423" y="4530"/>
                  <a:pt x="11424" y="4519"/>
                  <a:pt x="11427" y="4506"/>
                </a:cubicBezTo>
                <a:cubicBezTo>
                  <a:pt x="11431" y="4488"/>
                  <a:pt x="11432" y="4472"/>
                  <a:pt x="11436" y="4454"/>
                </a:cubicBezTo>
                <a:cubicBezTo>
                  <a:pt x="11438" y="4446"/>
                  <a:pt x="11436" y="4433"/>
                  <a:pt x="11439" y="4428"/>
                </a:cubicBezTo>
                <a:cubicBezTo>
                  <a:pt x="11446" y="4417"/>
                  <a:pt x="11455" y="4422"/>
                  <a:pt x="11464" y="4422"/>
                </a:cubicBezTo>
                <a:cubicBezTo>
                  <a:pt x="11474" y="4422"/>
                  <a:pt x="11481" y="4425"/>
                  <a:pt x="11489" y="4428"/>
                </a:cubicBezTo>
                <a:cubicBezTo>
                  <a:pt x="11493" y="4430"/>
                  <a:pt x="11498" y="4427"/>
                  <a:pt x="11502" y="4428"/>
                </a:cubicBezTo>
                <a:cubicBezTo>
                  <a:pt x="11508" y="4432"/>
                  <a:pt x="11508" y="4448"/>
                  <a:pt x="11512" y="4454"/>
                </a:cubicBezTo>
                <a:cubicBezTo>
                  <a:pt x="11520" y="4470"/>
                  <a:pt x="11523" y="4486"/>
                  <a:pt x="11530" y="4506"/>
                </a:cubicBezTo>
                <a:cubicBezTo>
                  <a:pt x="11534" y="4503"/>
                  <a:pt x="11540" y="4502"/>
                  <a:pt x="11543" y="4499"/>
                </a:cubicBezTo>
                <a:cubicBezTo>
                  <a:pt x="11548" y="4493"/>
                  <a:pt x="11547" y="4477"/>
                  <a:pt x="11552" y="4473"/>
                </a:cubicBezTo>
                <a:cubicBezTo>
                  <a:pt x="11556" y="4472"/>
                  <a:pt x="11560" y="4467"/>
                  <a:pt x="11565" y="4467"/>
                </a:cubicBezTo>
                <a:cubicBezTo>
                  <a:pt x="11571" y="4467"/>
                  <a:pt x="11573" y="4480"/>
                  <a:pt x="11578" y="4486"/>
                </a:cubicBezTo>
                <a:cubicBezTo>
                  <a:pt x="11582" y="4493"/>
                  <a:pt x="11588" y="4496"/>
                  <a:pt x="11590" y="4506"/>
                </a:cubicBezTo>
                <a:cubicBezTo>
                  <a:pt x="11592" y="4514"/>
                  <a:pt x="11594" y="4523"/>
                  <a:pt x="11597" y="4531"/>
                </a:cubicBezTo>
                <a:cubicBezTo>
                  <a:pt x="11599" y="4539"/>
                  <a:pt x="11603" y="4548"/>
                  <a:pt x="11603" y="4559"/>
                </a:cubicBezTo>
                <a:lnTo>
                  <a:pt x="11603" y="4641"/>
                </a:lnTo>
                <a:lnTo>
                  <a:pt x="11565" y="4641"/>
                </a:lnTo>
                <a:cubicBezTo>
                  <a:pt x="11565" y="4672"/>
                  <a:pt x="11566" y="4688"/>
                  <a:pt x="11565" y="4718"/>
                </a:cubicBezTo>
                <a:cubicBezTo>
                  <a:pt x="11565" y="4728"/>
                  <a:pt x="11566" y="4736"/>
                  <a:pt x="11565" y="4744"/>
                </a:cubicBezTo>
                <a:cubicBezTo>
                  <a:pt x="11563" y="4765"/>
                  <a:pt x="11559" y="4778"/>
                  <a:pt x="11552" y="4795"/>
                </a:cubicBezTo>
                <a:cubicBezTo>
                  <a:pt x="11549" y="4805"/>
                  <a:pt x="11545" y="4808"/>
                  <a:pt x="11540" y="4815"/>
                </a:cubicBezTo>
                <a:cubicBezTo>
                  <a:pt x="11534" y="4824"/>
                  <a:pt x="11529" y="4834"/>
                  <a:pt x="11521" y="4834"/>
                </a:cubicBezTo>
                <a:cubicBezTo>
                  <a:pt x="11508" y="4834"/>
                  <a:pt x="11500" y="4821"/>
                  <a:pt x="11486" y="4821"/>
                </a:cubicBezTo>
                <a:cubicBezTo>
                  <a:pt x="11481" y="4821"/>
                  <a:pt x="11478" y="4831"/>
                  <a:pt x="11474" y="4834"/>
                </a:cubicBezTo>
                <a:cubicBezTo>
                  <a:pt x="11469" y="4837"/>
                  <a:pt x="11465" y="4841"/>
                  <a:pt x="11461" y="4847"/>
                </a:cubicBezTo>
                <a:cubicBezTo>
                  <a:pt x="11457" y="4854"/>
                  <a:pt x="11457" y="4865"/>
                  <a:pt x="11455" y="4873"/>
                </a:cubicBezTo>
                <a:cubicBezTo>
                  <a:pt x="11452" y="4882"/>
                  <a:pt x="11448" y="4889"/>
                  <a:pt x="11446" y="4898"/>
                </a:cubicBezTo>
                <a:cubicBezTo>
                  <a:pt x="11443" y="4906"/>
                  <a:pt x="11445" y="4916"/>
                  <a:pt x="11442" y="4924"/>
                </a:cubicBezTo>
                <a:cubicBezTo>
                  <a:pt x="11440" y="4932"/>
                  <a:pt x="11434" y="4931"/>
                  <a:pt x="11430" y="4937"/>
                </a:cubicBezTo>
                <a:cubicBezTo>
                  <a:pt x="11425" y="4945"/>
                  <a:pt x="11421" y="4953"/>
                  <a:pt x="11417" y="4963"/>
                </a:cubicBezTo>
                <a:cubicBezTo>
                  <a:pt x="11414" y="4971"/>
                  <a:pt x="11415" y="4980"/>
                  <a:pt x="11411" y="4988"/>
                </a:cubicBezTo>
                <a:cubicBezTo>
                  <a:pt x="11407" y="4996"/>
                  <a:pt x="11402" y="4997"/>
                  <a:pt x="11398" y="5001"/>
                </a:cubicBezTo>
                <a:cubicBezTo>
                  <a:pt x="11389" y="5014"/>
                  <a:pt x="11376" y="5022"/>
                  <a:pt x="11376" y="5046"/>
                </a:cubicBezTo>
                <a:cubicBezTo>
                  <a:pt x="11376" y="5082"/>
                  <a:pt x="11386" y="5101"/>
                  <a:pt x="11386" y="5137"/>
                </a:cubicBezTo>
                <a:cubicBezTo>
                  <a:pt x="11386" y="5153"/>
                  <a:pt x="11383" y="5161"/>
                  <a:pt x="11379" y="5175"/>
                </a:cubicBezTo>
                <a:cubicBezTo>
                  <a:pt x="11376" y="5190"/>
                  <a:pt x="11367" y="5196"/>
                  <a:pt x="11367" y="5214"/>
                </a:cubicBezTo>
                <a:cubicBezTo>
                  <a:pt x="11367" y="5249"/>
                  <a:pt x="11372" y="5269"/>
                  <a:pt x="11373" y="5304"/>
                </a:cubicBezTo>
                <a:lnTo>
                  <a:pt x="11373" y="5330"/>
                </a:lnTo>
                <a:cubicBezTo>
                  <a:pt x="11373" y="5340"/>
                  <a:pt x="11376" y="5346"/>
                  <a:pt x="11376" y="5356"/>
                </a:cubicBezTo>
                <a:cubicBezTo>
                  <a:pt x="11377" y="5378"/>
                  <a:pt x="11376" y="5391"/>
                  <a:pt x="11376" y="5414"/>
                </a:cubicBezTo>
                <a:cubicBezTo>
                  <a:pt x="11389" y="5417"/>
                  <a:pt x="11396" y="5417"/>
                  <a:pt x="11408" y="5420"/>
                </a:cubicBezTo>
                <a:cubicBezTo>
                  <a:pt x="11417" y="5423"/>
                  <a:pt x="11424" y="5429"/>
                  <a:pt x="11433" y="5439"/>
                </a:cubicBezTo>
                <a:cubicBezTo>
                  <a:pt x="11438" y="5444"/>
                  <a:pt x="11438" y="5457"/>
                  <a:pt x="11442" y="5465"/>
                </a:cubicBezTo>
                <a:cubicBezTo>
                  <a:pt x="11446" y="5473"/>
                  <a:pt x="11447" y="5486"/>
                  <a:pt x="11452" y="5491"/>
                </a:cubicBezTo>
                <a:cubicBezTo>
                  <a:pt x="11461" y="5500"/>
                  <a:pt x="11468" y="5502"/>
                  <a:pt x="11477" y="5510"/>
                </a:cubicBezTo>
                <a:cubicBezTo>
                  <a:pt x="11482" y="5515"/>
                  <a:pt x="11485" y="5525"/>
                  <a:pt x="11489" y="5529"/>
                </a:cubicBezTo>
                <a:cubicBezTo>
                  <a:pt x="11500" y="5542"/>
                  <a:pt x="11508" y="5561"/>
                  <a:pt x="11521" y="5561"/>
                </a:cubicBezTo>
                <a:lnTo>
                  <a:pt x="11527" y="5561"/>
                </a:lnTo>
                <a:cubicBezTo>
                  <a:pt x="11533" y="5561"/>
                  <a:pt x="11535" y="5552"/>
                  <a:pt x="11540" y="5549"/>
                </a:cubicBezTo>
                <a:cubicBezTo>
                  <a:pt x="11556" y="5534"/>
                  <a:pt x="11565" y="5504"/>
                  <a:pt x="11584" y="5504"/>
                </a:cubicBezTo>
                <a:cubicBezTo>
                  <a:pt x="11596" y="5504"/>
                  <a:pt x="11603" y="5523"/>
                  <a:pt x="11615" y="5523"/>
                </a:cubicBezTo>
                <a:cubicBezTo>
                  <a:pt x="11622" y="5523"/>
                  <a:pt x="11628" y="5518"/>
                  <a:pt x="11634" y="5517"/>
                </a:cubicBezTo>
                <a:cubicBezTo>
                  <a:pt x="11638" y="5517"/>
                  <a:pt x="11643" y="5520"/>
                  <a:pt x="11647" y="5517"/>
                </a:cubicBezTo>
                <a:cubicBezTo>
                  <a:pt x="11651" y="5514"/>
                  <a:pt x="11656" y="5509"/>
                  <a:pt x="11659" y="5504"/>
                </a:cubicBezTo>
                <a:cubicBezTo>
                  <a:pt x="11663" y="5499"/>
                  <a:pt x="11660" y="5484"/>
                  <a:pt x="11662" y="5478"/>
                </a:cubicBezTo>
                <a:cubicBezTo>
                  <a:pt x="11666" y="5470"/>
                  <a:pt x="11671" y="5471"/>
                  <a:pt x="11675" y="5465"/>
                </a:cubicBezTo>
                <a:lnTo>
                  <a:pt x="11775" y="5465"/>
                </a:lnTo>
                <a:cubicBezTo>
                  <a:pt x="11781" y="5465"/>
                  <a:pt x="11783" y="5449"/>
                  <a:pt x="11788" y="5446"/>
                </a:cubicBezTo>
                <a:cubicBezTo>
                  <a:pt x="11795" y="5441"/>
                  <a:pt x="11800" y="5439"/>
                  <a:pt x="11807" y="5439"/>
                </a:cubicBezTo>
                <a:cubicBezTo>
                  <a:pt x="11810" y="5439"/>
                  <a:pt x="11812" y="5437"/>
                  <a:pt x="11814" y="5439"/>
                </a:cubicBezTo>
                <a:cubicBezTo>
                  <a:pt x="11818" y="5444"/>
                  <a:pt x="11820" y="5455"/>
                  <a:pt x="11823" y="5465"/>
                </a:cubicBezTo>
                <a:cubicBezTo>
                  <a:pt x="11825" y="5471"/>
                  <a:pt x="11824" y="5483"/>
                  <a:pt x="11826" y="5491"/>
                </a:cubicBezTo>
                <a:cubicBezTo>
                  <a:pt x="11828" y="5499"/>
                  <a:pt x="11835" y="5498"/>
                  <a:pt x="11839" y="5504"/>
                </a:cubicBezTo>
                <a:lnTo>
                  <a:pt x="11902" y="5504"/>
                </a:lnTo>
                <a:lnTo>
                  <a:pt x="11908" y="5529"/>
                </a:lnTo>
                <a:cubicBezTo>
                  <a:pt x="11903" y="5539"/>
                  <a:pt x="11901" y="5552"/>
                  <a:pt x="11895" y="5555"/>
                </a:cubicBezTo>
                <a:cubicBezTo>
                  <a:pt x="11887" y="5558"/>
                  <a:pt x="11880" y="5555"/>
                  <a:pt x="11870" y="5555"/>
                </a:cubicBezTo>
                <a:cubicBezTo>
                  <a:pt x="11858" y="5555"/>
                  <a:pt x="11851" y="5552"/>
                  <a:pt x="11839" y="5555"/>
                </a:cubicBezTo>
                <a:cubicBezTo>
                  <a:pt x="11835" y="5555"/>
                  <a:pt x="11830" y="5560"/>
                  <a:pt x="11826" y="5561"/>
                </a:cubicBezTo>
                <a:cubicBezTo>
                  <a:pt x="11821" y="5565"/>
                  <a:pt x="11818" y="5576"/>
                  <a:pt x="11814" y="5581"/>
                </a:cubicBezTo>
                <a:cubicBezTo>
                  <a:pt x="11809" y="5586"/>
                  <a:pt x="11806" y="5592"/>
                  <a:pt x="11801" y="5600"/>
                </a:cubicBezTo>
                <a:cubicBezTo>
                  <a:pt x="11796" y="5608"/>
                  <a:pt x="11792" y="5610"/>
                  <a:pt x="11788" y="5619"/>
                </a:cubicBezTo>
                <a:cubicBezTo>
                  <a:pt x="11785" y="5629"/>
                  <a:pt x="11782" y="5636"/>
                  <a:pt x="11779" y="5646"/>
                </a:cubicBezTo>
                <a:cubicBezTo>
                  <a:pt x="11777" y="5654"/>
                  <a:pt x="11776" y="5663"/>
                  <a:pt x="11773" y="5671"/>
                </a:cubicBezTo>
                <a:cubicBezTo>
                  <a:pt x="11769" y="5680"/>
                  <a:pt x="11768" y="5692"/>
                  <a:pt x="11763" y="5696"/>
                </a:cubicBezTo>
                <a:cubicBezTo>
                  <a:pt x="11759" y="5701"/>
                  <a:pt x="11755" y="5696"/>
                  <a:pt x="11750" y="5696"/>
                </a:cubicBezTo>
                <a:cubicBezTo>
                  <a:pt x="11741" y="5696"/>
                  <a:pt x="11734" y="5697"/>
                  <a:pt x="11726" y="5691"/>
                </a:cubicBezTo>
                <a:cubicBezTo>
                  <a:pt x="11719" y="5686"/>
                  <a:pt x="11718" y="5672"/>
                  <a:pt x="11713" y="5664"/>
                </a:cubicBezTo>
                <a:cubicBezTo>
                  <a:pt x="11707" y="5655"/>
                  <a:pt x="11703" y="5639"/>
                  <a:pt x="11694" y="5639"/>
                </a:cubicBezTo>
                <a:cubicBezTo>
                  <a:pt x="11681" y="5639"/>
                  <a:pt x="11674" y="5655"/>
                  <a:pt x="11662" y="5658"/>
                </a:cubicBezTo>
                <a:cubicBezTo>
                  <a:pt x="11654" y="5660"/>
                  <a:pt x="11647" y="5660"/>
                  <a:pt x="11637" y="5658"/>
                </a:cubicBezTo>
                <a:cubicBezTo>
                  <a:pt x="11628" y="5657"/>
                  <a:pt x="11622" y="5650"/>
                  <a:pt x="11612" y="5652"/>
                </a:cubicBezTo>
                <a:cubicBezTo>
                  <a:pt x="11608" y="5652"/>
                  <a:pt x="11604" y="5657"/>
                  <a:pt x="11600" y="5658"/>
                </a:cubicBezTo>
                <a:cubicBezTo>
                  <a:pt x="11595" y="5661"/>
                  <a:pt x="11592" y="5667"/>
                  <a:pt x="11587" y="5671"/>
                </a:cubicBezTo>
                <a:cubicBezTo>
                  <a:pt x="11582" y="5674"/>
                  <a:pt x="11581" y="5691"/>
                  <a:pt x="11575" y="5691"/>
                </a:cubicBezTo>
                <a:cubicBezTo>
                  <a:pt x="11570" y="5691"/>
                  <a:pt x="11566" y="5684"/>
                  <a:pt x="11562" y="5684"/>
                </a:cubicBezTo>
                <a:cubicBezTo>
                  <a:pt x="11556" y="5684"/>
                  <a:pt x="11555" y="5671"/>
                  <a:pt x="11549" y="5671"/>
                </a:cubicBezTo>
                <a:cubicBezTo>
                  <a:pt x="11544" y="5671"/>
                  <a:pt x="11541" y="5679"/>
                  <a:pt x="11537" y="5684"/>
                </a:cubicBezTo>
                <a:cubicBezTo>
                  <a:pt x="11532" y="5689"/>
                  <a:pt x="11527" y="5689"/>
                  <a:pt x="11524" y="5696"/>
                </a:cubicBezTo>
                <a:cubicBezTo>
                  <a:pt x="11522" y="5703"/>
                  <a:pt x="11526" y="5714"/>
                  <a:pt x="11524" y="5722"/>
                </a:cubicBezTo>
                <a:cubicBezTo>
                  <a:pt x="11521" y="5734"/>
                  <a:pt x="11516" y="5738"/>
                  <a:pt x="11512" y="5748"/>
                </a:cubicBezTo>
                <a:cubicBezTo>
                  <a:pt x="11509" y="5754"/>
                  <a:pt x="11513" y="5774"/>
                  <a:pt x="11508" y="5774"/>
                </a:cubicBezTo>
                <a:cubicBezTo>
                  <a:pt x="11504" y="5774"/>
                  <a:pt x="11501" y="5768"/>
                  <a:pt x="11496" y="5768"/>
                </a:cubicBezTo>
                <a:cubicBezTo>
                  <a:pt x="11491" y="5768"/>
                  <a:pt x="11487" y="5771"/>
                  <a:pt x="11483" y="5768"/>
                </a:cubicBezTo>
                <a:cubicBezTo>
                  <a:pt x="11478" y="5763"/>
                  <a:pt x="11475" y="5756"/>
                  <a:pt x="11471" y="5748"/>
                </a:cubicBezTo>
                <a:cubicBezTo>
                  <a:pt x="11468" y="5743"/>
                  <a:pt x="11474" y="5726"/>
                  <a:pt x="11471" y="5722"/>
                </a:cubicBezTo>
                <a:cubicBezTo>
                  <a:pt x="11468" y="5719"/>
                  <a:pt x="11463" y="5722"/>
                  <a:pt x="11458" y="5722"/>
                </a:cubicBezTo>
                <a:cubicBezTo>
                  <a:pt x="11454" y="5722"/>
                  <a:pt x="11449" y="5721"/>
                  <a:pt x="11446" y="5722"/>
                </a:cubicBezTo>
                <a:cubicBezTo>
                  <a:pt x="11441" y="5726"/>
                  <a:pt x="11437" y="5731"/>
                  <a:pt x="11433" y="5735"/>
                </a:cubicBezTo>
                <a:cubicBezTo>
                  <a:pt x="11429" y="5740"/>
                  <a:pt x="11432" y="5753"/>
                  <a:pt x="11430" y="5761"/>
                </a:cubicBezTo>
                <a:cubicBezTo>
                  <a:pt x="11435" y="5766"/>
                  <a:pt x="11437" y="5777"/>
                  <a:pt x="11442" y="5780"/>
                </a:cubicBezTo>
                <a:cubicBezTo>
                  <a:pt x="11446" y="5782"/>
                  <a:pt x="11451" y="5779"/>
                  <a:pt x="11455" y="5780"/>
                </a:cubicBezTo>
                <a:cubicBezTo>
                  <a:pt x="11460" y="5783"/>
                  <a:pt x="11462" y="5795"/>
                  <a:pt x="11468" y="5800"/>
                </a:cubicBezTo>
                <a:cubicBezTo>
                  <a:pt x="11458" y="5800"/>
                  <a:pt x="11451" y="5798"/>
                  <a:pt x="11442" y="5800"/>
                </a:cubicBezTo>
                <a:cubicBezTo>
                  <a:pt x="11427" y="5805"/>
                  <a:pt x="11416" y="5816"/>
                  <a:pt x="11401" y="5826"/>
                </a:cubicBezTo>
                <a:cubicBezTo>
                  <a:pt x="11397" y="5829"/>
                  <a:pt x="11394" y="5835"/>
                  <a:pt x="11389" y="5838"/>
                </a:cubicBezTo>
                <a:cubicBezTo>
                  <a:pt x="11390" y="5846"/>
                  <a:pt x="11390" y="5858"/>
                  <a:pt x="11392" y="5864"/>
                </a:cubicBezTo>
                <a:cubicBezTo>
                  <a:pt x="11398" y="5882"/>
                  <a:pt x="11404" y="5895"/>
                  <a:pt x="11414" y="5903"/>
                </a:cubicBezTo>
                <a:cubicBezTo>
                  <a:pt x="11418" y="5904"/>
                  <a:pt x="11423" y="5903"/>
                  <a:pt x="11427" y="5903"/>
                </a:cubicBezTo>
                <a:cubicBezTo>
                  <a:pt x="11431" y="5903"/>
                  <a:pt x="11435" y="5910"/>
                  <a:pt x="11439" y="5910"/>
                </a:cubicBezTo>
                <a:cubicBezTo>
                  <a:pt x="11446" y="5911"/>
                  <a:pt x="11451" y="5910"/>
                  <a:pt x="11458" y="5910"/>
                </a:cubicBezTo>
                <a:cubicBezTo>
                  <a:pt x="11465" y="5910"/>
                  <a:pt x="11471" y="5913"/>
                  <a:pt x="11477" y="5910"/>
                </a:cubicBezTo>
                <a:cubicBezTo>
                  <a:pt x="11489" y="5903"/>
                  <a:pt x="11488" y="5877"/>
                  <a:pt x="11496" y="5858"/>
                </a:cubicBezTo>
                <a:cubicBezTo>
                  <a:pt x="11501" y="5846"/>
                  <a:pt x="11504" y="5832"/>
                  <a:pt x="11512" y="5832"/>
                </a:cubicBezTo>
                <a:cubicBezTo>
                  <a:pt x="11520" y="5832"/>
                  <a:pt x="11524" y="5838"/>
                  <a:pt x="11530" y="5845"/>
                </a:cubicBezTo>
                <a:cubicBezTo>
                  <a:pt x="11535" y="5850"/>
                  <a:pt x="11539" y="5853"/>
                  <a:pt x="11543" y="5858"/>
                </a:cubicBezTo>
                <a:cubicBezTo>
                  <a:pt x="11548" y="5864"/>
                  <a:pt x="11553" y="5868"/>
                  <a:pt x="11556" y="5877"/>
                </a:cubicBezTo>
                <a:cubicBezTo>
                  <a:pt x="11557" y="5884"/>
                  <a:pt x="11557" y="5895"/>
                  <a:pt x="11559" y="5903"/>
                </a:cubicBezTo>
                <a:cubicBezTo>
                  <a:pt x="11560" y="5911"/>
                  <a:pt x="11557" y="5922"/>
                  <a:pt x="11559" y="5929"/>
                </a:cubicBezTo>
                <a:cubicBezTo>
                  <a:pt x="11561" y="5937"/>
                  <a:pt x="11568" y="5936"/>
                  <a:pt x="11571" y="5941"/>
                </a:cubicBezTo>
                <a:cubicBezTo>
                  <a:pt x="11575" y="5946"/>
                  <a:pt x="11579" y="5949"/>
                  <a:pt x="11584" y="5954"/>
                </a:cubicBezTo>
                <a:cubicBezTo>
                  <a:pt x="11589" y="5959"/>
                  <a:pt x="11592" y="5967"/>
                  <a:pt x="11597" y="5974"/>
                </a:cubicBezTo>
                <a:cubicBezTo>
                  <a:pt x="11593" y="5982"/>
                  <a:pt x="11594" y="5991"/>
                  <a:pt x="11590" y="5999"/>
                </a:cubicBezTo>
                <a:cubicBezTo>
                  <a:pt x="11580" y="6020"/>
                  <a:pt x="11567" y="6015"/>
                  <a:pt x="11556" y="6031"/>
                </a:cubicBezTo>
                <a:cubicBezTo>
                  <a:pt x="11552" y="6036"/>
                  <a:pt x="11545" y="6035"/>
                  <a:pt x="11543" y="6044"/>
                </a:cubicBezTo>
                <a:cubicBezTo>
                  <a:pt x="11542" y="6052"/>
                  <a:pt x="11544" y="6062"/>
                  <a:pt x="11543" y="6070"/>
                </a:cubicBezTo>
                <a:cubicBezTo>
                  <a:pt x="11541" y="6086"/>
                  <a:pt x="11541" y="6097"/>
                  <a:pt x="11540" y="6115"/>
                </a:cubicBezTo>
                <a:lnTo>
                  <a:pt x="11516" y="6115"/>
                </a:lnTo>
                <a:cubicBezTo>
                  <a:pt x="11509" y="6115"/>
                  <a:pt x="11504" y="6114"/>
                  <a:pt x="11499" y="6109"/>
                </a:cubicBezTo>
                <a:cubicBezTo>
                  <a:pt x="11495" y="6106"/>
                  <a:pt x="11489" y="6107"/>
                  <a:pt x="11486" y="6102"/>
                </a:cubicBezTo>
                <a:cubicBezTo>
                  <a:pt x="11482" y="6096"/>
                  <a:pt x="11482" y="6086"/>
                  <a:pt x="11480" y="6077"/>
                </a:cubicBezTo>
                <a:cubicBezTo>
                  <a:pt x="11479" y="6069"/>
                  <a:pt x="11482" y="6059"/>
                  <a:pt x="11480" y="6051"/>
                </a:cubicBezTo>
                <a:cubicBezTo>
                  <a:pt x="11478" y="6041"/>
                  <a:pt x="11475" y="6035"/>
                  <a:pt x="11471" y="6025"/>
                </a:cubicBezTo>
                <a:cubicBezTo>
                  <a:pt x="11468" y="6019"/>
                  <a:pt x="11460" y="6031"/>
                  <a:pt x="11458" y="6025"/>
                </a:cubicBezTo>
                <a:cubicBezTo>
                  <a:pt x="11457" y="6019"/>
                  <a:pt x="11459" y="6008"/>
                  <a:pt x="11458" y="5999"/>
                </a:cubicBezTo>
                <a:cubicBezTo>
                  <a:pt x="11457" y="5991"/>
                  <a:pt x="11458" y="5984"/>
                  <a:pt x="11458" y="5974"/>
                </a:cubicBezTo>
                <a:lnTo>
                  <a:pt x="11433" y="5974"/>
                </a:lnTo>
                <a:cubicBezTo>
                  <a:pt x="11426" y="5993"/>
                  <a:pt x="11423" y="6010"/>
                  <a:pt x="11414" y="6025"/>
                </a:cubicBezTo>
                <a:cubicBezTo>
                  <a:pt x="11409" y="6031"/>
                  <a:pt x="11405" y="6038"/>
                  <a:pt x="11401" y="6044"/>
                </a:cubicBezTo>
                <a:cubicBezTo>
                  <a:pt x="11397" y="6051"/>
                  <a:pt x="11391" y="6049"/>
                  <a:pt x="11389" y="6057"/>
                </a:cubicBezTo>
                <a:cubicBezTo>
                  <a:pt x="11386" y="6065"/>
                  <a:pt x="11390" y="6075"/>
                  <a:pt x="11389" y="6083"/>
                </a:cubicBezTo>
                <a:cubicBezTo>
                  <a:pt x="11388" y="6091"/>
                  <a:pt x="11390" y="6101"/>
                  <a:pt x="11389" y="6109"/>
                </a:cubicBezTo>
                <a:cubicBezTo>
                  <a:pt x="11388" y="6119"/>
                  <a:pt x="11384" y="6125"/>
                  <a:pt x="11382" y="6135"/>
                </a:cubicBezTo>
                <a:cubicBezTo>
                  <a:pt x="11381" y="6146"/>
                  <a:pt x="11375" y="6149"/>
                  <a:pt x="11373" y="6160"/>
                </a:cubicBezTo>
                <a:cubicBezTo>
                  <a:pt x="11371" y="6169"/>
                  <a:pt x="11374" y="6178"/>
                  <a:pt x="11373" y="6186"/>
                </a:cubicBezTo>
                <a:cubicBezTo>
                  <a:pt x="11371" y="6201"/>
                  <a:pt x="11364" y="6209"/>
                  <a:pt x="11364" y="6225"/>
                </a:cubicBezTo>
                <a:cubicBezTo>
                  <a:pt x="11364" y="6239"/>
                  <a:pt x="11365" y="6250"/>
                  <a:pt x="11367" y="6263"/>
                </a:cubicBezTo>
                <a:cubicBezTo>
                  <a:pt x="11368" y="6272"/>
                  <a:pt x="11370" y="6281"/>
                  <a:pt x="11370" y="6289"/>
                </a:cubicBezTo>
                <a:cubicBezTo>
                  <a:pt x="11371" y="6299"/>
                  <a:pt x="11376" y="6304"/>
                  <a:pt x="11376" y="6315"/>
                </a:cubicBezTo>
                <a:cubicBezTo>
                  <a:pt x="11376" y="6328"/>
                  <a:pt x="11369" y="6329"/>
                  <a:pt x="11367" y="6341"/>
                </a:cubicBezTo>
                <a:cubicBezTo>
                  <a:pt x="11364" y="6354"/>
                  <a:pt x="11357" y="6355"/>
                  <a:pt x="11354" y="6366"/>
                </a:cubicBezTo>
                <a:cubicBezTo>
                  <a:pt x="11352" y="6378"/>
                  <a:pt x="11352" y="6386"/>
                  <a:pt x="11351" y="6399"/>
                </a:cubicBezTo>
                <a:lnTo>
                  <a:pt x="11367" y="6425"/>
                </a:lnTo>
                <a:lnTo>
                  <a:pt x="11360" y="6450"/>
                </a:lnTo>
                <a:cubicBezTo>
                  <a:pt x="11356" y="6450"/>
                  <a:pt x="11353" y="6452"/>
                  <a:pt x="11348" y="6450"/>
                </a:cubicBezTo>
                <a:cubicBezTo>
                  <a:pt x="11335" y="6446"/>
                  <a:pt x="11330" y="6428"/>
                  <a:pt x="11316" y="6425"/>
                </a:cubicBezTo>
                <a:cubicBezTo>
                  <a:pt x="11307" y="6423"/>
                  <a:pt x="11301" y="6425"/>
                  <a:pt x="11291" y="6425"/>
                </a:cubicBezTo>
                <a:cubicBezTo>
                  <a:pt x="11282" y="6425"/>
                  <a:pt x="11276" y="6423"/>
                  <a:pt x="11266" y="6425"/>
                </a:cubicBezTo>
                <a:cubicBezTo>
                  <a:pt x="11260" y="6425"/>
                  <a:pt x="11253" y="6428"/>
                  <a:pt x="11250" y="6437"/>
                </a:cubicBezTo>
                <a:cubicBezTo>
                  <a:pt x="11248" y="6447"/>
                  <a:pt x="11241" y="6450"/>
                  <a:pt x="11241" y="6463"/>
                </a:cubicBezTo>
                <a:cubicBezTo>
                  <a:pt x="11241" y="6474"/>
                  <a:pt x="11246" y="6479"/>
                  <a:pt x="11247" y="6489"/>
                </a:cubicBezTo>
                <a:cubicBezTo>
                  <a:pt x="11252" y="6510"/>
                  <a:pt x="11261" y="6517"/>
                  <a:pt x="11269" y="6533"/>
                </a:cubicBezTo>
                <a:lnTo>
                  <a:pt x="11266" y="6559"/>
                </a:lnTo>
                <a:lnTo>
                  <a:pt x="11253" y="6566"/>
                </a:lnTo>
                <a:cubicBezTo>
                  <a:pt x="11236" y="6545"/>
                  <a:pt x="11226" y="6530"/>
                  <a:pt x="11210" y="6508"/>
                </a:cubicBezTo>
                <a:cubicBezTo>
                  <a:pt x="11205" y="6501"/>
                  <a:pt x="11201" y="6497"/>
                  <a:pt x="11197" y="6489"/>
                </a:cubicBezTo>
                <a:cubicBezTo>
                  <a:pt x="11191" y="6477"/>
                  <a:pt x="11191" y="6460"/>
                  <a:pt x="11184" y="6457"/>
                </a:cubicBezTo>
                <a:cubicBezTo>
                  <a:pt x="11180" y="6455"/>
                  <a:pt x="11177" y="6450"/>
                  <a:pt x="11172" y="6450"/>
                </a:cubicBezTo>
                <a:cubicBezTo>
                  <a:pt x="11166" y="6450"/>
                  <a:pt x="11164" y="6461"/>
                  <a:pt x="11159" y="6463"/>
                </a:cubicBezTo>
                <a:cubicBezTo>
                  <a:pt x="11147" y="6469"/>
                  <a:pt x="11141" y="6482"/>
                  <a:pt x="11131" y="6495"/>
                </a:cubicBezTo>
                <a:cubicBezTo>
                  <a:pt x="11126" y="6500"/>
                  <a:pt x="11124" y="6510"/>
                  <a:pt x="11118" y="6514"/>
                </a:cubicBezTo>
                <a:cubicBezTo>
                  <a:pt x="11114" y="6518"/>
                  <a:pt x="11110" y="6518"/>
                  <a:pt x="11106" y="6521"/>
                </a:cubicBezTo>
                <a:cubicBezTo>
                  <a:pt x="11101" y="6526"/>
                  <a:pt x="11097" y="6529"/>
                  <a:pt x="11093" y="6533"/>
                </a:cubicBezTo>
                <a:cubicBezTo>
                  <a:pt x="11088" y="6540"/>
                  <a:pt x="11088" y="6553"/>
                  <a:pt x="11084" y="6559"/>
                </a:cubicBezTo>
                <a:cubicBezTo>
                  <a:pt x="11079" y="6566"/>
                  <a:pt x="11077" y="6574"/>
                  <a:pt x="11071" y="6579"/>
                </a:cubicBezTo>
                <a:cubicBezTo>
                  <a:pt x="11059" y="6592"/>
                  <a:pt x="11048" y="6586"/>
                  <a:pt x="11033" y="6586"/>
                </a:cubicBezTo>
                <a:cubicBezTo>
                  <a:pt x="11024" y="6586"/>
                  <a:pt x="11017" y="6586"/>
                  <a:pt x="11008" y="6592"/>
                </a:cubicBezTo>
                <a:cubicBezTo>
                  <a:pt x="11002" y="6595"/>
                  <a:pt x="10999" y="6608"/>
                  <a:pt x="10992" y="6611"/>
                </a:cubicBezTo>
                <a:cubicBezTo>
                  <a:pt x="10985" y="6616"/>
                  <a:pt x="10980" y="6617"/>
                  <a:pt x="10972" y="6617"/>
                </a:cubicBezTo>
                <a:cubicBezTo>
                  <a:pt x="10958" y="6617"/>
                  <a:pt x="10945" y="6617"/>
                  <a:pt x="10936" y="6598"/>
                </a:cubicBezTo>
                <a:cubicBezTo>
                  <a:pt x="10924" y="6574"/>
                  <a:pt x="10930" y="6543"/>
                  <a:pt x="10930" y="6508"/>
                </a:cubicBezTo>
                <a:lnTo>
                  <a:pt x="10904" y="6508"/>
                </a:lnTo>
                <a:cubicBezTo>
                  <a:pt x="10901" y="6513"/>
                  <a:pt x="10896" y="6516"/>
                  <a:pt x="10892" y="6521"/>
                </a:cubicBezTo>
                <a:cubicBezTo>
                  <a:pt x="10889" y="6524"/>
                  <a:pt x="10889" y="6539"/>
                  <a:pt x="10885" y="6539"/>
                </a:cubicBezTo>
                <a:cubicBezTo>
                  <a:pt x="10881" y="6539"/>
                  <a:pt x="10878" y="6540"/>
                  <a:pt x="10873" y="6540"/>
                </a:cubicBezTo>
                <a:cubicBezTo>
                  <a:pt x="10867" y="6540"/>
                  <a:pt x="10864" y="6533"/>
                  <a:pt x="10857" y="6533"/>
                </a:cubicBezTo>
                <a:lnTo>
                  <a:pt x="10832" y="6533"/>
                </a:lnTo>
                <a:cubicBezTo>
                  <a:pt x="10822" y="6533"/>
                  <a:pt x="10815" y="6539"/>
                  <a:pt x="10805" y="6539"/>
                </a:cubicBezTo>
                <a:cubicBezTo>
                  <a:pt x="10806" y="6569"/>
                  <a:pt x="10807" y="6586"/>
                  <a:pt x="10805" y="6617"/>
                </a:cubicBezTo>
                <a:lnTo>
                  <a:pt x="10779" y="6617"/>
                </a:lnTo>
                <a:cubicBezTo>
                  <a:pt x="10771" y="6617"/>
                  <a:pt x="10765" y="6620"/>
                  <a:pt x="10760" y="6611"/>
                </a:cubicBezTo>
                <a:cubicBezTo>
                  <a:pt x="10755" y="6605"/>
                  <a:pt x="10749" y="6603"/>
                  <a:pt x="10747" y="6592"/>
                </a:cubicBezTo>
                <a:cubicBezTo>
                  <a:pt x="10743" y="6571"/>
                  <a:pt x="10743" y="6555"/>
                  <a:pt x="10741" y="6533"/>
                </a:cubicBezTo>
                <a:lnTo>
                  <a:pt x="10728" y="6547"/>
                </a:lnTo>
                <a:lnTo>
                  <a:pt x="10703" y="6547"/>
                </a:lnTo>
                <a:lnTo>
                  <a:pt x="10703" y="6502"/>
                </a:lnTo>
                <a:cubicBezTo>
                  <a:pt x="10703" y="6492"/>
                  <a:pt x="10700" y="6486"/>
                  <a:pt x="10700" y="6476"/>
                </a:cubicBezTo>
                <a:cubicBezTo>
                  <a:pt x="10700" y="6465"/>
                  <a:pt x="10705" y="6460"/>
                  <a:pt x="10706" y="6450"/>
                </a:cubicBezTo>
                <a:lnTo>
                  <a:pt x="10756" y="6450"/>
                </a:lnTo>
                <a:cubicBezTo>
                  <a:pt x="10766" y="6450"/>
                  <a:pt x="10772" y="6457"/>
                  <a:pt x="10782" y="6463"/>
                </a:cubicBezTo>
                <a:cubicBezTo>
                  <a:pt x="10787" y="6466"/>
                  <a:pt x="10789" y="6477"/>
                  <a:pt x="10794" y="6482"/>
                </a:cubicBezTo>
                <a:cubicBezTo>
                  <a:pt x="10801" y="6488"/>
                  <a:pt x="10806" y="6495"/>
                  <a:pt x="10814" y="6495"/>
                </a:cubicBezTo>
                <a:cubicBezTo>
                  <a:pt x="10824" y="6495"/>
                  <a:pt x="10830" y="6490"/>
                  <a:pt x="10839" y="6489"/>
                </a:cubicBezTo>
                <a:cubicBezTo>
                  <a:pt x="10841" y="6469"/>
                  <a:pt x="10845" y="6456"/>
                  <a:pt x="10845" y="6437"/>
                </a:cubicBezTo>
                <a:cubicBezTo>
                  <a:pt x="10846" y="6411"/>
                  <a:pt x="10838" y="6399"/>
                  <a:pt x="10838" y="6373"/>
                </a:cubicBezTo>
                <a:cubicBezTo>
                  <a:pt x="10838" y="6357"/>
                  <a:pt x="10842" y="6349"/>
                  <a:pt x="10845" y="6334"/>
                </a:cubicBezTo>
                <a:cubicBezTo>
                  <a:pt x="10848" y="6320"/>
                  <a:pt x="10857" y="6313"/>
                  <a:pt x="10857" y="6296"/>
                </a:cubicBezTo>
                <a:cubicBezTo>
                  <a:pt x="10857" y="6276"/>
                  <a:pt x="10855" y="6263"/>
                  <a:pt x="10854" y="6244"/>
                </a:cubicBezTo>
                <a:lnTo>
                  <a:pt x="10830" y="6244"/>
                </a:lnTo>
                <a:cubicBezTo>
                  <a:pt x="10824" y="6244"/>
                  <a:pt x="10822" y="6257"/>
                  <a:pt x="10816" y="6257"/>
                </a:cubicBezTo>
                <a:cubicBezTo>
                  <a:pt x="10807" y="6259"/>
                  <a:pt x="10800" y="6250"/>
                  <a:pt x="10791" y="6257"/>
                </a:cubicBezTo>
                <a:cubicBezTo>
                  <a:pt x="10786" y="6260"/>
                  <a:pt x="10783" y="6265"/>
                  <a:pt x="10779" y="6270"/>
                </a:cubicBezTo>
                <a:cubicBezTo>
                  <a:pt x="10774" y="6275"/>
                  <a:pt x="10775" y="6287"/>
                  <a:pt x="10772" y="6296"/>
                </a:cubicBezTo>
                <a:cubicBezTo>
                  <a:pt x="10768" y="6305"/>
                  <a:pt x="10767" y="6322"/>
                  <a:pt x="10760" y="6322"/>
                </a:cubicBezTo>
                <a:lnTo>
                  <a:pt x="10753" y="6322"/>
                </a:lnTo>
                <a:cubicBezTo>
                  <a:pt x="10748" y="6323"/>
                  <a:pt x="10746" y="6311"/>
                  <a:pt x="10741" y="6308"/>
                </a:cubicBezTo>
                <a:cubicBezTo>
                  <a:pt x="10742" y="6289"/>
                  <a:pt x="10740" y="6273"/>
                  <a:pt x="10744" y="6257"/>
                </a:cubicBezTo>
                <a:cubicBezTo>
                  <a:pt x="10746" y="6246"/>
                  <a:pt x="10754" y="6249"/>
                  <a:pt x="10757" y="6238"/>
                </a:cubicBezTo>
                <a:cubicBezTo>
                  <a:pt x="10758" y="6230"/>
                  <a:pt x="10760" y="6223"/>
                  <a:pt x="10760" y="6214"/>
                </a:cubicBezTo>
                <a:lnTo>
                  <a:pt x="10760" y="6174"/>
                </a:lnTo>
                <a:cubicBezTo>
                  <a:pt x="10750" y="6175"/>
                  <a:pt x="10744" y="6180"/>
                  <a:pt x="10734" y="6180"/>
                </a:cubicBezTo>
                <a:cubicBezTo>
                  <a:pt x="10730" y="6180"/>
                  <a:pt x="10727" y="6175"/>
                  <a:pt x="10722" y="6174"/>
                </a:cubicBezTo>
                <a:cubicBezTo>
                  <a:pt x="10723" y="6161"/>
                  <a:pt x="10723" y="6152"/>
                  <a:pt x="10725" y="6141"/>
                </a:cubicBezTo>
                <a:cubicBezTo>
                  <a:pt x="10730" y="6122"/>
                  <a:pt x="10739" y="6110"/>
                  <a:pt x="10741" y="6089"/>
                </a:cubicBezTo>
                <a:cubicBezTo>
                  <a:pt x="10742" y="6081"/>
                  <a:pt x="10741" y="6074"/>
                  <a:pt x="10741" y="6064"/>
                </a:cubicBezTo>
                <a:cubicBezTo>
                  <a:pt x="10741" y="6054"/>
                  <a:pt x="10742" y="6046"/>
                  <a:pt x="10741" y="6038"/>
                </a:cubicBezTo>
                <a:cubicBezTo>
                  <a:pt x="10739" y="6026"/>
                  <a:pt x="10734" y="6023"/>
                  <a:pt x="10731" y="6012"/>
                </a:cubicBezTo>
                <a:cubicBezTo>
                  <a:pt x="10729" y="6002"/>
                  <a:pt x="10728" y="5995"/>
                  <a:pt x="10725" y="5987"/>
                </a:cubicBezTo>
                <a:cubicBezTo>
                  <a:pt x="10721" y="5977"/>
                  <a:pt x="10722" y="5961"/>
                  <a:pt x="10716" y="5961"/>
                </a:cubicBezTo>
                <a:cubicBezTo>
                  <a:pt x="10711" y="5961"/>
                  <a:pt x="10708" y="5967"/>
                  <a:pt x="10703" y="5967"/>
                </a:cubicBezTo>
                <a:cubicBezTo>
                  <a:pt x="10696" y="5967"/>
                  <a:pt x="10690" y="5976"/>
                  <a:pt x="10687" y="5987"/>
                </a:cubicBezTo>
                <a:cubicBezTo>
                  <a:pt x="10683" y="6003"/>
                  <a:pt x="10685" y="6022"/>
                  <a:pt x="10681" y="6038"/>
                </a:cubicBezTo>
                <a:cubicBezTo>
                  <a:pt x="10676" y="6059"/>
                  <a:pt x="10669" y="6075"/>
                  <a:pt x="10659" y="6083"/>
                </a:cubicBezTo>
                <a:cubicBezTo>
                  <a:pt x="10655" y="6087"/>
                  <a:pt x="10650" y="6082"/>
                  <a:pt x="10646" y="6083"/>
                </a:cubicBezTo>
                <a:cubicBezTo>
                  <a:pt x="10641" y="6085"/>
                  <a:pt x="10636" y="6086"/>
                  <a:pt x="10631" y="6089"/>
                </a:cubicBezTo>
                <a:cubicBezTo>
                  <a:pt x="10624" y="6093"/>
                  <a:pt x="10618" y="6101"/>
                  <a:pt x="10618" y="6115"/>
                </a:cubicBezTo>
                <a:cubicBezTo>
                  <a:pt x="10618" y="6131"/>
                  <a:pt x="10624" y="6138"/>
                  <a:pt x="10624" y="6154"/>
                </a:cubicBezTo>
                <a:lnTo>
                  <a:pt x="10624" y="6166"/>
                </a:lnTo>
                <a:cubicBezTo>
                  <a:pt x="10624" y="6175"/>
                  <a:pt x="10624" y="6188"/>
                  <a:pt x="10621" y="6193"/>
                </a:cubicBezTo>
                <a:cubicBezTo>
                  <a:pt x="10618" y="6198"/>
                  <a:pt x="10613" y="6196"/>
                  <a:pt x="10609" y="6199"/>
                </a:cubicBezTo>
                <a:cubicBezTo>
                  <a:pt x="10605" y="6203"/>
                  <a:pt x="10600" y="6203"/>
                  <a:pt x="10596" y="6205"/>
                </a:cubicBezTo>
                <a:cubicBezTo>
                  <a:pt x="10583" y="6215"/>
                  <a:pt x="10577" y="6236"/>
                  <a:pt x="10577" y="6263"/>
                </a:cubicBezTo>
                <a:cubicBezTo>
                  <a:pt x="10577" y="6289"/>
                  <a:pt x="10580" y="6306"/>
                  <a:pt x="10587" y="6328"/>
                </a:cubicBezTo>
                <a:cubicBezTo>
                  <a:pt x="10590" y="6337"/>
                  <a:pt x="10591" y="6345"/>
                  <a:pt x="10596" y="6353"/>
                </a:cubicBezTo>
                <a:cubicBezTo>
                  <a:pt x="10599" y="6358"/>
                  <a:pt x="10605" y="6355"/>
                  <a:pt x="10609" y="6360"/>
                </a:cubicBezTo>
                <a:cubicBezTo>
                  <a:pt x="10613" y="6365"/>
                  <a:pt x="10617" y="6375"/>
                  <a:pt x="10621" y="6380"/>
                </a:cubicBezTo>
                <a:cubicBezTo>
                  <a:pt x="10621" y="6387"/>
                  <a:pt x="10619" y="6397"/>
                  <a:pt x="10618" y="6405"/>
                </a:cubicBezTo>
                <a:cubicBezTo>
                  <a:pt x="10617" y="6414"/>
                  <a:pt x="10610" y="6419"/>
                  <a:pt x="10610" y="6430"/>
                </a:cubicBezTo>
                <a:cubicBezTo>
                  <a:pt x="10610" y="6442"/>
                  <a:pt x="10615" y="6446"/>
                  <a:pt x="10615" y="6457"/>
                </a:cubicBezTo>
                <a:lnTo>
                  <a:pt x="10615" y="6482"/>
                </a:lnTo>
                <a:cubicBezTo>
                  <a:pt x="10615" y="6498"/>
                  <a:pt x="10610" y="6508"/>
                  <a:pt x="10610" y="6524"/>
                </a:cubicBezTo>
                <a:cubicBezTo>
                  <a:pt x="10610" y="6530"/>
                  <a:pt x="10609" y="6534"/>
                  <a:pt x="10609" y="6540"/>
                </a:cubicBezTo>
                <a:cubicBezTo>
                  <a:pt x="10609" y="6550"/>
                  <a:pt x="10610" y="6558"/>
                  <a:pt x="10612" y="6566"/>
                </a:cubicBezTo>
                <a:cubicBezTo>
                  <a:pt x="10613" y="6577"/>
                  <a:pt x="10619" y="6580"/>
                  <a:pt x="10621" y="6592"/>
                </a:cubicBezTo>
                <a:cubicBezTo>
                  <a:pt x="10625" y="6611"/>
                  <a:pt x="10631" y="6623"/>
                  <a:pt x="10631" y="6645"/>
                </a:cubicBezTo>
                <a:lnTo>
                  <a:pt x="10631" y="6695"/>
                </a:lnTo>
                <a:lnTo>
                  <a:pt x="10612" y="6695"/>
                </a:lnTo>
                <a:cubicBezTo>
                  <a:pt x="10606" y="6695"/>
                  <a:pt x="10602" y="6700"/>
                  <a:pt x="10596" y="6701"/>
                </a:cubicBezTo>
                <a:cubicBezTo>
                  <a:pt x="10583" y="6704"/>
                  <a:pt x="10577" y="6708"/>
                  <a:pt x="10565" y="6708"/>
                </a:cubicBezTo>
                <a:lnTo>
                  <a:pt x="10549" y="6708"/>
                </a:lnTo>
                <a:cubicBezTo>
                  <a:pt x="10540" y="6708"/>
                  <a:pt x="10536" y="6701"/>
                  <a:pt x="10527" y="6701"/>
                </a:cubicBezTo>
                <a:cubicBezTo>
                  <a:pt x="10514" y="6700"/>
                  <a:pt x="10508" y="6701"/>
                  <a:pt x="10495" y="6701"/>
                </a:cubicBezTo>
                <a:cubicBezTo>
                  <a:pt x="10486" y="6701"/>
                  <a:pt x="10478" y="6698"/>
                  <a:pt x="10470" y="6708"/>
                </a:cubicBezTo>
                <a:cubicBezTo>
                  <a:pt x="10466" y="6712"/>
                  <a:pt x="10468" y="6729"/>
                  <a:pt x="10464" y="6733"/>
                </a:cubicBezTo>
                <a:cubicBezTo>
                  <a:pt x="10460" y="6738"/>
                  <a:pt x="10456" y="6743"/>
                  <a:pt x="10451" y="6747"/>
                </a:cubicBezTo>
                <a:cubicBezTo>
                  <a:pt x="10442" y="6755"/>
                  <a:pt x="10431" y="6746"/>
                  <a:pt x="10423" y="6759"/>
                </a:cubicBezTo>
                <a:cubicBezTo>
                  <a:pt x="10420" y="6764"/>
                  <a:pt x="10422" y="6777"/>
                  <a:pt x="10420" y="6785"/>
                </a:cubicBezTo>
                <a:cubicBezTo>
                  <a:pt x="10418" y="6793"/>
                  <a:pt x="10415" y="6801"/>
                  <a:pt x="10414" y="6811"/>
                </a:cubicBezTo>
                <a:cubicBezTo>
                  <a:pt x="10406" y="6830"/>
                  <a:pt x="10398" y="6856"/>
                  <a:pt x="10385" y="6856"/>
                </a:cubicBezTo>
                <a:cubicBezTo>
                  <a:pt x="10379" y="6856"/>
                  <a:pt x="10378" y="6838"/>
                  <a:pt x="10373" y="6836"/>
                </a:cubicBezTo>
                <a:lnTo>
                  <a:pt x="10359" y="6836"/>
                </a:lnTo>
                <a:lnTo>
                  <a:pt x="10347" y="6836"/>
                </a:lnTo>
                <a:cubicBezTo>
                  <a:pt x="10343" y="6836"/>
                  <a:pt x="10340" y="6843"/>
                  <a:pt x="10335" y="6843"/>
                </a:cubicBezTo>
                <a:cubicBezTo>
                  <a:pt x="10330" y="6843"/>
                  <a:pt x="10327" y="6838"/>
                  <a:pt x="10322" y="6838"/>
                </a:cubicBezTo>
                <a:lnTo>
                  <a:pt x="10322" y="6888"/>
                </a:lnTo>
                <a:lnTo>
                  <a:pt x="10347" y="6914"/>
                </a:lnTo>
                <a:lnTo>
                  <a:pt x="10347" y="6997"/>
                </a:lnTo>
                <a:cubicBezTo>
                  <a:pt x="10340" y="6997"/>
                  <a:pt x="10335" y="6994"/>
                  <a:pt x="10329" y="6997"/>
                </a:cubicBezTo>
                <a:cubicBezTo>
                  <a:pt x="10324" y="6999"/>
                  <a:pt x="10321" y="7007"/>
                  <a:pt x="10316" y="7010"/>
                </a:cubicBezTo>
                <a:cubicBezTo>
                  <a:pt x="10312" y="7013"/>
                  <a:pt x="10308" y="7013"/>
                  <a:pt x="10304" y="7017"/>
                </a:cubicBezTo>
                <a:cubicBezTo>
                  <a:pt x="10298" y="7021"/>
                  <a:pt x="10296" y="7031"/>
                  <a:pt x="10291" y="7036"/>
                </a:cubicBezTo>
                <a:cubicBezTo>
                  <a:pt x="10281" y="7049"/>
                  <a:pt x="10275" y="7058"/>
                  <a:pt x="10266" y="7075"/>
                </a:cubicBezTo>
                <a:cubicBezTo>
                  <a:pt x="10261" y="7082"/>
                  <a:pt x="10259" y="7094"/>
                  <a:pt x="10253" y="7100"/>
                </a:cubicBezTo>
                <a:cubicBezTo>
                  <a:pt x="10249" y="7105"/>
                  <a:pt x="10246" y="7118"/>
                  <a:pt x="10241" y="7120"/>
                </a:cubicBezTo>
                <a:lnTo>
                  <a:pt x="10228" y="7120"/>
                </a:lnTo>
                <a:cubicBezTo>
                  <a:pt x="10212" y="7123"/>
                  <a:pt x="10203" y="7120"/>
                  <a:pt x="10187" y="7120"/>
                </a:cubicBezTo>
                <a:lnTo>
                  <a:pt x="10187" y="7274"/>
                </a:lnTo>
                <a:cubicBezTo>
                  <a:pt x="10169" y="7274"/>
                  <a:pt x="10157" y="7274"/>
                  <a:pt x="10140" y="7281"/>
                </a:cubicBezTo>
                <a:cubicBezTo>
                  <a:pt x="10136" y="7281"/>
                  <a:pt x="10131" y="7285"/>
                  <a:pt x="10127" y="7287"/>
                </a:cubicBezTo>
                <a:cubicBezTo>
                  <a:pt x="10124" y="7289"/>
                  <a:pt x="10119" y="7292"/>
                  <a:pt x="10115" y="7293"/>
                </a:cubicBezTo>
                <a:lnTo>
                  <a:pt x="10115" y="7371"/>
                </a:lnTo>
                <a:lnTo>
                  <a:pt x="10068" y="7371"/>
                </a:lnTo>
                <a:cubicBezTo>
                  <a:pt x="10063" y="7371"/>
                  <a:pt x="10060" y="7358"/>
                  <a:pt x="10055" y="7358"/>
                </a:cubicBezTo>
                <a:cubicBezTo>
                  <a:pt x="10045" y="7356"/>
                  <a:pt x="10038" y="7362"/>
                  <a:pt x="10030" y="7358"/>
                </a:cubicBezTo>
                <a:cubicBezTo>
                  <a:pt x="10024" y="7356"/>
                  <a:pt x="10019" y="7358"/>
                  <a:pt x="10014" y="7351"/>
                </a:cubicBezTo>
                <a:cubicBezTo>
                  <a:pt x="10011" y="7348"/>
                  <a:pt x="10016" y="7332"/>
                  <a:pt x="10014" y="7326"/>
                </a:cubicBezTo>
                <a:cubicBezTo>
                  <a:pt x="10009" y="7313"/>
                  <a:pt x="10006" y="7300"/>
                  <a:pt x="9998" y="7300"/>
                </a:cubicBezTo>
                <a:cubicBezTo>
                  <a:pt x="9991" y="7300"/>
                  <a:pt x="9986" y="7305"/>
                  <a:pt x="9979" y="7306"/>
                </a:cubicBezTo>
                <a:lnTo>
                  <a:pt x="9979" y="7384"/>
                </a:lnTo>
                <a:cubicBezTo>
                  <a:pt x="9989" y="7392"/>
                  <a:pt x="9995" y="7397"/>
                  <a:pt x="10005" y="7403"/>
                </a:cubicBezTo>
                <a:lnTo>
                  <a:pt x="9992" y="7455"/>
                </a:lnTo>
                <a:lnTo>
                  <a:pt x="9998" y="7480"/>
                </a:lnTo>
                <a:lnTo>
                  <a:pt x="9998" y="7512"/>
                </a:lnTo>
                <a:cubicBezTo>
                  <a:pt x="9983" y="7514"/>
                  <a:pt x="9974" y="7519"/>
                  <a:pt x="9958" y="7519"/>
                </a:cubicBezTo>
                <a:cubicBezTo>
                  <a:pt x="9953" y="7519"/>
                  <a:pt x="9950" y="7507"/>
                  <a:pt x="9945" y="7506"/>
                </a:cubicBezTo>
                <a:cubicBezTo>
                  <a:pt x="9941" y="7506"/>
                  <a:pt x="9937" y="7499"/>
                  <a:pt x="9932" y="7499"/>
                </a:cubicBezTo>
                <a:cubicBezTo>
                  <a:pt x="9928" y="7499"/>
                  <a:pt x="9924" y="7506"/>
                  <a:pt x="9920" y="7506"/>
                </a:cubicBezTo>
                <a:cubicBezTo>
                  <a:pt x="9913" y="7506"/>
                  <a:pt x="9909" y="7509"/>
                  <a:pt x="9904" y="7506"/>
                </a:cubicBezTo>
                <a:cubicBezTo>
                  <a:pt x="9898" y="7503"/>
                  <a:pt x="9896" y="7493"/>
                  <a:pt x="9891" y="7487"/>
                </a:cubicBezTo>
                <a:cubicBezTo>
                  <a:pt x="9887" y="7482"/>
                  <a:pt x="9888" y="7469"/>
                  <a:pt x="9885" y="7461"/>
                </a:cubicBezTo>
                <a:cubicBezTo>
                  <a:pt x="9876" y="7469"/>
                  <a:pt x="9869" y="7477"/>
                  <a:pt x="9860" y="7480"/>
                </a:cubicBezTo>
                <a:cubicBezTo>
                  <a:pt x="9856" y="7482"/>
                  <a:pt x="9851" y="7478"/>
                  <a:pt x="9848" y="7480"/>
                </a:cubicBezTo>
                <a:cubicBezTo>
                  <a:pt x="9838" y="7483"/>
                  <a:pt x="9830" y="7488"/>
                  <a:pt x="9822" y="7499"/>
                </a:cubicBezTo>
                <a:cubicBezTo>
                  <a:pt x="9817" y="7506"/>
                  <a:pt x="9812" y="7509"/>
                  <a:pt x="9810" y="7519"/>
                </a:cubicBezTo>
                <a:cubicBezTo>
                  <a:pt x="9807" y="7527"/>
                  <a:pt x="9807" y="7535"/>
                  <a:pt x="9807" y="7545"/>
                </a:cubicBezTo>
                <a:cubicBezTo>
                  <a:pt x="9807" y="7556"/>
                  <a:pt x="9810" y="7562"/>
                  <a:pt x="9813" y="7570"/>
                </a:cubicBezTo>
                <a:cubicBezTo>
                  <a:pt x="9815" y="7577"/>
                  <a:pt x="9822" y="7567"/>
                  <a:pt x="9825" y="7570"/>
                </a:cubicBezTo>
                <a:cubicBezTo>
                  <a:pt x="9830" y="7577"/>
                  <a:pt x="9830" y="7591"/>
                  <a:pt x="9835" y="7596"/>
                </a:cubicBezTo>
                <a:cubicBezTo>
                  <a:pt x="9839" y="7601"/>
                  <a:pt x="9843" y="7605"/>
                  <a:pt x="9848" y="7609"/>
                </a:cubicBezTo>
                <a:cubicBezTo>
                  <a:pt x="9852" y="7614"/>
                  <a:pt x="9855" y="7620"/>
                  <a:pt x="9860" y="7622"/>
                </a:cubicBezTo>
                <a:cubicBezTo>
                  <a:pt x="9870" y="7627"/>
                  <a:pt x="9877" y="7620"/>
                  <a:pt x="9888" y="7622"/>
                </a:cubicBezTo>
                <a:lnTo>
                  <a:pt x="9901" y="7622"/>
                </a:lnTo>
                <a:cubicBezTo>
                  <a:pt x="9906" y="7624"/>
                  <a:pt x="9909" y="7636"/>
                  <a:pt x="9913" y="7641"/>
                </a:cubicBezTo>
                <a:cubicBezTo>
                  <a:pt x="9918" y="7646"/>
                  <a:pt x="9921" y="7654"/>
                  <a:pt x="9926" y="7660"/>
                </a:cubicBezTo>
                <a:cubicBezTo>
                  <a:pt x="9930" y="7665"/>
                  <a:pt x="9935" y="7669"/>
                  <a:pt x="9939" y="7673"/>
                </a:cubicBezTo>
                <a:cubicBezTo>
                  <a:pt x="9943" y="7680"/>
                  <a:pt x="9944" y="7691"/>
                  <a:pt x="9948" y="7699"/>
                </a:cubicBezTo>
                <a:cubicBezTo>
                  <a:pt x="9957" y="7717"/>
                  <a:pt x="9964" y="7730"/>
                  <a:pt x="9973" y="7745"/>
                </a:cubicBezTo>
                <a:lnTo>
                  <a:pt x="9973" y="7879"/>
                </a:lnTo>
                <a:cubicBezTo>
                  <a:pt x="9977" y="7888"/>
                  <a:pt x="9978" y="7899"/>
                  <a:pt x="9983" y="7905"/>
                </a:cubicBezTo>
                <a:cubicBezTo>
                  <a:pt x="9987" y="7910"/>
                  <a:pt x="9991" y="7913"/>
                  <a:pt x="9995" y="7918"/>
                </a:cubicBezTo>
                <a:cubicBezTo>
                  <a:pt x="10005" y="7930"/>
                  <a:pt x="10012" y="7931"/>
                  <a:pt x="10020" y="7944"/>
                </a:cubicBezTo>
                <a:cubicBezTo>
                  <a:pt x="10026" y="7952"/>
                  <a:pt x="10030" y="7966"/>
                  <a:pt x="10030" y="7982"/>
                </a:cubicBezTo>
                <a:cubicBezTo>
                  <a:pt x="10030" y="7997"/>
                  <a:pt x="10028" y="8008"/>
                  <a:pt x="10027" y="8021"/>
                </a:cubicBezTo>
                <a:cubicBezTo>
                  <a:pt x="10025" y="8037"/>
                  <a:pt x="10020" y="8048"/>
                  <a:pt x="10020" y="8066"/>
                </a:cubicBezTo>
                <a:cubicBezTo>
                  <a:pt x="10020" y="8102"/>
                  <a:pt x="10027" y="8121"/>
                  <a:pt x="10030" y="8157"/>
                </a:cubicBezTo>
                <a:cubicBezTo>
                  <a:pt x="10031" y="8171"/>
                  <a:pt x="10030" y="8180"/>
                  <a:pt x="10030" y="8195"/>
                </a:cubicBezTo>
                <a:cubicBezTo>
                  <a:pt x="10030" y="8209"/>
                  <a:pt x="10033" y="8221"/>
                  <a:pt x="10030" y="8234"/>
                </a:cubicBezTo>
                <a:cubicBezTo>
                  <a:pt x="10023" y="8264"/>
                  <a:pt x="10007" y="8267"/>
                  <a:pt x="9995" y="8291"/>
                </a:cubicBezTo>
                <a:cubicBezTo>
                  <a:pt x="9992" y="8298"/>
                  <a:pt x="9995" y="8310"/>
                  <a:pt x="9992" y="8317"/>
                </a:cubicBezTo>
                <a:cubicBezTo>
                  <a:pt x="9989" y="8323"/>
                  <a:pt x="9983" y="8325"/>
                  <a:pt x="9979" y="8330"/>
                </a:cubicBezTo>
                <a:cubicBezTo>
                  <a:pt x="9967" y="8350"/>
                  <a:pt x="9958" y="8362"/>
                  <a:pt x="9942" y="8362"/>
                </a:cubicBezTo>
                <a:lnTo>
                  <a:pt x="9929" y="8362"/>
                </a:lnTo>
                <a:cubicBezTo>
                  <a:pt x="9923" y="8362"/>
                  <a:pt x="9919" y="8352"/>
                  <a:pt x="9913" y="8349"/>
                </a:cubicBezTo>
                <a:cubicBezTo>
                  <a:pt x="9906" y="8344"/>
                  <a:pt x="9899" y="8340"/>
                  <a:pt x="9891" y="8337"/>
                </a:cubicBezTo>
                <a:cubicBezTo>
                  <a:pt x="9887" y="8335"/>
                  <a:pt x="9884" y="8330"/>
                  <a:pt x="9879" y="8330"/>
                </a:cubicBezTo>
                <a:cubicBezTo>
                  <a:pt x="9866" y="8330"/>
                  <a:pt x="9860" y="8333"/>
                  <a:pt x="9848" y="8330"/>
                </a:cubicBezTo>
                <a:cubicBezTo>
                  <a:pt x="9841" y="8329"/>
                  <a:pt x="9840" y="8316"/>
                  <a:pt x="9835" y="8311"/>
                </a:cubicBezTo>
                <a:cubicBezTo>
                  <a:pt x="9829" y="8305"/>
                  <a:pt x="9828" y="8291"/>
                  <a:pt x="9822" y="8285"/>
                </a:cubicBezTo>
                <a:cubicBezTo>
                  <a:pt x="9817" y="8280"/>
                  <a:pt x="9814" y="8279"/>
                  <a:pt x="9809" y="8279"/>
                </a:cubicBezTo>
                <a:lnTo>
                  <a:pt x="9697" y="8279"/>
                </a:lnTo>
                <a:cubicBezTo>
                  <a:pt x="9685" y="8279"/>
                  <a:pt x="9678" y="8272"/>
                  <a:pt x="9665" y="8272"/>
                </a:cubicBezTo>
                <a:cubicBezTo>
                  <a:pt x="9659" y="8272"/>
                  <a:pt x="9655" y="8274"/>
                  <a:pt x="9649" y="8272"/>
                </a:cubicBezTo>
                <a:cubicBezTo>
                  <a:pt x="9641" y="8270"/>
                  <a:pt x="9639" y="8246"/>
                  <a:pt x="9630" y="8246"/>
                </a:cubicBezTo>
                <a:lnTo>
                  <a:pt x="9624" y="8246"/>
                </a:lnTo>
                <a:cubicBezTo>
                  <a:pt x="9619" y="8248"/>
                  <a:pt x="9614" y="8251"/>
                  <a:pt x="9611" y="8259"/>
                </a:cubicBezTo>
                <a:cubicBezTo>
                  <a:pt x="9609" y="8266"/>
                  <a:pt x="9613" y="8277"/>
                  <a:pt x="9611" y="8285"/>
                </a:cubicBezTo>
                <a:cubicBezTo>
                  <a:pt x="9610" y="8294"/>
                  <a:pt x="9607" y="8301"/>
                  <a:pt x="9605" y="8311"/>
                </a:cubicBezTo>
                <a:lnTo>
                  <a:pt x="9542" y="8311"/>
                </a:lnTo>
                <a:lnTo>
                  <a:pt x="9536" y="8337"/>
                </a:lnTo>
                <a:cubicBezTo>
                  <a:pt x="9539" y="8345"/>
                  <a:pt x="9542" y="8354"/>
                  <a:pt x="9545" y="8362"/>
                </a:cubicBezTo>
                <a:cubicBezTo>
                  <a:pt x="9549" y="8370"/>
                  <a:pt x="9555" y="8372"/>
                  <a:pt x="9558" y="8382"/>
                </a:cubicBezTo>
                <a:cubicBezTo>
                  <a:pt x="9562" y="8393"/>
                  <a:pt x="9561" y="8405"/>
                  <a:pt x="9561" y="8420"/>
                </a:cubicBezTo>
                <a:cubicBezTo>
                  <a:pt x="9561" y="8435"/>
                  <a:pt x="9559" y="8446"/>
                  <a:pt x="9558" y="8459"/>
                </a:cubicBezTo>
                <a:cubicBezTo>
                  <a:pt x="9555" y="8483"/>
                  <a:pt x="9549" y="8498"/>
                  <a:pt x="9549" y="8523"/>
                </a:cubicBezTo>
                <a:cubicBezTo>
                  <a:pt x="9549" y="8541"/>
                  <a:pt x="9549" y="8552"/>
                  <a:pt x="9552" y="8568"/>
                </a:cubicBezTo>
                <a:cubicBezTo>
                  <a:pt x="9553" y="8578"/>
                  <a:pt x="9556" y="8584"/>
                  <a:pt x="9558" y="8594"/>
                </a:cubicBezTo>
                <a:cubicBezTo>
                  <a:pt x="9560" y="8605"/>
                  <a:pt x="9567" y="8608"/>
                  <a:pt x="9567" y="8621"/>
                </a:cubicBezTo>
                <a:lnTo>
                  <a:pt x="9567" y="8773"/>
                </a:lnTo>
                <a:cubicBezTo>
                  <a:pt x="9567" y="8784"/>
                  <a:pt x="9566" y="8792"/>
                  <a:pt x="9564" y="8800"/>
                </a:cubicBezTo>
                <a:cubicBezTo>
                  <a:pt x="9561" y="8810"/>
                  <a:pt x="9555" y="8810"/>
                  <a:pt x="9552" y="8819"/>
                </a:cubicBezTo>
                <a:cubicBezTo>
                  <a:pt x="9549" y="8827"/>
                  <a:pt x="9548" y="8837"/>
                  <a:pt x="9545" y="8845"/>
                </a:cubicBezTo>
                <a:cubicBezTo>
                  <a:pt x="9537" y="8870"/>
                  <a:pt x="9530" y="8890"/>
                  <a:pt x="9530" y="8923"/>
                </a:cubicBezTo>
                <a:cubicBezTo>
                  <a:pt x="9530" y="8932"/>
                  <a:pt x="9529" y="8940"/>
                  <a:pt x="9530" y="8948"/>
                </a:cubicBezTo>
                <a:cubicBezTo>
                  <a:pt x="9531" y="8959"/>
                  <a:pt x="9537" y="8963"/>
                  <a:pt x="9539" y="8974"/>
                </a:cubicBezTo>
                <a:lnTo>
                  <a:pt x="9545" y="9000"/>
                </a:lnTo>
                <a:cubicBezTo>
                  <a:pt x="9549" y="9011"/>
                  <a:pt x="9554" y="9019"/>
                  <a:pt x="9555" y="9032"/>
                </a:cubicBezTo>
                <a:lnTo>
                  <a:pt x="9555" y="9058"/>
                </a:lnTo>
                <a:lnTo>
                  <a:pt x="9555" y="9083"/>
                </a:lnTo>
                <a:cubicBezTo>
                  <a:pt x="9554" y="9095"/>
                  <a:pt x="9547" y="9098"/>
                  <a:pt x="9545" y="9109"/>
                </a:cubicBezTo>
                <a:cubicBezTo>
                  <a:pt x="9543" y="9123"/>
                  <a:pt x="9542" y="9134"/>
                  <a:pt x="9542" y="9150"/>
                </a:cubicBezTo>
                <a:cubicBezTo>
                  <a:pt x="9542" y="9174"/>
                  <a:pt x="9545" y="9188"/>
                  <a:pt x="9545" y="9212"/>
                </a:cubicBezTo>
                <a:lnTo>
                  <a:pt x="9582" y="9212"/>
                </a:lnTo>
                <a:cubicBezTo>
                  <a:pt x="9593" y="9212"/>
                  <a:pt x="9600" y="9199"/>
                  <a:pt x="9611" y="9199"/>
                </a:cubicBezTo>
                <a:cubicBezTo>
                  <a:pt x="9617" y="9199"/>
                  <a:pt x="9619" y="9209"/>
                  <a:pt x="9624" y="9212"/>
                </a:cubicBezTo>
                <a:cubicBezTo>
                  <a:pt x="9630" y="9217"/>
                  <a:pt x="9629" y="9231"/>
                  <a:pt x="9633" y="9238"/>
                </a:cubicBezTo>
                <a:cubicBezTo>
                  <a:pt x="9639" y="9244"/>
                  <a:pt x="9645" y="9244"/>
                  <a:pt x="9652" y="9244"/>
                </a:cubicBezTo>
                <a:cubicBezTo>
                  <a:pt x="9665" y="9244"/>
                  <a:pt x="9671" y="9225"/>
                  <a:pt x="9684" y="9225"/>
                </a:cubicBezTo>
                <a:cubicBezTo>
                  <a:pt x="9690" y="9225"/>
                  <a:pt x="9691" y="9241"/>
                  <a:pt x="9696" y="9244"/>
                </a:cubicBezTo>
                <a:cubicBezTo>
                  <a:pt x="9701" y="9248"/>
                  <a:pt x="9704" y="9254"/>
                  <a:pt x="9709" y="9257"/>
                </a:cubicBezTo>
                <a:cubicBezTo>
                  <a:pt x="9713" y="9260"/>
                  <a:pt x="9717" y="9260"/>
                  <a:pt x="9721" y="9263"/>
                </a:cubicBezTo>
                <a:lnTo>
                  <a:pt x="9734" y="9277"/>
                </a:lnTo>
                <a:cubicBezTo>
                  <a:pt x="9739" y="9282"/>
                  <a:pt x="9740" y="9293"/>
                  <a:pt x="9743" y="9302"/>
                </a:cubicBezTo>
                <a:cubicBezTo>
                  <a:pt x="9747" y="9312"/>
                  <a:pt x="9751" y="9319"/>
                  <a:pt x="9753" y="9328"/>
                </a:cubicBezTo>
                <a:cubicBezTo>
                  <a:pt x="9755" y="9336"/>
                  <a:pt x="9754" y="9346"/>
                  <a:pt x="9756" y="9354"/>
                </a:cubicBezTo>
                <a:cubicBezTo>
                  <a:pt x="9759" y="9363"/>
                  <a:pt x="9765" y="9363"/>
                  <a:pt x="9769" y="9373"/>
                </a:cubicBezTo>
                <a:lnTo>
                  <a:pt x="9775" y="9341"/>
                </a:lnTo>
                <a:lnTo>
                  <a:pt x="9762" y="9335"/>
                </a:lnTo>
                <a:cubicBezTo>
                  <a:pt x="9767" y="9331"/>
                  <a:pt x="9769" y="9322"/>
                  <a:pt x="9775" y="9322"/>
                </a:cubicBezTo>
                <a:cubicBezTo>
                  <a:pt x="9784" y="9320"/>
                  <a:pt x="9791" y="9323"/>
                  <a:pt x="9800" y="9322"/>
                </a:cubicBezTo>
                <a:cubicBezTo>
                  <a:pt x="9810" y="9320"/>
                  <a:pt x="9817" y="9316"/>
                  <a:pt x="9825" y="9309"/>
                </a:cubicBezTo>
                <a:cubicBezTo>
                  <a:pt x="9831" y="9306"/>
                  <a:pt x="9833" y="9294"/>
                  <a:pt x="9838" y="9289"/>
                </a:cubicBezTo>
                <a:cubicBezTo>
                  <a:pt x="9848" y="9276"/>
                  <a:pt x="9854" y="9267"/>
                  <a:pt x="9863" y="9251"/>
                </a:cubicBezTo>
                <a:cubicBezTo>
                  <a:pt x="9868" y="9243"/>
                  <a:pt x="9870" y="9230"/>
                  <a:pt x="9876" y="9225"/>
                </a:cubicBezTo>
                <a:cubicBezTo>
                  <a:pt x="9884" y="9216"/>
                  <a:pt x="9891" y="9209"/>
                  <a:pt x="9901" y="9206"/>
                </a:cubicBezTo>
                <a:cubicBezTo>
                  <a:pt x="9909" y="9204"/>
                  <a:pt x="9916" y="9208"/>
                  <a:pt x="9926" y="9206"/>
                </a:cubicBezTo>
                <a:cubicBezTo>
                  <a:pt x="9932" y="9206"/>
                  <a:pt x="9934" y="9196"/>
                  <a:pt x="9939" y="9193"/>
                </a:cubicBezTo>
                <a:cubicBezTo>
                  <a:pt x="9944" y="9189"/>
                  <a:pt x="9950" y="9187"/>
                  <a:pt x="9954" y="9180"/>
                </a:cubicBezTo>
                <a:cubicBezTo>
                  <a:pt x="9964" y="9166"/>
                  <a:pt x="9965" y="9148"/>
                  <a:pt x="9973" y="9128"/>
                </a:cubicBezTo>
                <a:cubicBezTo>
                  <a:pt x="9984" y="9101"/>
                  <a:pt x="9994" y="9084"/>
                  <a:pt x="10011" y="9071"/>
                </a:cubicBezTo>
                <a:cubicBezTo>
                  <a:pt x="10020" y="9064"/>
                  <a:pt x="10027" y="9059"/>
                  <a:pt x="10036" y="9058"/>
                </a:cubicBezTo>
                <a:cubicBezTo>
                  <a:pt x="10052" y="9054"/>
                  <a:pt x="10061" y="9059"/>
                  <a:pt x="10077" y="9058"/>
                </a:cubicBezTo>
                <a:cubicBezTo>
                  <a:pt x="10087" y="9058"/>
                  <a:pt x="10093" y="9053"/>
                  <a:pt x="10102" y="9052"/>
                </a:cubicBezTo>
                <a:lnTo>
                  <a:pt x="10102" y="8966"/>
                </a:lnTo>
                <a:cubicBezTo>
                  <a:pt x="10102" y="8955"/>
                  <a:pt x="10098" y="8950"/>
                  <a:pt x="10096" y="8942"/>
                </a:cubicBezTo>
                <a:cubicBezTo>
                  <a:pt x="10092" y="8931"/>
                  <a:pt x="10088" y="8925"/>
                  <a:pt x="10083" y="8916"/>
                </a:cubicBezTo>
                <a:cubicBezTo>
                  <a:pt x="10079" y="8906"/>
                  <a:pt x="10071" y="8905"/>
                  <a:pt x="10071" y="8890"/>
                </a:cubicBezTo>
                <a:cubicBezTo>
                  <a:pt x="10071" y="8876"/>
                  <a:pt x="10072" y="8864"/>
                  <a:pt x="10074" y="8852"/>
                </a:cubicBezTo>
                <a:cubicBezTo>
                  <a:pt x="10076" y="8840"/>
                  <a:pt x="10081" y="8837"/>
                  <a:pt x="10083" y="8826"/>
                </a:cubicBezTo>
                <a:cubicBezTo>
                  <a:pt x="10089" y="8803"/>
                  <a:pt x="10094" y="8790"/>
                  <a:pt x="10099" y="8768"/>
                </a:cubicBezTo>
                <a:lnTo>
                  <a:pt x="10105" y="8742"/>
                </a:lnTo>
                <a:cubicBezTo>
                  <a:pt x="10108" y="8732"/>
                  <a:pt x="10109" y="8724"/>
                  <a:pt x="10112" y="8716"/>
                </a:cubicBezTo>
                <a:cubicBezTo>
                  <a:pt x="10114" y="8708"/>
                  <a:pt x="10114" y="8695"/>
                  <a:pt x="10118" y="8691"/>
                </a:cubicBezTo>
                <a:cubicBezTo>
                  <a:pt x="10122" y="8686"/>
                  <a:pt x="10126" y="8692"/>
                  <a:pt x="10130" y="8691"/>
                </a:cubicBezTo>
                <a:cubicBezTo>
                  <a:pt x="10139" y="8687"/>
                  <a:pt x="10147" y="8691"/>
                  <a:pt x="10156" y="8684"/>
                </a:cubicBezTo>
                <a:cubicBezTo>
                  <a:pt x="10161" y="8681"/>
                  <a:pt x="10161" y="8665"/>
                  <a:pt x="10165" y="8659"/>
                </a:cubicBezTo>
                <a:cubicBezTo>
                  <a:pt x="10169" y="8652"/>
                  <a:pt x="10169" y="8636"/>
                  <a:pt x="10175" y="8633"/>
                </a:cubicBezTo>
                <a:cubicBezTo>
                  <a:pt x="10178" y="8630"/>
                  <a:pt x="10183" y="8630"/>
                  <a:pt x="10187" y="8626"/>
                </a:cubicBezTo>
                <a:cubicBezTo>
                  <a:pt x="10191" y="8623"/>
                  <a:pt x="10196" y="8630"/>
                  <a:pt x="10200" y="8626"/>
                </a:cubicBezTo>
                <a:cubicBezTo>
                  <a:pt x="10205" y="8623"/>
                  <a:pt x="10204" y="8606"/>
                  <a:pt x="10209" y="8601"/>
                </a:cubicBezTo>
                <a:cubicBezTo>
                  <a:pt x="10213" y="8598"/>
                  <a:pt x="10218" y="8602"/>
                  <a:pt x="10222" y="8601"/>
                </a:cubicBezTo>
                <a:cubicBezTo>
                  <a:pt x="10226" y="8598"/>
                  <a:pt x="10230" y="8589"/>
                  <a:pt x="10234" y="8588"/>
                </a:cubicBezTo>
                <a:cubicBezTo>
                  <a:pt x="10248" y="8583"/>
                  <a:pt x="10257" y="8589"/>
                  <a:pt x="10272" y="8588"/>
                </a:cubicBezTo>
                <a:cubicBezTo>
                  <a:pt x="10281" y="8586"/>
                  <a:pt x="10288" y="8583"/>
                  <a:pt x="10297" y="8581"/>
                </a:cubicBezTo>
                <a:lnTo>
                  <a:pt x="10297" y="8504"/>
                </a:lnTo>
                <a:lnTo>
                  <a:pt x="10297" y="8478"/>
                </a:lnTo>
                <a:cubicBezTo>
                  <a:pt x="10296" y="8459"/>
                  <a:pt x="10294" y="8446"/>
                  <a:pt x="10294" y="8427"/>
                </a:cubicBezTo>
                <a:cubicBezTo>
                  <a:pt x="10294" y="8415"/>
                  <a:pt x="10297" y="8410"/>
                  <a:pt x="10297" y="8399"/>
                </a:cubicBezTo>
                <a:cubicBezTo>
                  <a:pt x="10297" y="8380"/>
                  <a:pt x="10292" y="8367"/>
                  <a:pt x="10294" y="8349"/>
                </a:cubicBezTo>
                <a:cubicBezTo>
                  <a:pt x="10296" y="8339"/>
                  <a:pt x="10297" y="8332"/>
                  <a:pt x="10300" y="8324"/>
                </a:cubicBezTo>
                <a:cubicBezTo>
                  <a:pt x="10307" y="8309"/>
                  <a:pt x="10316" y="8309"/>
                  <a:pt x="10326" y="8304"/>
                </a:cubicBezTo>
                <a:cubicBezTo>
                  <a:pt x="10332" y="8301"/>
                  <a:pt x="10337" y="8298"/>
                  <a:pt x="10345" y="8298"/>
                </a:cubicBezTo>
                <a:cubicBezTo>
                  <a:pt x="10357" y="8298"/>
                  <a:pt x="10364" y="8306"/>
                  <a:pt x="10376" y="8311"/>
                </a:cubicBezTo>
                <a:cubicBezTo>
                  <a:pt x="10380" y="8313"/>
                  <a:pt x="10385" y="8309"/>
                  <a:pt x="10388" y="8311"/>
                </a:cubicBezTo>
                <a:cubicBezTo>
                  <a:pt x="10404" y="8319"/>
                  <a:pt x="10410" y="8339"/>
                  <a:pt x="10426" y="8349"/>
                </a:cubicBezTo>
                <a:cubicBezTo>
                  <a:pt x="10438" y="8356"/>
                  <a:pt x="10446" y="8356"/>
                  <a:pt x="10458" y="8356"/>
                </a:cubicBezTo>
                <a:lnTo>
                  <a:pt x="10476" y="8356"/>
                </a:lnTo>
                <a:cubicBezTo>
                  <a:pt x="10481" y="8356"/>
                  <a:pt x="10484" y="8349"/>
                  <a:pt x="10489" y="8349"/>
                </a:cubicBezTo>
                <a:cubicBezTo>
                  <a:pt x="10494" y="8349"/>
                  <a:pt x="10497" y="8354"/>
                  <a:pt x="10502" y="8354"/>
                </a:cubicBezTo>
                <a:cubicBezTo>
                  <a:pt x="10502" y="8336"/>
                  <a:pt x="10499" y="8327"/>
                  <a:pt x="10502" y="8311"/>
                </a:cubicBezTo>
                <a:cubicBezTo>
                  <a:pt x="10502" y="8303"/>
                  <a:pt x="10502" y="8291"/>
                  <a:pt x="10505" y="8285"/>
                </a:cubicBezTo>
                <a:cubicBezTo>
                  <a:pt x="10509" y="8275"/>
                  <a:pt x="10513" y="8272"/>
                  <a:pt x="10517" y="8265"/>
                </a:cubicBezTo>
                <a:cubicBezTo>
                  <a:pt x="10521" y="8259"/>
                  <a:pt x="10522" y="8245"/>
                  <a:pt x="10527" y="8240"/>
                </a:cubicBezTo>
                <a:cubicBezTo>
                  <a:pt x="10531" y="8237"/>
                  <a:pt x="10536" y="8240"/>
                  <a:pt x="10540" y="8240"/>
                </a:cubicBezTo>
                <a:lnTo>
                  <a:pt x="10552" y="8240"/>
                </a:lnTo>
                <a:cubicBezTo>
                  <a:pt x="10562" y="8240"/>
                  <a:pt x="10568" y="8243"/>
                  <a:pt x="10577" y="8240"/>
                </a:cubicBezTo>
                <a:cubicBezTo>
                  <a:pt x="10583" y="8238"/>
                  <a:pt x="10584" y="8225"/>
                  <a:pt x="10590" y="8221"/>
                </a:cubicBezTo>
                <a:cubicBezTo>
                  <a:pt x="10595" y="8216"/>
                  <a:pt x="10598" y="8208"/>
                  <a:pt x="10603" y="8201"/>
                </a:cubicBezTo>
                <a:cubicBezTo>
                  <a:pt x="10607" y="8195"/>
                  <a:pt x="10610" y="8190"/>
                  <a:pt x="10615" y="8182"/>
                </a:cubicBezTo>
                <a:cubicBezTo>
                  <a:pt x="10620" y="8174"/>
                  <a:pt x="10621" y="8157"/>
                  <a:pt x="10628" y="8157"/>
                </a:cubicBezTo>
                <a:cubicBezTo>
                  <a:pt x="10632" y="8157"/>
                  <a:pt x="10635" y="8162"/>
                  <a:pt x="10640" y="8162"/>
                </a:cubicBezTo>
                <a:cubicBezTo>
                  <a:pt x="10651" y="8164"/>
                  <a:pt x="10657" y="8175"/>
                  <a:pt x="10665" y="8188"/>
                </a:cubicBezTo>
                <a:cubicBezTo>
                  <a:pt x="10675" y="8201"/>
                  <a:pt x="10681" y="8216"/>
                  <a:pt x="10687" y="8234"/>
                </a:cubicBezTo>
                <a:cubicBezTo>
                  <a:pt x="10697" y="8260"/>
                  <a:pt x="10703" y="8281"/>
                  <a:pt x="10709" y="8311"/>
                </a:cubicBezTo>
                <a:cubicBezTo>
                  <a:pt x="10711" y="8319"/>
                  <a:pt x="10711" y="8329"/>
                  <a:pt x="10713" y="8337"/>
                </a:cubicBezTo>
                <a:cubicBezTo>
                  <a:pt x="10715" y="8348"/>
                  <a:pt x="10719" y="8352"/>
                  <a:pt x="10722" y="8362"/>
                </a:cubicBezTo>
                <a:cubicBezTo>
                  <a:pt x="10725" y="8372"/>
                  <a:pt x="10727" y="8381"/>
                  <a:pt x="10731" y="8388"/>
                </a:cubicBezTo>
                <a:cubicBezTo>
                  <a:pt x="10735" y="8393"/>
                  <a:pt x="10739" y="8396"/>
                  <a:pt x="10744" y="8401"/>
                </a:cubicBezTo>
                <a:lnTo>
                  <a:pt x="10757" y="8414"/>
                </a:lnTo>
                <a:cubicBezTo>
                  <a:pt x="10761" y="8419"/>
                  <a:pt x="10765" y="8422"/>
                  <a:pt x="10769" y="8427"/>
                </a:cubicBezTo>
                <a:cubicBezTo>
                  <a:pt x="10775" y="8433"/>
                  <a:pt x="10778" y="8441"/>
                  <a:pt x="10782" y="8452"/>
                </a:cubicBezTo>
                <a:cubicBezTo>
                  <a:pt x="10783" y="8459"/>
                  <a:pt x="10783" y="8472"/>
                  <a:pt x="10785" y="8478"/>
                </a:cubicBezTo>
                <a:cubicBezTo>
                  <a:pt x="10789" y="8489"/>
                  <a:pt x="10796" y="8490"/>
                  <a:pt x="10801" y="8498"/>
                </a:cubicBezTo>
                <a:cubicBezTo>
                  <a:pt x="10805" y="8506"/>
                  <a:pt x="10805" y="8515"/>
                  <a:pt x="10810" y="8523"/>
                </a:cubicBezTo>
                <a:cubicBezTo>
                  <a:pt x="10814" y="8530"/>
                  <a:pt x="10819" y="8530"/>
                  <a:pt x="10823" y="8536"/>
                </a:cubicBezTo>
                <a:cubicBezTo>
                  <a:pt x="10828" y="8544"/>
                  <a:pt x="10830" y="8554"/>
                  <a:pt x="10835" y="8562"/>
                </a:cubicBezTo>
                <a:cubicBezTo>
                  <a:pt x="10839" y="8567"/>
                  <a:pt x="10844" y="8570"/>
                  <a:pt x="10848" y="8575"/>
                </a:cubicBezTo>
                <a:cubicBezTo>
                  <a:pt x="10853" y="8583"/>
                  <a:pt x="10855" y="8594"/>
                  <a:pt x="10861" y="8601"/>
                </a:cubicBezTo>
                <a:cubicBezTo>
                  <a:pt x="10865" y="8607"/>
                  <a:pt x="10871" y="8610"/>
                  <a:pt x="10876" y="8613"/>
                </a:cubicBezTo>
                <a:cubicBezTo>
                  <a:pt x="10885" y="8620"/>
                  <a:pt x="10892" y="8630"/>
                  <a:pt x="10901" y="8633"/>
                </a:cubicBezTo>
                <a:cubicBezTo>
                  <a:pt x="10907" y="8635"/>
                  <a:pt x="10911" y="8630"/>
                  <a:pt x="10917" y="8633"/>
                </a:cubicBezTo>
                <a:cubicBezTo>
                  <a:pt x="10922" y="8636"/>
                  <a:pt x="10926" y="8639"/>
                  <a:pt x="10930" y="8646"/>
                </a:cubicBezTo>
                <a:cubicBezTo>
                  <a:pt x="10934" y="8652"/>
                  <a:pt x="10933" y="8663"/>
                  <a:pt x="10936" y="8671"/>
                </a:cubicBezTo>
                <a:cubicBezTo>
                  <a:pt x="10947" y="8700"/>
                  <a:pt x="10952" y="8724"/>
                  <a:pt x="10967" y="8742"/>
                </a:cubicBezTo>
                <a:cubicBezTo>
                  <a:pt x="10971" y="8747"/>
                  <a:pt x="10976" y="8745"/>
                  <a:pt x="10980" y="8749"/>
                </a:cubicBezTo>
                <a:cubicBezTo>
                  <a:pt x="10985" y="8752"/>
                  <a:pt x="10988" y="8757"/>
                  <a:pt x="10992" y="8761"/>
                </a:cubicBezTo>
                <a:cubicBezTo>
                  <a:pt x="10997" y="8766"/>
                  <a:pt x="11001" y="8768"/>
                  <a:pt x="11005" y="8774"/>
                </a:cubicBezTo>
                <a:cubicBezTo>
                  <a:pt x="11013" y="8789"/>
                  <a:pt x="11015" y="8808"/>
                  <a:pt x="11021" y="8826"/>
                </a:cubicBezTo>
                <a:cubicBezTo>
                  <a:pt x="11027" y="8845"/>
                  <a:pt x="11041" y="8844"/>
                  <a:pt x="11046" y="8865"/>
                </a:cubicBezTo>
                <a:cubicBezTo>
                  <a:pt x="11048" y="8874"/>
                  <a:pt x="11051" y="8881"/>
                  <a:pt x="11052" y="8890"/>
                </a:cubicBezTo>
                <a:cubicBezTo>
                  <a:pt x="11054" y="8899"/>
                  <a:pt x="11055" y="8908"/>
                  <a:pt x="11055" y="8916"/>
                </a:cubicBezTo>
                <a:cubicBezTo>
                  <a:pt x="11057" y="8935"/>
                  <a:pt x="11059" y="8948"/>
                  <a:pt x="11059" y="8969"/>
                </a:cubicBezTo>
                <a:cubicBezTo>
                  <a:pt x="11059" y="8988"/>
                  <a:pt x="11057" y="9000"/>
                  <a:pt x="11055" y="9019"/>
                </a:cubicBezTo>
                <a:cubicBezTo>
                  <a:pt x="11030" y="9019"/>
                  <a:pt x="11014" y="9018"/>
                  <a:pt x="10992" y="9045"/>
                </a:cubicBezTo>
                <a:cubicBezTo>
                  <a:pt x="10988" y="9050"/>
                  <a:pt x="10989" y="9066"/>
                  <a:pt x="10983" y="9071"/>
                </a:cubicBezTo>
                <a:cubicBezTo>
                  <a:pt x="10979" y="9074"/>
                  <a:pt x="10974" y="9076"/>
                  <a:pt x="10971" y="9077"/>
                </a:cubicBezTo>
                <a:cubicBezTo>
                  <a:pt x="10962" y="9080"/>
                  <a:pt x="10955" y="9077"/>
                  <a:pt x="10945" y="9077"/>
                </a:cubicBezTo>
                <a:cubicBezTo>
                  <a:pt x="10939" y="9077"/>
                  <a:pt x="10935" y="9071"/>
                  <a:pt x="10929" y="9071"/>
                </a:cubicBezTo>
                <a:cubicBezTo>
                  <a:pt x="10895" y="9071"/>
                  <a:pt x="10875" y="9072"/>
                  <a:pt x="10842" y="9072"/>
                </a:cubicBezTo>
                <a:lnTo>
                  <a:pt x="10845" y="9103"/>
                </a:lnTo>
                <a:cubicBezTo>
                  <a:pt x="10854" y="9113"/>
                  <a:pt x="10861" y="9115"/>
                  <a:pt x="10870" y="9128"/>
                </a:cubicBezTo>
                <a:cubicBezTo>
                  <a:pt x="10875" y="9135"/>
                  <a:pt x="10879" y="9140"/>
                  <a:pt x="10882" y="9148"/>
                </a:cubicBezTo>
                <a:cubicBezTo>
                  <a:pt x="10886" y="9156"/>
                  <a:pt x="10886" y="9166"/>
                  <a:pt x="10889" y="9174"/>
                </a:cubicBezTo>
                <a:cubicBezTo>
                  <a:pt x="10891" y="9182"/>
                  <a:pt x="10892" y="9193"/>
                  <a:pt x="10895" y="9199"/>
                </a:cubicBezTo>
                <a:cubicBezTo>
                  <a:pt x="10899" y="9208"/>
                  <a:pt x="10902" y="9214"/>
                  <a:pt x="10908" y="9219"/>
                </a:cubicBezTo>
                <a:cubicBezTo>
                  <a:pt x="10912" y="9222"/>
                  <a:pt x="10916" y="9217"/>
                  <a:pt x="10920" y="9219"/>
                </a:cubicBezTo>
                <a:cubicBezTo>
                  <a:pt x="10930" y="9222"/>
                  <a:pt x="10936" y="9232"/>
                  <a:pt x="10946" y="9232"/>
                </a:cubicBezTo>
                <a:lnTo>
                  <a:pt x="11021" y="9232"/>
                </a:lnTo>
                <a:lnTo>
                  <a:pt x="11021" y="9135"/>
                </a:lnTo>
                <a:cubicBezTo>
                  <a:pt x="11026" y="9133"/>
                  <a:pt x="11033" y="9125"/>
                  <a:pt x="11037" y="9122"/>
                </a:cubicBezTo>
                <a:cubicBezTo>
                  <a:pt x="11046" y="9114"/>
                  <a:pt x="11053" y="9103"/>
                  <a:pt x="11062" y="9090"/>
                </a:cubicBezTo>
                <a:cubicBezTo>
                  <a:pt x="11067" y="9082"/>
                  <a:pt x="11069" y="9070"/>
                  <a:pt x="11074" y="9064"/>
                </a:cubicBezTo>
                <a:cubicBezTo>
                  <a:pt x="11078" y="9059"/>
                  <a:pt x="11084" y="9070"/>
                  <a:pt x="11087" y="9064"/>
                </a:cubicBezTo>
                <a:cubicBezTo>
                  <a:pt x="11089" y="9058"/>
                  <a:pt x="11088" y="9046"/>
                  <a:pt x="11090" y="9038"/>
                </a:cubicBezTo>
                <a:cubicBezTo>
                  <a:pt x="11093" y="9021"/>
                  <a:pt x="11093" y="9004"/>
                  <a:pt x="11096" y="8987"/>
                </a:cubicBezTo>
                <a:cubicBezTo>
                  <a:pt x="11097" y="8979"/>
                  <a:pt x="11097" y="8968"/>
                  <a:pt x="11100" y="8961"/>
                </a:cubicBezTo>
                <a:cubicBezTo>
                  <a:pt x="11103" y="8951"/>
                  <a:pt x="11107" y="8948"/>
                  <a:pt x="11112" y="8942"/>
                </a:cubicBezTo>
                <a:cubicBezTo>
                  <a:pt x="11116" y="8939"/>
                  <a:pt x="11121" y="8944"/>
                  <a:pt x="11125" y="8942"/>
                </a:cubicBezTo>
                <a:cubicBezTo>
                  <a:pt x="11133" y="8937"/>
                  <a:pt x="11138" y="8929"/>
                  <a:pt x="11147" y="8923"/>
                </a:cubicBezTo>
                <a:cubicBezTo>
                  <a:pt x="11147" y="8913"/>
                  <a:pt x="11150" y="8906"/>
                  <a:pt x="11150" y="8896"/>
                </a:cubicBezTo>
                <a:cubicBezTo>
                  <a:pt x="11150" y="8887"/>
                  <a:pt x="11147" y="8881"/>
                  <a:pt x="11147" y="8871"/>
                </a:cubicBezTo>
                <a:lnTo>
                  <a:pt x="11147" y="8842"/>
                </a:lnTo>
                <a:cubicBezTo>
                  <a:pt x="11140" y="8842"/>
                  <a:pt x="11137" y="8845"/>
                  <a:pt x="11131" y="8845"/>
                </a:cubicBezTo>
                <a:lnTo>
                  <a:pt x="11106" y="8845"/>
                </a:lnTo>
                <a:cubicBezTo>
                  <a:pt x="11101" y="8845"/>
                  <a:pt x="11098" y="8842"/>
                  <a:pt x="11093" y="8842"/>
                </a:cubicBezTo>
                <a:lnTo>
                  <a:pt x="11093" y="8813"/>
                </a:lnTo>
                <a:cubicBezTo>
                  <a:pt x="11094" y="8799"/>
                  <a:pt x="11096" y="8789"/>
                  <a:pt x="11096" y="8774"/>
                </a:cubicBezTo>
                <a:lnTo>
                  <a:pt x="11146" y="8774"/>
                </a:lnTo>
                <a:cubicBezTo>
                  <a:pt x="11157" y="8774"/>
                  <a:pt x="11161" y="8786"/>
                  <a:pt x="11172" y="8794"/>
                </a:cubicBezTo>
                <a:cubicBezTo>
                  <a:pt x="11177" y="8797"/>
                  <a:pt x="11180" y="8802"/>
                  <a:pt x="11184" y="8807"/>
                </a:cubicBezTo>
                <a:cubicBezTo>
                  <a:pt x="11190" y="8813"/>
                  <a:pt x="11190" y="8832"/>
                  <a:pt x="11197" y="8832"/>
                </a:cubicBezTo>
                <a:cubicBezTo>
                  <a:pt x="11202" y="8832"/>
                  <a:pt x="11204" y="8819"/>
                  <a:pt x="11210" y="8819"/>
                </a:cubicBezTo>
                <a:cubicBezTo>
                  <a:pt x="11202" y="8790"/>
                  <a:pt x="11196" y="8772"/>
                  <a:pt x="11194" y="8742"/>
                </a:cubicBezTo>
                <a:cubicBezTo>
                  <a:pt x="11193" y="8724"/>
                  <a:pt x="11194" y="8710"/>
                  <a:pt x="11194" y="8691"/>
                </a:cubicBezTo>
                <a:cubicBezTo>
                  <a:pt x="11187" y="8689"/>
                  <a:pt x="11181" y="8686"/>
                  <a:pt x="11175" y="8684"/>
                </a:cubicBezTo>
                <a:cubicBezTo>
                  <a:pt x="11171" y="8682"/>
                  <a:pt x="11166" y="8686"/>
                  <a:pt x="11162" y="8684"/>
                </a:cubicBezTo>
                <a:cubicBezTo>
                  <a:pt x="11157" y="8682"/>
                  <a:pt x="11155" y="8670"/>
                  <a:pt x="11150" y="8665"/>
                </a:cubicBezTo>
                <a:cubicBezTo>
                  <a:pt x="11144" y="8660"/>
                  <a:pt x="11142" y="8654"/>
                  <a:pt x="11137" y="8646"/>
                </a:cubicBezTo>
                <a:cubicBezTo>
                  <a:pt x="11133" y="8637"/>
                  <a:pt x="11130" y="8626"/>
                  <a:pt x="11125" y="8620"/>
                </a:cubicBezTo>
                <a:cubicBezTo>
                  <a:pt x="11121" y="8615"/>
                  <a:pt x="11116" y="8618"/>
                  <a:pt x="11112" y="8613"/>
                </a:cubicBezTo>
                <a:cubicBezTo>
                  <a:pt x="11107" y="8607"/>
                  <a:pt x="11105" y="8592"/>
                  <a:pt x="11100" y="8588"/>
                </a:cubicBezTo>
                <a:cubicBezTo>
                  <a:pt x="11096" y="8584"/>
                  <a:pt x="11090" y="8592"/>
                  <a:pt x="11087" y="8588"/>
                </a:cubicBezTo>
                <a:cubicBezTo>
                  <a:pt x="11082" y="8579"/>
                  <a:pt x="11081" y="8570"/>
                  <a:pt x="11077" y="8562"/>
                </a:cubicBezTo>
                <a:cubicBezTo>
                  <a:pt x="11074" y="8556"/>
                  <a:pt x="11078" y="8539"/>
                  <a:pt x="11074" y="8536"/>
                </a:cubicBezTo>
                <a:cubicBezTo>
                  <a:pt x="11071" y="8533"/>
                  <a:pt x="11066" y="8538"/>
                  <a:pt x="11062" y="8536"/>
                </a:cubicBezTo>
                <a:cubicBezTo>
                  <a:pt x="11058" y="8534"/>
                  <a:pt x="11053" y="8538"/>
                  <a:pt x="11049" y="8536"/>
                </a:cubicBezTo>
                <a:cubicBezTo>
                  <a:pt x="11044" y="8534"/>
                  <a:pt x="11041" y="8527"/>
                  <a:pt x="11037" y="8523"/>
                </a:cubicBezTo>
                <a:cubicBezTo>
                  <a:pt x="11033" y="8520"/>
                  <a:pt x="11027" y="8522"/>
                  <a:pt x="11024" y="8517"/>
                </a:cubicBezTo>
                <a:cubicBezTo>
                  <a:pt x="11020" y="8512"/>
                  <a:pt x="11022" y="8496"/>
                  <a:pt x="11018" y="8491"/>
                </a:cubicBezTo>
                <a:cubicBezTo>
                  <a:pt x="11013" y="8484"/>
                  <a:pt x="11011" y="8476"/>
                  <a:pt x="11005" y="8471"/>
                </a:cubicBezTo>
                <a:cubicBezTo>
                  <a:pt x="11001" y="8468"/>
                  <a:pt x="10997" y="8473"/>
                  <a:pt x="10992" y="8471"/>
                </a:cubicBezTo>
                <a:cubicBezTo>
                  <a:pt x="10988" y="8470"/>
                  <a:pt x="10985" y="8460"/>
                  <a:pt x="10980" y="8459"/>
                </a:cubicBezTo>
                <a:cubicBezTo>
                  <a:pt x="10976" y="8457"/>
                  <a:pt x="10972" y="8460"/>
                  <a:pt x="10967" y="8459"/>
                </a:cubicBezTo>
                <a:cubicBezTo>
                  <a:pt x="10968" y="8451"/>
                  <a:pt x="10967" y="8441"/>
                  <a:pt x="10967" y="8433"/>
                </a:cubicBezTo>
                <a:cubicBezTo>
                  <a:pt x="10969" y="8422"/>
                  <a:pt x="10977" y="8420"/>
                  <a:pt x="10977" y="8407"/>
                </a:cubicBezTo>
                <a:cubicBezTo>
                  <a:pt x="10977" y="8398"/>
                  <a:pt x="10973" y="8391"/>
                  <a:pt x="10973" y="8382"/>
                </a:cubicBezTo>
                <a:cubicBezTo>
                  <a:pt x="10973" y="8367"/>
                  <a:pt x="10970" y="8357"/>
                  <a:pt x="10964" y="8349"/>
                </a:cubicBezTo>
                <a:cubicBezTo>
                  <a:pt x="10959" y="8343"/>
                  <a:pt x="10957" y="8333"/>
                  <a:pt x="10952" y="8330"/>
                </a:cubicBezTo>
                <a:cubicBezTo>
                  <a:pt x="10937" y="8320"/>
                  <a:pt x="10926" y="8321"/>
                  <a:pt x="10914" y="8304"/>
                </a:cubicBezTo>
                <a:cubicBezTo>
                  <a:pt x="10910" y="8300"/>
                  <a:pt x="10912" y="8285"/>
                  <a:pt x="10908" y="8279"/>
                </a:cubicBezTo>
                <a:cubicBezTo>
                  <a:pt x="10904" y="8274"/>
                  <a:pt x="10897" y="8285"/>
                  <a:pt x="10895" y="8279"/>
                </a:cubicBezTo>
                <a:cubicBezTo>
                  <a:pt x="10893" y="8272"/>
                  <a:pt x="10893" y="8261"/>
                  <a:pt x="10892" y="8253"/>
                </a:cubicBezTo>
                <a:cubicBezTo>
                  <a:pt x="10889" y="8232"/>
                  <a:pt x="10892" y="8217"/>
                  <a:pt x="10892" y="8195"/>
                </a:cubicBezTo>
                <a:cubicBezTo>
                  <a:pt x="10881" y="8193"/>
                  <a:pt x="10875" y="8188"/>
                  <a:pt x="10863" y="8188"/>
                </a:cubicBezTo>
                <a:cubicBezTo>
                  <a:pt x="10853" y="8188"/>
                  <a:pt x="10846" y="8190"/>
                  <a:pt x="10835" y="8192"/>
                </a:cubicBezTo>
                <a:lnTo>
                  <a:pt x="10835" y="8124"/>
                </a:lnTo>
                <a:lnTo>
                  <a:pt x="10848" y="8098"/>
                </a:lnTo>
                <a:cubicBezTo>
                  <a:pt x="10852" y="8091"/>
                  <a:pt x="10861" y="8092"/>
                  <a:pt x="10861" y="8079"/>
                </a:cubicBezTo>
                <a:lnTo>
                  <a:pt x="10861" y="8066"/>
                </a:lnTo>
                <a:cubicBezTo>
                  <a:pt x="10861" y="8057"/>
                  <a:pt x="10859" y="8048"/>
                  <a:pt x="10857" y="8040"/>
                </a:cubicBezTo>
                <a:cubicBezTo>
                  <a:pt x="10855" y="8028"/>
                  <a:pt x="10845" y="8029"/>
                  <a:pt x="10845" y="8015"/>
                </a:cubicBezTo>
                <a:cubicBezTo>
                  <a:pt x="10845" y="7998"/>
                  <a:pt x="10849" y="7985"/>
                  <a:pt x="10854" y="7976"/>
                </a:cubicBezTo>
                <a:cubicBezTo>
                  <a:pt x="10859" y="7968"/>
                  <a:pt x="10866" y="7970"/>
                  <a:pt x="10873" y="7970"/>
                </a:cubicBezTo>
                <a:cubicBezTo>
                  <a:pt x="10880" y="7970"/>
                  <a:pt x="10886" y="7969"/>
                  <a:pt x="10892" y="7976"/>
                </a:cubicBezTo>
                <a:cubicBezTo>
                  <a:pt x="10897" y="7982"/>
                  <a:pt x="10901" y="7985"/>
                  <a:pt x="10904" y="7995"/>
                </a:cubicBezTo>
                <a:cubicBezTo>
                  <a:pt x="10908" y="8004"/>
                  <a:pt x="10904" y="8018"/>
                  <a:pt x="10908" y="8028"/>
                </a:cubicBezTo>
                <a:cubicBezTo>
                  <a:pt x="10910" y="8036"/>
                  <a:pt x="10910" y="8047"/>
                  <a:pt x="10914" y="8053"/>
                </a:cubicBezTo>
                <a:cubicBezTo>
                  <a:pt x="10917" y="8058"/>
                  <a:pt x="10922" y="8050"/>
                  <a:pt x="10926" y="8053"/>
                </a:cubicBezTo>
                <a:cubicBezTo>
                  <a:pt x="10930" y="8056"/>
                  <a:pt x="10935" y="8056"/>
                  <a:pt x="10939" y="8060"/>
                </a:cubicBezTo>
                <a:cubicBezTo>
                  <a:pt x="10944" y="8064"/>
                  <a:pt x="10947" y="8073"/>
                  <a:pt x="10952" y="8079"/>
                </a:cubicBezTo>
                <a:cubicBezTo>
                  <a:pt x="10956" y="8085"/>
                  <a:pt x="10956" y="8098"/>
                  <a:pt x="10961" y="8104"/>
                </a:cubicBezTo>
                <a:cubicBezTo>
                  <a:pt x="10965" y="8109"/>
                  <a:pt x="10969" y="8114"/>
                  <a:pt x="10973" y="8118"/>
                </a:cubicBezTo>
                <a:cubicBezTo>
                  <a:pt x="10977" y="8121"/>
                  <a:pt x="10982" y="8116"/>
                  <a:pt x="10986" y="8118"/>
                </a:cubicBezTo>
                <a:cubicBezTo>
                  <a:pt x="10992" y="8121"/>
                  <a:pt x="10994" y="8130"/>
                  <a:pt x="10999" y="8137"/>
                </a:cubicBezTo>
                <a:cubicBezTo>
                  <a:pt x="11004" y="8145"/>
                  <a:pt x="11007" y="8156"/>
                  <a:pt x="11008" y="8169"/>
                </a:cubicBezTo>
                <a:cubicBezTo>
                  <a:pt x="11011" y="8190"/>
                  <a:pt x="11010" y="8213"/>
                  <a:pt x="11018" y="8227"/>
                </a:cubicBezTo>
                <a:cubicBezTo>
                  <a:pt x="11021" y="8232"/>
                  <a:pt x="11026" y="8224"/>
                  <a:pt x="11030" y="8227"/>
                </a:cubicBezTo>
                <a:cubicBezTo>
                  <a:pt x="11041" y="8238"/>
                  <a:pt x="11046" y="8253"/>
                  <a:pt x="11055" y="8265"/>
                </a:cubicBezTo>
                <a:cubicBezTo>
                  <a:pt x="11059" y="8270"/>
                  <a:pt x="11064" y="8274"/>
                  <a:pt x="11068" y="8279"/>
                </a:cubicBezTo>
                <a:cubicBezTo>
                  <a:pt x="11073" y="8285"/>
                  <a:pt x="11073" y="8296"/>
                  <a:pt x="11077" y="8304"/>
                </a:cubicBezTo>
                <a:cubicBezTo>
                  <a:pt x="11086" y="8319"/>
                  <a:pt x="11094" y="8329"/>
                  <a:pt x="11106" y="8330"/>
                </a:cubicBezTo>
                <a:cubicBezTo>
                  <a:pt x="11115" y="8332"/>
                  <a:pt x="11124" y="8326"/>
                  <a:pt x="11131" y="8337"/>
                </a:cubicBezTo>
                <a:cubicBezTo>
                  <a:pt x="11134" y="8341"/>
                  <a:pt x="11132" y="8356"/>
                  <a:pt x="11134" y="8362"/>
                </a:cubicBezTo>
                <a:cubicBezTo>
                  <a:pt x="11138" y="8372"/>
                  <a:pt x="11140" y="8381"/>
                  <a:pt x="11143" y="8388"/>
                </a:cubicBezTo>
                <a:cubicBezTo>
                  <a:pt x="11147" y="8394"/>
                  <a:pt x="11151" y="8396"/>
                  <a:pt x="11156" y="8401"/>
                </a:cubicBezTo>
                <a:cubicBezTo>
                  <a:pt x="11166" y="8412"/>
                  <a:pt x="11172" y="8417"/>
                  <a:pt x="11181" y="8427"/>
                </a:cubicBezTo>
                <a:cubicBezTo>
                  <a:pt x="11198" y="8444"/>
                  <a:pt x="11202" y="8478"/>
                  <a:pt x="11219" y="8491"/>
                </a:cubicBezTo>
                <a:cubicBezTo>
                  <a:pt x="11228" y="8497"/>
                  <a:pt x="11236" y="8494"/>
                  <a:pt x="11244" y="8504"/>
                </a:cubicBezTo>
                <a:cubicBezTo>
                  <a:pt x="11249" y="8509"/>
                  <a:pt x="11253" y="8514"/>
                  <a:pt x="11257" y="8523"/>
                </a:cubicBezTo>
                <a:cubicBezTo>
                  <a:pt x="11259" y="8530"/>
                  <a:pt x="11258" y="8541"/>
                  <a:pt x="11260" y="8549"/>
                </a:cubicBezTo>
                <a:cubicBezTo>
                  <a:pt x="11262" y="8561"/>
                  <a:pt x="11269" y="8562"/>
                  <a:pt x="11269" y="8575"/>
                </a:cubicBezTo>
                <a:cubicBezTo>
                  <a:pt x="11269" y="8586"/>
                  <a:pt x="11265" y="8591"/>
                  <a:pt x="11263" y="8601"/>
                </a:cubicBezTo>
                <a:cubicBezTo>
                  <a:pt x="11261" y="8612"/>
                  <a:pt x="11253" y="8608"/>
                  <a:pt x="11250" y="8620"/>
                </a:cubicBezTo>
                <a:cubicBezTo>
                  <a:pt x="11249" y="8628"/>
                  <a:pt x="11251" y="8637"/>
                  <a:pt x="11250" y="8646"/>
                </a:cubicBezTo>
                <a:cubicBezTo>
                  <a:pt x="11249" y="8658"/>
                  <a:pt x="11247" y="8670"/>
                  <a:pt x="11247" y="8684"/>
                </a:cubicBezTo>
                <a:cubicBezTo>
                  <a:pt x="11247" y="8699"/>
                  <a:pt x="11247" y="8712"/>
                  <a:pt x="11250" y="8723"/>
                </a:cubicBezTo>
                <a:cubicBezTo>
                  <a:pt x="11256" y="8742"/>
                  <a:pt x="11272" y="8744"/>
                  <a:pt x="11272" y="8768"/>
                </a:cubicBezTo>
                <a:cubicBezTo>
                  <a:pt x="11272" y="8787"/>
                  <a:pt x="11268" y="8802"/>
                  <a:pt x="11269" y="8819"/>
                </a:cubicBezTo>
                <a:cubicBezTo>
                  <a:pt x="11272" y="8840"/>
                  <a:pt x="11279" y="8855"/>
                  <a:pt x="11285" y="8871"/>
                </a:cubicBezTo>
                <a:cubicBezTo>
                  <a:pt x="11288" y="8879"/>
                  <a:pt x="11287" y="8892"/>
                  <a:pt x="11291" y="8896"/>
                </a:cubicBezTo>
                <a:cubicBezTo>
                  <a:pt x="11295" y="8902"/>
                  <a:pt x="11300" y="8895"/>
                  <a:pt x="11304" y="8896"/>
                </a:cubicBezTo>
                <a:cubicBezTo>
                  <a:pt x="11308" y="8898"/>
                  <a:pt x="11312" y="8896"/>
                  <a:pt x="11316" y="8896"/>
                </a:cubicBezTo>
                <a:cubicBezTo>
                  <a:pt x="11326" y="8898"/>
                  <a:pt x="11333" y="8906"/>
                  <a:pt x="11342" y="8910"/>
                </a:cubicBezTo>
                <a:lnTo>
                  <a:pt x="11342" y="9013"/>
                </a:lnTo>
                <a:lnTo>
                  <a:pt x="11310" y="9013"/>
                </a:lnTo>
                <a:cubicBezTo>
                  <a:pt x="11309" y="9004"/>
                  <a:pt x="11314" y="8989"/>
                  <a:pt x="11310" y="8987"/>
                </a:cubicBezTo>
                <a:cubicBezTo>
                  <a:pt x="11306" y="8985"/>
                  <a:pt x="11302" y="8980"/>
                  <a:pt x="11298" y="8980"/>
                </a:cubicBezTo>
                <a:cubicBezTo>
                  <a:pt x="11292" y="8980"/>
                  <a:pt x="11290" y="8992"/>
                  <a:pt x="11285" y="8993"/>
                </a:cubicBezTo>
                <a:cubicBezTo>
                  <a:pt x="11287" y="9002"/>
                  <a:pt x="11287" y="9011"/>
                  <a:pt x="11288" y="9019"/>
                </a:cubicBezTo>
                <a:cubicBezTo>
                  <a:pt x="11291" y="9030"/>
                  <a:pt x="11295" y="9035"/>
                  <a:pt x="11298" y="9045"/>
                </a:cubicBezTo>
                <a:cubicBezTo>
                  <a:pt x="11304" y="9066"/>
                  <a:pt x="11307" y="9080"/>
                  <a:pt x="11316" y="9096"/>
                </a:cubicBezTo>
                <a:cubicBezTo>
                  <a:pt x="11320" y="9103"/>
                  <a:pt x="11325" y="9103"/>
                  <a:pt x="11329" y="9109"/>
                </a:cubicBezTo>
                <a:cubicBezTo>
                  <a:pt x="11334" y="9117"/>
                  <a:pt x="11337" y="9125"/>
                  <a:pt x="11342" y="9135"/>
                </a:cubicBezTo>
                <a:cubicBezTo>
                  <a:pt x="11346" y="9125"/>
                  <a:pt x="11351" y="9125"/>
                  <a:pt x="11354" y="9116"/>
                </a:cubicBezTo>
                <a:cubicBezTo>
                  <a:pt x="11356" y="9109"/>
                  <a:pt x="11356" y="9096"/>
                  <a:pt x="11358" y="9090"/>
                </a:cubicBezTo>
                <a:cubicBezTo>
                  <a:pt x="11361" y="9080"/>
                  <a:pt x="11366" y="9080"/>
                  <a:pt x="11370" y="9071"/>
                </a:cubicBezTo>
                <a:cubicBezTo>
                  <a:pt x="11371" y="9079"/>
                  <a:pt x="11371" y="9088"/>
                  <a:pt x="11373" y="9096"/>
                </a:cubicBezTo>
                <a:cubicBezTo>
                  <a:pt x="11375" y="9105"/>
                  <a:pt x="11374" y="9116"/>
                  <a:pt x="11376" y="9122"/>
                </a:cubicBezTo>
                <a:cubicBezTo>
                  <a:pt x="11383" y="9140"/>
                  <a:pt x="11397" y="9135"/>
                  <a:pt x="11401" y="9154"/>
                </a:cubicBezTo>
                <a:cubicBezTo>
                  <a:pt x="11406" y="9174"/>
                  <a:pt x="11397" y="9189"/>
                  <a:pt x="11398" y="9212"/>
                </a:cubicBezTo>
                <a:cubicBezTo>
                  <a:pt x="11398" y="9222"/>
                  <a:pt x="11397" y="9230"/>
                  <a:pt x="11398" y="9238"/>
                </a:cubicBezTo>
                <a:cubicBezTo>
                  <a:pt x="11400" y="9252"/>
                  <a:pt x="11408" y="9254"/>
                  <a:pt x="11414" y="9263"/>
                </a:cubicBezTo>
                <a:lnTo>
                  <a:pt x="11442" y="9263"/>
                </a:lnTo>
                <a:cubicBezTo>
                  <a:pt x="11447" y="9263"/>
                  <a:pt x="11451" y="9265"/>
                  <a:pt x="11455" y="9263"/>
                </a:cubicBezTo>
                <a:cubicBezTo>
                  <a:pt x="11459" y="9262"/>
                  <a:pt x="11464" y="9262"/>
                  <a:pt x="11468" y="9257"/>
                </a:cubicBezTo>
                <a:cubicBezTo>
                  <a:pt x="11471" y="9252"/>
                  <a:pt x="11471" y="9240"/>
                  <a:pt x="11474" y="9232"/>
                </a:cubicBezTo>
                <a:cubicBezTo>
                  <a:pt x="11478" y="9222"/>
                  <a:pt x="11484" y="9223"/>
                  <a:pt x="11486" y="9212"/>
                </a:cubicBezTo>
                <a:cubicBezTo>
                  <a:pt x="11488" y="9204"/>
                  <a:pt x="11486" y="9196"/>
                  <a:pt x="11486" y="9186"/>
                </a:cubicBezTo>
                <a:lnTo>
                  <a:pt x="11486" y="9160"/>
                </a:lnTo>
                <a:cubicBezTo>
                  <a:pt x="11486" y="9149"/>
                  <a:pt x="11480" y="9146"/>
                  <a:pt x="11480" y="9135"/>
                </a:cubicBezTo>
                <a:cubicBezTo>
                  <a:pt x="11480" y="9122"/>
                  <a:pt x="11485" y="9115"/>
                  <a:pt x="11489" y="9109"/>
                </a:cubicBezTo>
                <a:cubicBezTo>
                  <a:pt x="11493" y="9103"/>
                  <a:pt x="11497" y="9096"/>
                  <a:pt x="11502" y="9096"/>
                </a:cubicBezTo>
                <a:cubicBezTo>
                  <a:pt x="11507" y="9096"/>
                  <a:pt x="11511" y="9101"/>
                  <a:pt x="11515" y="9103"/>
                </a:cubicBezTo>
                <a:cubicBezTo>
                  <a:pt x="11521" y="9106"/>
                  <a:pt x="11521" y="9127"/>
                  <a:pt x="11527" y="9128"/>
                </a:cubicBezTo>
                <a:cubicBezTo>
                  <a:pt x="11532" y="9130"/>
                  <a:pt x="11535" y="9128"/>
                  <a:pt x="11541" y="9128"/>
                </a:cubicBezTo>
                <a:lnTo>
                  <a:pt x="11552" y="9128"/>
                </a:lnTo>
                <a:cubicBezTo>
                  <a:pt x="11559" y="9128"/>
                  <a:pt x="11562" y="9124"/>
                  <a:pt x="11568" y="9122"/>
                </a:cubicBezTo>
                <a:cubicBezTo>
                  <a:pt x="11568" y="9100"/>
                  <a:pt x="11568" y="9086"/>
                  <a:pt x="11568" y="9064"/>
                </a:cubicBezTo>
                <a:cubicBezTo>
                  <a:pt x="11568" y="9054"/>
                  <a:pt x="11571" y="9048"/>
                  <a:pt x="11571" y="9038"/>
                </a:cubicBezTo>
                <a:cubicBezTo>
                  <a:pt x="11571" y="9033"/>
                  <a:pt x="11570" y="9030"/>
                  <a:pt x="11570" y="9026"/>
                </a:cubicBezTo>
                <a:cubicBezTo>
                  <a:pt x="11580" y="9026"/>
                  <a:pt x="11586" y="9027"/>
                  <a:pt x="11597" y="9026"/>
                </a:cubicBezTo>
                <a:cubicBezTo>
                  <a:pt x="11601" y="9026"/>
                  <a:pt x="11604" y="9021"/>
                  <a:pt x="11609" y="9019"/>
                </a:cubicBezTo>
                <a:cubicBezTo>
                  <a:pt x="11606" y="9008"/>
                  <a:pt x="11604" y="8997"/>
                  <a:pt x="11600" y="8987"/>
                </a:cubicBezTo>
                <a:cubicBezTo>
                  <a:pt x="11596" y="8977"/>
                  <a:pt x="11592" y="8976"/>
                  <a:pt x="11587" y="8968"/>
                </a:cubicBezTo>
                <a:cubicBezTo>
                  <a:pt x="11582" y="8960"/>
                  <a:pt x="11581" y="8947"/>
                  <a:pt x="11575" y="8942"/>
                </a:cubicBezTo>
                <a:cubicBezTo>
                  <a:pt x="11569" y="8937"/>
                  <a:pt x="11565" y="8942"/>
                  <a:pt x="11559" y="8942"/>
                </a:cubicBezTo>
                <a:cubicBezTo>
                  <a:pt x="11560" y="8961"/>
                  <a:pt x="11562" y="8974"/>
                  <a:pt x="11562" y="8993"/>
                </a:cubicBezTo>
                <a:cubicBezTo>
                  <a:pt x="11562" y="9003"/>
                  <a:pt x="11560" y="9009"/>
                  <a:pt x="11559" y="9019"/>
                </a:cubicBezTo>
                <a:cubicBezTo>
                  <a:pt x="11553" y="9019"/>
                  <a:pt x="11548" y="9024"/>
                  <a:pt x="11543" y="9019"/>
                </a:cubicBezTo>
                <a:cubicBezTo>
                  <a:pt x="11539" y="9016"/>
                  <a:pt x="11534" y="9016"/>
                  <a:pt x="11530" y="9013"/>
                </a:cubicBezTo>
                <a:cubicBezTo>
                  <a:pt x="11524" y="9008"/>
                  <a:pt x="11525" y="8992"/>
                  <a:pt x="11521" y="8980"/>
                </a:cubicBezTo>
                <a:cubicBezTo>
                  <a:pt x="11518" y="8971"/>
                  <a:pt x="11510" y="8972"/>
                  <a:pt x="11508" y="8961"/>
                </a:cubicBezTo>
                <a:cubicBezTo>
                  <a:pt x="11508" y="8953"/>
                  <a:pt x="11509" y="8943"/>
                  <a:pt x="11508" y="8935"/>
                </a:cubicBezTo>
                <a:cubicBezTo>
                  <a:pt x="11508" y="8927"/>
                  <a:pt x="11506" y="8917"/>
                  <a:pt x="11505" y="8910"/>
                </a:cubicBezTo>
                <a:cubicBezTo>
                  <a:pt x="11504" y="8902"/>
                  <a:pt x="11504" y="8892"/>
                  <a:pt x="11502" y="8884"/>
                </a:cubicBezTo>
                <a:cubicBezTo>
                  <a:pt x="11500" y="8874"/>
                  <a:pt x="11500" y="8865"/>
                  <a:pt x="11496" y="8858"/>
                </a:cubicBezTo>
                <a:cubicBezTo>
                  <a:pt x="11493" y="8854"/>
                  <a:pt x="11487" y="8855"/>
                  <a:pt x="11483" y="8852"/>
                </a:cubicBezTo>
                <a:cubicBezTo>
                  <a:pt x="11479" y="8848"/>
                  <a:pt x="11475" y="8853"/>
                  <a:pt x="11471" y="8852"/>
                </a:cubicBezTo>
                <a:cubicBezTo>
                  <a:pt x="11465" y="8848"/>
                  <a:pt x="11462" y="8836"/>
                  <a:pt x="11458" y="8826"/>
                </a:cubicBezTo>
                <a:cubicBezTo>
                  <a:pt x="11454" y="8816"/>
                  <a:pt x="11446" y="8818"/>
                  <a:pt x="11446" y="8807"/>
                </a:cubicBezTo>
                <a:cubicBezTo>
                  <a:pt x="11445" y="8798"/>
                  <a:pt x="11446" y="8791"/>
                  <a:pt x="11446" y="8781"/>
                </a:cubicBezTo>
                <a:lnTo>
                  <a:pt x="11446" y="8755"/>
                </a:lnTo>
                <a:cubicBezTo>
                  <a:pt x="11446" y="8744"/>
                  <a:pt x="11452" y="8741"/>
                  <a:pt x="11455" y="8729"/>
                </a:cubicBezTo>
                <a:lnTo>
                  <a:pt x="11468" y="8742"/>
                </a:lnTo>
                <a:cubicBezTo>
                  <a:pt x="11472" y="8747"/>
                  <a:pt x="11475" y="8757"/>
                  <a:pt x="11480" y="8761"/>
                </a:cubicBezTo>
                <a:cubicBezTo>
                  <a:pt x="11485" y="8766"/>
                  <a:pt x="11487" y="8779"/>
                  <a:pt x="11493" y="8781"/>
                </a:cubicBezTo>
                <a:cubicBezTo>
                  <a:pt x="11501" y="8784"/>
                  <a:pt x="11509" y="8781"/>
                  <a:pt x="11518" y="8781"/>
                </a:cubicBezTo>
                <a:lnTo>
                  <a:pt x="11530" y="8781"/>
                </a:lnTo>
                <a:lnTo>
                  <a:pt x="11543" y="8781"/>
                </a:lnTo>
                <a:cubicBezTo>
                  <a:pt x="11548" y="8779"/>
                  <a:pt x="11550" y="8766"/>
                  <a:pt x="11556" y="8761"/>
                </a:cubicBezTo>
                <a:cubicBezTo>
                  <a:pt x="11551" y="8753"/>
                  <a:pt x="11551" y="8742"/>
                  <a:pt x="11546" y="8735"/>
                </a:cubicBezTo>
                <a:cubicBezTo>
                  <a:pt x="11543" y="8732"/>
                  <a:pt x="11538" y="8733"/>
                  <a:pt x="11534" y="8729"/>
                </a:cubicBezTo>
                <a:cubicBezTo>
                  <a:pt x="11537" y="8720"/>
                  <a:pt x="11539" y="8713"/>
                  <a:pt x="11543" y="8704"/>
                </a:cubicBezTo>
                <a:cubicBezTo>
                  <a:pt x="11547" y="8694"/>
                  <a:pt x="11549" y="8679"/>
                  <a:pt x="11556" y="8677"/>
                </a:cubicBezTo>
                <a:cubicBezTo>
                  <a:pt x="11566" y="8673"/>
                  <a:pt x="11573" y="8677"/>
                  <a:pt x="11584" y="8677"/>
                </a:cubicBezTo>
                <a:cubicBezTo>
                  <a:pt x="11595" y="8677"/>
                  <a:pt x="11602" y="8674"/>
                  <a:pt x="11612" y="8677"/>
                </a:cubicBezTo>
                <a:cubicBezTo>
                  <a:pt x="11616" y="8677"/>
                  <a:pt x="11621" y="8682"/>
                  <a:pt x="11625" y="8684"/>
                </a:cubicBezTo>
                <a:cubicBezTo>
                  <a:pt x="11630" y="8686"/>
                  <a:pt x="11633" y="8692"/>
                  <a:pt x="11637" y="8697"/>
                </a:cubicBezTo>
                <a:cubicBezTo>
                  <a:pt x="11643" y="8702"/>
                  <a:pt x="11644" y="8720"/>
                  <a:pt x="11650" y="8723"/>
                </a:cubicBezTo>
                <a:cubicBezTo>
                  <a:pt x="11654" y="8724"/>
                  <a:pt x="11659" y="8720"/>
                  <a:pt x="11662" y="8723"/>
                </a:cubicBezTo>
                <a:cubicBezTo>
                  <a:pt x="11666" y="8726"/>
                  <a:pt x="11672" y="8723"/>
                  <a:pt x="11675" y="8729"/>
                </a:cubicBezTo>
                <a:cubicBezTo>
                  <a:pt x="11678" y="8736"/>
                  <a:pt x="11677" y="8747"/>
                  <a:pt x="11678" y="8755"/>
                </a:cubicBezTo>
                <a:cubicBezTo>
                  <a:pt x="11680" y="8763"/>
                  <a:pt x="11676" y="8774"/>
                  <a:pt x="11678" y="8781"/>
                </a:cubicBezTo>
                <a:cubicBezTo>
                  <a:pt x="11681" y="8787"/>
                  <a:pt x="11688" y="8783"/>
                  <a:pt x="11691" y="8788"/>
                </a:cubicBezTo>
                <a:cubicBezTo>
                  <a:pt x="11696" y="8794"/>
                  <a:pt x="11699" y="8802"/>
                  <a:pt x="11703" y="8807"/>
                </a:cubicBezTo>
                <a:lnTo>
                  <a:pt x="11700" y="8832"/>
                </a:lnTo>
                <a:cubicBezTo>
                  <a:pt x="11696" y="8836"/>
                  <a:pt x="11692" y="8834"/>
                  <a:pt x="11688" y="8839"/>
                </a:cubicBezTo>
                <a:cubicBezTo>
                  <a:pt x="11682" y="8845"/>
                  <a:pt x="11675" y="8850"/>
                  <a:pt x="11675" y="8865"/>
                </a:cubicBezTo>
                <a:cubicBezTo>
                  <a:pt x="11675" y="8892"/>
                  <a:pt x="11678" y="8911"/>
                  <a:pt x="11688" y="8929"/>
                </a:cubicBezTo>
                <a:cubicBezTo>
                  <a:pt x="11696" y="8943"/>
                  <a:pt x="11704" y="8942"/>
                  <a:pt x="11713" y="8955"/>
                </a:cubicBezTo>
                <a:cubicBezTo>
                  <a:pt x="11724" y="8971"/>
                  <a:pt x="11722" y="8998"/>
                  <a:pt x="11722" y="9027"/>
                </a:cubicBezTo>
                <a:cubicBezTo>
                  <a:pt x="11722" y="9032"/>
                  <a:pt x="11719" y="9033"/>
                  <a:pt x="11719" y="9038"/>
                </a:cubicBezTo>
                <a:cubicBezTo>
                  <a:pt x="11719" y="9048"/>
                  <a:pt x="11722" y="9054"/>
                  <a:pt x="11722" y="9064"/>
                </a:cubicBezTo>
                <a:cubicBezTo>
                  <a:pt x="11722" y="9074"/>
                  <a:pt x="11719" y="9080"/>
                  <a:pt x="11719" y="9090"/>
                </a:cubicBezTo>
                <a:lnTo>
                  <a:pt x="11719" y="9111"/>
                </a:lnTo>
                <a:cubicBezTo>
                  <a:pt x="11719" y="9123"/>
                  <a:pt x="11722" y="9129"/>
                  <a:pt x="11724" y="9138"/>
                </a:cubicBezTo>
                <a:cubicBezTo>
                  <a:pt x="11726" y="9150"/>
                  <a:pt x="11730" y="9154"/>
                  <a:pt x="11733" y="9164"/>
                </a:cubicBezTo>
                <a:cubicBezTo>
                  <a:pt x="11735" y="9170"/>
                  <a:pt x="11736" y="9175"/>
                  <a:pt x="11738" y="9180"/>
                </a:cubicBezTo>
                <a:cubicBezTo>
                  <a:pt x="11740" y="9185"/>
                  <a:pt x="11741" y="9189"/>
                  <a:pt x="11743" y="9193"/>
                </a:cubicBezTo>
                <a:cubicBezTo>
                  <a:pt x="11745" y="9196"/>
                  <a:pt x="11747" y="9196"/>
                  <a:pt x="11749" y="9199"/>
                </a:cubicBezTo>
                <a:cubicBezTo>
                  <a:pt x="11752" y="9203"/>
                  <a:pt x="11752" y="9209"/>
                  <a:pt x="11754" y="9212"/>
                </a:cubicBezTo>
                <a:cubicBezTo>
                  <a:pt x="11756" y="9217"/>
                  <a:pt x="11758" y="9221"/>
                  <a:pt x="11762" y="9225"/>
                </a:cubicBezTo>
                <a:cubicBezTo>
                  <a:pt x="11764" y="9228"/>
                  <a:pt x="11766" y="9230"/>
                  <a:pt x="11768" y="9235"/>
                </a:cubicBezTo>
                <a:cubicBezTo>
                  <a:pt x="11771" y="9241"/>
                  <a:pt x="11774" y="9245"/>
                  <a:pt x="11774" y="9254"/>
                </a:cubicBezTo>
                <a:cubicBezTo>
                  <a:pt x="11774" y="9263"/>
                  <a:pt x="11774" y="9269"/>
                  <a:pt x="11773" y="9277"/>
                </a:cubicBezTo>
                <a:cubicBezTo>
                  <a:pt x="11771" y="9283"/>
                  <a:pt x="11768" y="9283"/>
                  <a:pt x="11767" y="9289"/>
                </a:cubicBezTo>
                <a:cubicBezTo>
                  <a:pt x="11765" y="9293"/>
                  <a:pt x="11764" y="9298"/>
                  <a:pt x="11763" y="9302"/>
                </a:cubicBezTo>
                <a:cubicBezTo>
                  <a:pt x="11762" y="9308"/>
                  <a:pt x="11760" y="9312"/>
                  <a:pt x="11760" y="9319"/>
                </a:cubicBezTo>
                <a:cubicBezTo>
                  <a:pt x="11760" y="9328"/>
                  <a:pt x="11760" y="9333"/>
                  <a:pt x="11760" y="9342"/>
                </a:cubicBezTo>
                <a:cubicBezTo>
                  <a:pt x="11760" y="9357"/>
                  <a:pt x="11760" y="9366"/>
                  <a:pt x="11762" y="9380"/>
                </a:cubicBezTo>
                <a:cubicBezTo>
                  <a:pt x="11762" y="9385"/>
                  <a:pt x="11764" y="9388"/>
                  <a:pt x="11765" y="9393"/>
                </a:cubicBezTo>
                <a:cubicBezTo>
                  <a:pt x="11766" y="9398"/>
                  <a:pt x="11768" y="9403"/>
                  <a:pt x="11771" y="9405"/>
                </a:cubicBezTo>
                <a:cubicBezTo>
                  <a:pt x="11774" y="9408"/>
                  <a:pt x="11774" y="9415"/>
                  <a:pt x="11777" y="9415"/>
                </a:cubicBezTo>
                <a:cubicBezTo>
                  <a:pt x="11785" y="9415"/>
                  <a:pt x="11788" y="9400"/>
                  <a:pt x="11790" y="9386"/>
                </a:cubicBezTo>
                <a:cubicBezTo>
                  <a:pt x="11790" y="9382"/>
                  <a:pt x="11791" y="9377"/>
                  <a:pt x="11792" y="9373"/>
                </a:cubicBezTo>
                <a:cubicBezTo>
                  <a:pt x="11793" y="9366"/>
                  <a:pt x="11794" y="9361"/>
                  <a:pt x="11795" y="9354"/>
                </a:cubicBezTo>
                <a:cubicBezTo>
                  <a:pt x="11795" y="9350"/>
                  <a:pt x="11796" y="9346"/>
                  <a:pt x="11796" y="9341"/>
                </a:cubicBezTo>
                <a:cubicBezTo>
                  <a:pt x="11797" y="9326"/>
                  <a:pt x="11797" y="9318"/>
                  <a:pt x="11796" y="9302"/>
                </a:cubicBezTo>
                <a:cubicBezTo>
                  <a:pt x="11796" y="9298"/>
                  <a:pt x="11795" y="9294"/>
                  <a:pt x="11795" y="9289"/>
                </a:cubicBezTo>
                <a:cubicBezTo>
                  <a:pt x="11795" y="9274"/>
                  <a:pt x="11796" y="9266"/>
                  <a:pt x="11796" y="9251"/>
                </a:cubicBezTo>
                <a:lnTo>
                  <a:pt x="11807" y="9251"/>
                </a:lnTo>
                <a:cubicBezTo>
                  <a:pt x="11809" y="9253"/>
                  <a:pt x="11812" y="9253"/>
                  <a:pt x="11814" y="9254"/>
                </a:cubicBezTo>
                <a:cubicBezTo>
                  <a:pt x="11816" y="9257"/>
                  <a:pt x="11817" y="9260"/>
                  <a:pt x="11820" y="9263"/>
                </a:cubicBezTo>
                <a:cubicBezTo>
                  <a:pt x="11822" y="9267"/>
                  <a:pt x="11823" y="9273"/>
                  <a:pt x="11825" y="9277"/>
                </a:cubicBezTo>
                <a:cubicBezTo>
                  <a:pt x="11827" y="9281"/>
                  <a:pt x="11828" y="9282"/>
                  <a:pt x="11831" y="9286"/>
                </a:cubicBezTo>
                <a:cubicBezTo>
                  <a:pt x="11836" y="9296"/>
                  <a:pt x="11840" y="9302"/>
                  <a:pt x="11845" y="9312"/>
                </a:cubicBezTo>
                <a:cubicBezTo>
                  <a:pt x="11847" y="9317"/>
                  <a:pt x="11849" y="9320"/>
                  <a:pt x="11851" y="9325"/>
                </a:cubicBezTo>
                <a:cubicBezTo>
                  <a:pt x="11854" y="9331"/>
                  <a:pt x="11855" y="9335"/>
                  <a:pt x="11858" y="9341"/>
                </a:cubicBezTo>
                <a:cubicBezTo>
                  <a:pt x="11859" y="9345"/>
                  <a:pt x="11860" y="9352"/>
                  <a:pt x="11862" y="9354"/>
                </a:cubicBezTo>
                <a:cubicBezTo>
                  <a:pt x="11865" y="9356"/>
                  <a:pt x="11866" y="9359"/>
                  <a:pt x="11869" y="9360"/>
                </a:cubicBezTo>
                <a:cubicBezTo>
                  <a:pt x="11870" y="9361"/>
                  <a:pt x="11873" y="9360"/>
                  <a:pt x="11875" y="9360"/>
                </a:cubicBezTo>
                <a:cubicBezTo>
                  <a:pt x="11880" y="9361"/>
                  <a:pt x="11883" y="9360"/>
                  <a:pt x="11888" y="9360"/>
                </a:cubicBezTo>
                <a:cubicBezTo>
                  <a:pt x="11892" y="9360"/>
                  <a:pt x="11896" y="9360"/>
                  <a:pt x="11900" y="9363"/>
                </a:cubicBezTo>
                <a:cubicBezTo>
                  <a:pt x="11903" y="9365"/>
                  <a:pt x="11904" y="9372"/>
                  <a:pt x="11906" y="9373"/>
                </a:cubicBezTo>
                <a:cubicBezTo>
                  <a:pt x="11911" y="9376"/>
                  <a:pt x="11915" y="9377"/>
                  <a:pt x="11920" y="9377"/>
                </a:cubicBezTo>
                <a:cubicBezTo>
                  <a:pt x="11923" y="9377"/>
                  <a:pt x="11924" y="9377"/>
                  <a:pt x="11927" y="9377"/>
                </a:cubicBezTo>
                <a:cubicBezTo>
                  <a:pt x="11929" y="9376"/>
                  <a:pt x="11931" y="9372"/>
                  <a:pt x="11933" y="9369"/>
                </a:cubicBezTo>
                <a:cubicBezTo>
                  <a:pt x="11935" y="9366"/>
                  <a:pt x="11938" y="9366"/>
                  <a:pt x="11939" y="9360"/>
                </a:cubicBezTo>
                <a:cubicBezTo>
                  <a:pt x="11940" y="9356"/>
                  <a:pt x="11938" y="9353"/>
                  <a:pt x="11938" y="9348"/>
                </a:cubicBezTo>
                <a:cubicBezTo>
                  <a:pt x="11938" y="9342"/>
                  <a:pt x="11939" y="9340"/>
                  <a:pt x="11939" y="9335"/>
                </a:cubicBezTo>
                <a:cubicBezTo>
                  <a:pt x="11939" y="9320"/>
                  <a:pt x="11936" y="9313"/>
                  <a:pt x="11936" y="9298"/>
                </a:cubicBezTo>
                <a:cubicBezTo>
                  <a:pt x="11936" y="9291"/>
                  <a:pt x="11937" y="9286"/>
                  <a:pt x="11938" y="9280"/>
                </a:cubicBezTo>
                <a:cubicBezTo>
                  <a:pt x="11939" y="9273"/>
                  <a:pt x="11942" y="9273"/>
                  <a:pt x="11944" y="9267"/>
                </a:cubicBezTo>
                <a:cubicBezTo>
                  <a:pt x="11945" y="9263"/>
                  <a:pt x="11946" y="9259"/>
                  <a:pt x="11947" y="9254"/>
                </a:cubicBezTo>
                <a:cubicBezTo>
                  <a:pt x="11950" y="9251"/>
                  <a:pt x="11954" y="9244"/>
                  <a:pt x="11957" y="9241"/>
                </a:cubicBezTo>
                <a:cubicBezTo>
                  <a:pt x="11962" y="9236"/>
                  <a:pt x="11967" y="9238"/>
                  <a:pt x="11973" y="9238"/>
                </a:cubicBezTo>
                <a:cubicBezTo>
                  <a:pt x="11980" y="9238"/>
                  <a:pt x="11986" y="9236"/>
                  <a:pt x="11991" y="9244"/>
                </a:cubicBezTo>
                <a:cubicBezTo>
                  <a:pt x="11994" y="9248"/>
                  <a:pt x="11996" y="9250"/>
                  <a:pt x="11998" y="9254"/>
                </a:cubicBezTo>
                <a:cubicBezTo>
                  <a:pt x="12002" y="9263"/>
                  <a:pt x="12004" y="9271"/>
                  <a:pt x="12009" y="9280"/>
                </a:cubicBezTo>
                <a:cubicBezTo>
                  <a:pt x="12011" y="9283"/>
                  <a:pt x="12012" y="9285"/>
                  <a:pt x="12015" y="9289"/>
                </a:cubicBezTo>
                <a:cubicBezTo>
                  <a:pt x="12020" y="9297"/>
                  <a:pt x="12022" y="9305"/>
                  <a:pt x="12027" y="9312"/>
                </a:cubicBezTo>
                <a:cubicBezTo>
                  <a:pt x="12031" y="9317"/>
                  <a:pt x="12034" y="9319"/>
                  <a:pt x="12037" y="9325"/>
                </a:cubicBezTo>
                <a:cubicBezTo>
                  <a:pt x="12039" y="9328"/>
                  <a:pt x="12039" y="9335"/>
                  <a:pt x="12041" y="9338"/>
                </a:cubicBezTo>
                <a:cubicBezTo>
                  <a:pt x="12044" y="9341"/>
                  <a:pt x="12046" y="9345"/>
                  <a:pt x="12048" y="9347"/>
                </a:cubicBezTo>
                <a:cubicBezTo>
                  <a:pt x="12050" y="9349"/>
                  <a:pt x="12052" y="9349"/>
                  <a:pt x="12054" y="9350"/>
                </a:cubicBezTo>
                <a:cubicBezTo>
                  <a:pt x="12057" y="9353"/>
                  <a:pt x="12059" y="9357"/>
                  <a:pt x="12063" y="9357"/>
                </a:cubicBezTo>
                <a:lnTo>
                  <a:pt x="12148" y="9357"/>
                </a:lnTo>
                <a:cubicBezTo>
                  <a:pt x="12148" y="9339"/>
                  <a:pt x="12147" y="9330"/>
                  <a:pt x="12147" y="9312"/>
                </a:cubicBezTo>
                <a:lnTo>
                  <a:pt x="12147" y="9296"/>
                </a:lnTo>
                <a:cubicBezTo>
                  <a:pt x="12147" y="9288"/>
                  <a:pt x="12145" y="9284"/>
                  <a:pt x="12145" y="9277"/>
                </a:cubicBezTo>
                <a:cubicBezTo>
                  <a:pt x="12145" y="9265"/>
                  <a:pt x="12147" y="9257"/>
                  <a:pt x="12148" y="9245"/>
                </a:cubicBezTo>
                <a:cubicBezTo>
                  <a:pt x="12152" y="9247"/>
                  <a:pt x="12154" y="9251"/>
                  <a:pt x="12158" y="9251"/>
                </a:cubicBezTo>
                <a:cubicBezTo>
                  <a:pt x="12160" y="9251"/>
                  <a:pt x="12162" y="9247"/>
                  <a:pt x="12164" y="9247"/>
                </a:cubicBezTo>
                <a:cubicBezTo>
                  <a:pt x="12167" y="9247"/>
                  <a:pt x="12168" y="9245"/>
                  <a:pt x="12171" y="9244"/>
                </a:cubicBezTo>
                <a:cubicBezTo>
                  <a:pt x="12174" y="9244"/>
                  <a:pt x="12177" y="9244"/>
                  <a:pt x="12180" y="9244"/>
                </a:cubicBezTo>
                <a:cubicBezTo>
                  <a:pt x="12189" y="9244"/>
                  <a:pt x="12195" y="9245"/>
                  <a:pt x="12202" y="9254"/>
                </a:cubicBezTo>
                <a:cubicBezTo>
                  <a:pt x="12207" y="9260"/>
                  <a:pt x="12206" y="9274"/>
                  <a:pt x="12211" y="9280"/>
                </a:cubicBezTo>
                <a:cubicBezTo>
                  <a:pt x="12214" y="9282"/>
                  <a:pt x="12216" y="9285"/>
                  <a:pt x="12218" y="9286"/>
                </a:cubicBezTo>
                <a:cubicBezTo>
                  <a:pt x="12222" y="9289"/>
                  <a:pt x="12226" y="9289"/>
                  <a:pt x="12231" y="9289"/>
                </a:cubicBezTo>
                <a:cubicBezTo>
                  <a:pt x="12234" y="9289"/>
                  <a:pt x="12236" y="9291"/>
                  <a:pt x="12238" y="9289"/>
                </a:cubicBezTo>
                <a:cubicBezTo>
                  <a:pt x="12241" y="9288"/>
                  <a:pt x="12242" y="9285"/>
                  <a:pt x="12244" y="9283"/>
                </a:cubicBezTo>
                <a:cubicBezTo>
                  <a:pt x="12246" y="9280"/>
                  <a:pt x="12246" y="9274"/>
                  <a:pt x="12248" y="9270"/>
                </a:cubicBezTo>
                <a:cubicBezTo>
                  <a:pt x="12249" y="9266"/>
                  <a:pt x="12252" y="9264"/>
                  <a:pt x="12254" y="9260"/>
                </a:cubicBezTo>
                <a:cubicBezTo>
                  <a:pt x="12256" y="9263"/>
                  <a:pt x="12259" y="9260"/>
                  <a:pt x="12260" y="9263"/>
                </a:cubicBezTo>
                <a:cubicBezTo>
                  <a:pt x="12262" y="9271"/>
                  <a:pt x="12263" y="9281"/>
                  <a:pt x="12265" y="9289"/>
                </a:cubicBezTo>
                <a:cubicBezTo>
                  <a:pt x="12266" y="9293"/>
                  <a:pt x="12270" y="9291"/>
                  <a:pt x="12271" y="9296"/>
                </a:cubicBezTo>
                <a:cubicBezTo>
                  <a:pt x="12272" y="9300"/>
                  <a:pt x="12272" y="9305"/>
                  <a:pt x="12273" y="9309"/>
                </a:cubicBezTo>
                <a:cubicBezTo>
                  <a:pt x="12274" y="9318"/>
                  <a:pt x="12273" y="9325"/>
                  <a:pt x="12273" y="9335"/>
                </a:cubicBezTo>
                <a:cubicBezTo>
                  <a:pt x="12273" y="9351"/>
                  <a:pt x="12273" y="9361"/>
                  <a:pt x="12271" y="9377"/>
                </a:cubicBezTo>
                <a:cubicBezTo>
                  <a:pt x="12271" y="9383"/>
                  <a:pt x="12268" y="9387"/>
                  <a:pt x="12266" y="9393"/>
                </a:cubicBezTo>
                <a:cubicBezTo>
                  <a:pt x="12263" y="9406"/>
                  <a:pt x="12261" y="9414"/>
                  <a:pt x="12259" y="9428"/>
                </a:cubicBezTo>
                <a:cubicBezTo>
                  <a:pt x="12258" y="9448"/>
                  <a:pt x="12256" y="9458"/>
                  <a:pt x="12256" y="9478"/>
                </a:cubicBezTo>
                <a:cubicBezTo>
                  <a:pt x="12256" y="9487"/>
                  <a:pt x="12255" y="9493"/>
                  <a:pt x="12256" y="9502"/>
                </a:cubicBezTo>
                <a:cubicBezTo>
                  <a:pt x="12256" y="9510"/>
                  <a:pt x="12257" y="9514"/>
                  <a:pt x="12259" y="9522"/>
                </a:cubicBezTo>
                <a:cubicBezTo>
                  <a:pt x="12259" y="9526"/>
                  <a:pt x="12261" y="9529"/>
                  <a:pt x="12262" y="9534"/>
                </a:cubicBezTo>
                <a:cubicBezTo>
                  <a:pt x="12262" y="9538"/>
                  <a:pt x="12263" y="9543"/>
                  <a:pt x="12263" y="9547"/>
                </a:cubicBezTo>
                <a:cubicBezTo>
                  <a:pt x="12265" y="9555"/>
                  <a:pt x="12268" y="9558"/>
                  <a:pt x="12270" y="9566"/>
                </a:cubicBezTo>
                <a:cubicBezTo>
                  <a:pt x="12271" y="9573"/>
                  <a:pt x="12271" y="9578"/>
                  <a:pt x="12271" y="9586"/>
                </a:cubicBezTo>
                <a:cubicBezTo>
                  <a:pt x="12271" y="9595"/>
                  <a:pt x="12271" y="9600"/>
                  <a:pt x="12270" y="9608"/>
                </a:cubicBezTo>
                <a:cubicBezTo>
                  <a:pt x="12269" y="9615"/>
                  <a:pt x="12266" y="9616"/>
                  <a:pt x="12263" y="9621"/>
                </a:cubicBezTo>
                <a:cubicBezTo>
                  <a:pt x="12261" y="9625"/>
                  <a:pt x="12258" y="9625"/>
                  <a:pt x="12257" y="9630"/>
                </a:cubicBezTo>
                <a:cubicBezTo>
                  <a:pt x="12256" y="9635"/>
                  <a:pt x="12254" y="9639"/>
                  <a:pt x="12254" y="9644"/>
                </a:cubicBezTo>
                <a:cubicBezTo>
                  <a:pt x="12253" y="9654"/>
                  <a:pt x="12254" y="9661"/>
                  <a:pt x="12254" y="9672"/>
                </a:cubicBezTo>
                <a:cubicBezTo>
                  <a:pt x="12253" y="9677"/>
                  <a:pt x="12252" y="9684"/>
                  <a:pt x="12251" y="9689"/>
                </a:cubicBezTo>
                <a:cubicBezTo>
                  <a:pt x="12250" y="9693"/>
                  <a:pt x="12248" y="9697"/>
                  <a:pt x="12246" y="9702"/>
                </a:cubicBezTo>
                <a:cubicBezTo>
                  <a:pt x="12242" y="9714"/>
                  <a:pt x="12238" y="9720"/>
                  <a:pt x="12235" y="9733"/>
                </a:cubicBezTo>
                <a:cubicBezTo>
                  <a:pt x="12234" y="9743"/>
                  <a:pt x="12233" y="9750"/>
                  <a:pt x="12230" y="9759"/>
                </a:cubicBezTo>
                <a:cubicBezTo>
                  <a:pt x="12228" y="9771"/>
                  <a:pt x="12222" y="9773"/>
                  <a:pt x="12216" y="9779"/>
                </a:cubicBezTo>
                <a:cubicBezTo>
                  <a:pt x="12213" y="9782"/>
                  <a:pt x="12211" y="9786"/>
                  <a:pt x="12209" y="9789"/>
                </a:cubicBezTo>
                <a:cubicBezTo>
                  <a:pt x="12206" y="9792"/>
                  <a:pt x="12205" y="9794"/>
                  <a:pt x="12202" y="9798"/>
                </a:cubicBezTo>
                <a:cubicBezTo>
                  <a:pt x="12200" y="9802"/>
                  <a:pt x="12197" y="9804"/>
                  <a:pt x="12196" y="9811"/>
                </a:cubicBezTo>
                <a:cubicBezTo>
                  <a:pt x="12195" y="9815"/>
                  <a:pt x="12195" y="9820"/>
                  <a:pt x="12194" y="9824"/>
                </a:cubicBezTo>
                <a:cubicBezTo>
                  <a:pt x="12193" y="9833"/>
                  <a:pt x="12193" y="9840"/>
                  <a:pt x="12193" y="9850"/>
                </a:cubicBezTo>
                <a:cubicBezTo>
                  <a:pt x="12192" y="9875"/>
                  <a:pt x="12186" y="9887"/>
                  <a:pt x="12182" y="9911"/>
                </a:cubicBezTo>
                <a:cubicBezTo>
                  <a:pt x="12179" y="9924"/>
                  <a:pt x="12179" y="9933"/>
                  <a:pt x="12177" y="9946"/>
                </a:cubicBezTo>
                <a:cubicBezTo>
                  <a:pt x="12175" y="9960"/>
                  <a:pt x="12171" y="9968"/>
                  <a:pt x="12166" y="9978"/>
                </a:cubicBezTo>
                <a:cubicBezTo>
                  <a:pt x="12164" y="9982"/>
                  <a:pt x="12162" y="9984"/>
                  <a:pt x="12160" y="9988"/>
                </a:cubicBezTo>
                <a:cubicBezTo>
                  <a:pt x="12157" y="9992"/>
                  <a:pt x="12156" y="9998"/>
                  <a:pt x="12153" y="10001"/>
                </a:cubicBezTo>
                <a:cubicBezTo>
                  <a:pt x="12151" y="10004"/>
                  <a:pt x="12150" y="10010"/>
                  <a:pt x="12147" y="10011"/>
                </a:cubicBezTo>
                <a:lnTo>
                  <a:pt x="12141" y="10011"/>
                </a:lnTo>
                <a:cubicBezTo>
                  <a:pt x="12135" y="10011"/>
                  <a:pt x="12132" y="10009"/>
                  <a:pt x="12127" y="10011"/>
                </a:cubicBezTo>
                <a:cubicBezTo>
                  <a:pt x="12122" y="10012"/>
                  <a:pt x="12119" y="10019"/>
                  <a:pt x="12114" y="10020"/>
                </a:cubicBezTo>
                <a:cubicBezTo>
                  <a:pt x="12112" y="10021"/>
                  <a:pt x="12110" y="10023"/>
                  <a:pt x="12108" y="10023"/>
                </a:cubicBezTo>
                <a:cubicBezTo>
                  <a:pt x="12105" y="10024"/>
                  <a:pt x="12103" y="10022"/>
                  <a:pt x="12100" y="10023"/>
                </a:cubicBezTo>
                <a:cubicBezTo>
                  <a:pt x="12098" y="10023"/>
                  <a:pt x="12095" y="10026"/>
                  <a:pt x="12094" y="10027"/>
                </a:cubicBezTo>
                <a:cubicBezTo>
                  <a:pt x="12091" y="10028"/>
                  <a:pt x="12090" y="10030"/>
                  <a:pt x="12087" y="10033"/>
                </a:cubicBezTo>
                <a:cubicBezTo>
                  <a:pt x="12084" y="10036"/>
                  <a:pt x="12083" y="10046"/>
                  <a:pt x="12080" y="10046"/>
                </a:cubicBezTo>
                <a:cubicBezTo>
                  <a:pt x="12075" y="10046"/>
                  <a:pt x="12072" y="10045"/>
                  <a:pt x="12068" y="10043"/>
                </a:cubicBezTo>
                <a:cubicBezTo>
                  <a:pt x="12066" y="10041"/>
                  <a:pt x="12065" y="10037"/>
                  <a:pt x="12062" y="10033"/>
                </a:cubicBezTo>
                <a:cubicBezTo>
                  <a:pt x="12057" y="10024"/>
                  <a:pt x="12055" y="10012"/>
                  <a:pt x="12048" y="10011"/>
                </a:cubicBezTo>
                <a:lnTo>
                  <a:pt x="12041" y="10011"/>
                </a:lnTo>
                <a:cubicBezTo>
                  <a:pt x="12038" y="10010"/>
                  <a:pt x="12036" y="10011"/>
                  <a:pt x="12032" y="10011"/>
                </a:cubicBezTo>
                <a:cubicBezTo>
                  <a:pt x="12028" y="10011"/>
                  <a:pt x="12026" y="10008"/>
                  <a:pt x="12021" y="10008"/>
                </a:cubicBezTo>
                <a:cubicBezTo>
                  <a:pt x="12018" y="10007"/>
                  <a:pt x="12015" y="10004"/>
                  <a:pt x="12012" y="10004"/>
                </a:cubicBezTo>
                <a:cubicBezTo>
                  <a:pt x="12006" y="10003"/>
                  <a:pt x="12002" y="10004"/>
                  <a:pt x="11996" y="10001"/>
                </a:cubicBezTo>
                <a:cubicBezTo>
                  <a:pt x="11993" y="10000"/>
                  <a:pt x="11991" y="9994"/>
                  <a:pt x="11988" y="9994"/>
                </a:cubicBezTo>
                <a:lnTo>
                  <a:pt x="11981" y="9994"/>
                </a:lnTo>
                <a:cubicBezTo>
                  <a:pt x="11978" y="9994"/>
                  <a:pt x="11977" y="9994"/>
                  <a:pt x="11974" y="9994"/>
                </a:cubicBezTo>
                <a:cubicBezTo>
                  <a:pt x="11970" y="9995"/>
                  <a:pt x="11969" y="10001"/>
                  <a:pt x="11966" y="10004"/>
                </a:cubicBezTo>
                <a:cubicBezTo>
                  <a:pt x="11972" y="10010"/>
                  <a:pt x="11975" y="10013"/>
                  <a:pt x="11980" y="10017"/>
                </a:cubicBezTo>
                <a:cubicBezTo>
                  <a:pt x="11988" y="10024"/>
                  <a:pt x="11993" y="10029"/>
                  <a:pt x="12001" y="10033"/>
                </a:cubicBezTo>
                <a:cubicBezTo>
                  <a:pt x="12008" y="10037"/>
                  <a:pt x="12013" y="10038"/>
                  <a:pt x="12021" y="10039"/>
                </a:cubicBezTo>
                <a:cubicBezTo>
                  <a:pt x="12026" y="10040"/>
                  <a:pt x="12029" y="10042"/>
                  <a:pt x="12034" y="10043"/>
                </a:cubicBezTo>
                <a:lnTo>
                  <a:pt x="12034" y="10069"/>
                </a:lnTo>
                <a:lnTo>
                  <a:pt x="12034" y="10085"/>
                </a:lnTo>
                <a:cubicBezTo>
                  <a:pt x="12034" y="10096"/>
                  <a:pt x="12040" y="10099"/>
                  <a:pt x="12043" y="10107"/>
                </a:cubicBezTo>
                <a:cubicBezTo>
                  <a:pt x="12045" y="10111"/>
                  <a:pt x="12045" y="10115"/>
                  <a:pt x="12046" y="10120"/>
                </a:cubicBezTo>
                <a:cubicBezTo>
                  <a:pt x="12048" y="10127"/>
                  <a:pt x="12048" y="10133"/>
                  <a:pt x="12048" y="10142"/>
                </a:cubicBezTo>
                <a:cubicBezTo>
                  <a:pt x="12048" y="10148"/>
                  <a:pt x="12047" y="10151"/>
                  <a:pt x="12047" y="10156"/>
                </a:cubicBezTo>
                <a:cubicBezTo>
                  <a:pt x="12047" y="10161"/>
                  <a:pt x="12048" y="10163"/>
                  <a:pt x="12048" y="10168"/>
                </a:cubicBezTo>
                <a:cubicBezTo>
                  <a:pt x="12048" y="10174"/>
                  <a:pt x="12046" y="10178"/>
                  <a:pt x="12046" y="10184"/>
                </a:cubicBezTo>
                <a:cubicBezTo>
                  <a:pt x="12046" y="10205"/>
                  <a:pt x="12046" y="10216"/>
                  <a:pt x="12046" y="10236"/>
                </a:cubicBezTo>
                <a:cubicBezTo>
                  <a:pt x="12047" y="10236"/>
                  <a:pt x="12052" y="10253"/>
                  <a:pt x="12056" y="10261"/>
                </a:cubicBezTo>
                <a:cubicBezTo>
                  <a:pt x="12064" y="10278"/>
                  <a:pt x="12071" y="10287"/>
                  <a:pt x="12078" y="10307"/>
                </a:cubicBezTo>
                <a:cubicBezTo>
                  <a:pt x="12080" y="10315"/>
                  <a:pt x="12082" y="10322"/>
                  <a:pt x="12084" y="10332"/>
                </a:cubicBezTo>
                <a:lnTo>
                  <a:pt x="12090" y="10358"/>
                </a:lnTo>
                <a:cubicBezTo>
                  <a:pt x="12093" y="10370"/>
                  <a:pt x="12097" y="10375"/>
                  <a:pt x="12100" y="10384"/>
                </a:cubicBezTo>
                <a:cubicBezTo>
                  <a:pt x="12103" y="10394"/>
                  <a:pt x="12105" y="10400"/>
                  <a:pt x="12109" y="10409"/>
                </a:cubicBezTo>
                <a:cubicBezTo>
                  <a:pt x="12113" y="10419"/>
                  <a:pt x="12116" y="10431"/>
                  <a:pt x="12122" y="10436"/>
                </a:cubicBezTo>
                <a:cubicBezTo>
                  <a:pt x="12127" y="10439"/>
                  <a:pt x="12129" y="10448"/>
                  <a:pt x="12134" y="10448"/>
                </a:cubicBezTo>
                <a:lnTo>
                  <a:pt x="12149" y="10448"/>
                </a:lnTo>
                <a:cubicBezTo>
                  <a:pt x="12154" y="10448"/>
                  <a:pt x="12158" y="10451"/>
                  <a:pt x="12163" y="10448"/>
                </a:cubicBezTo>
                <a:cubicBezTo>
                  <a:pt x="12168" y="10443"/>
                  <a:pt x="12172" y="10437"/>
                  <a:pt x="12175" y="10429"/>
                </a:cubicBezTo>
                <a:cubicBezTo>
                  <a:pt x="12178" y="10422"/>
                  <a:pt x="12174" y="10412"/>
                  <a:pt x="12175" y="10403"/>
                </a:cubicBezTo>
                <a:cubicBezTo>
                  <a:pt x="12178" y="10392"/>
                  <a:pt x="12183" y="10387"/>
                  <a:pt x="12188" y="10378"/>
                </a:cubicBezTo>
                <a:lnTo>
                  <a:pt x="12194" y="10403"/>
                </a:lnTo>
                <a:cubicBezTo>
                  <a:pt x="12203" y="10434"/>
                  <a:pt x="12212" y="10451"/>
                  <a:pt x="12223" y="10481"/>
                </a:cubicBezTo>
                <a:cubicBezTo>
                  <a:pt x="12225" y="10488"/>
                  <a:pt x="12226" y="10498"/>
                  <a:pt x="12229" y="10506"/>
                </a:cubicBezTo>
                <a:cubicBezTo>
                  <a:pt x="12232" y="10515"/>
                  <a:pt x="12237" y="10518"/>
                  <a:pt x="12241" y="10526"/>
                </a:cubicBezTo>
                <a:cubicBezTo>
                  <a:pt x="12245" y="10532"/>
                  <a:pt x="12250" y="10534"/>
                  <a:pt x="12254" y="10539"/>
                </a:cubicBezTo>
                <a:cubicBezTo>
                  <a:pt x="12259" y="10545"/>
                  <a:pt x="12261" y="10553"/>
                  <a:pt x="12263" y="10564"/>
                </a:cubicBezTo>
                <a:cubicBezTo>
                  <a:pt x="12268" y="10584"/>
                  <a:pt x="12264" y="10601"/>
                  <a:pt x="12266" y="10622"/>
                </a:cubicBezTo>
                <a:cubicBezTo>
                  <a:pt x="12267" y="10630"/>
                  <a:pt x="12269" y="10640"/>
                  <a:pt x="12270" y="10648"/>
                </a:cubicBezTo>
                <a:cubicBezTo>
                  <a:pt x="12271" y="10659"/>
                  <a:pt x="12277" y="10664"/>
                  <a:pt x="12279" y="10674"/>
                </a:cubicBezTo>
                <a:cubicBezTo>
                  <a:pt x="12286" y="10698"/>
                  <a:pt x="12293" y="10711"/>
                  <a:pt x="12301" y="10731"/>
                </a:cubicBezTo>
                <a:cubicBezTo>
                  <a:pt x="12305" y="10741"/>
                  <a:pt x="12312" y="10744"/>
                  <a:pt x="12314" y="10757"/>
                </a:cubicBezTo>
                <a:cubicBezTo>
                  <a:pt x="12317" y="10773"/>
                  <a:pt x="12317" y="10784"/>
                  <a:pt x="12317" y="10802"/>
                </a:cubicBezTo>
                <a:lnTo>
                  <a:pt x="12317" y="10815"/>
                </a:lnTo>
                <a:cubicBezTo>
                  <a:pt x="12317" y="10825"/>
                  <a:pt x="12314" y="10831"/>
                  <a:pt x="12314" y="10841"/>
                </a:cubicBezTo>
                <a:cubicBezTo>
                  <a:pt x="12313" y="10873"/>
                  <a:pt x="12312" y="10899"/>
                  <a:pt x="12320" y="10925"/>
                </a:cubicBezTo>
                <a:cubicBezTo>
                  <a:pt x="12324" y="10938"/>
                  <a:pt x="12332" y="10937"/>
                  <a:pt x="12339" y="10944"/>
                </a:cubicBezTo>
                <a:cubicBezTo>
                  <a:pt x="12344" y="10947"/>
                  <a:pt x="12347" y="10954"/>
                  <a:pt x="12352" y="10957"/>
                </a:cubicBezTo>
                <a:cubicBezTo>
                  <a:pt x="12356" y="10960"/>
                  <a:pt x="12360" y="10959"/>
                  <a:pt x="12364" y="10964"/>
                </a:cubicBezTo>
                <a:cubicBezTo>
                  <a:pt x="12369" y="10969"/>
                  <a:pt x="12373" y="10975"/>
                  <a:pt x="12377" y="10983"/>
                </a:cubicBezTo>
                <a:cubicBezTo>
                  <a:pt x="12380" y="10991"/>
                  <a:pt x="12381" y="11000"/>
                  <a:pt x="12383" y="11008"/>
                </a:cubicBezTo>
                <a:cubicBezTo>
                  <a:pt x="12385" y="11016"/>
                  <a:pt x="12387" y="11026"/>
                  <a:pt x="12389" y="11034"/>
                </a:cubicBezTo>
                <a:cubicBezTo>
                  <a:pt x="12397" y="11060"/>
                  <a:pt x="12407" y="11066"/>
                  <a:pt x="12414" y="11092"/>
                </a:cubicBezTo>
                <a:cubicBezTo>
                  <a:pt x="12420" y="11111"/>
                  <a:pt x="12422" y="11125"/>
                  <a:pt x="12427" y="11144"/>
                </a:cubicBezTo>
                <a:lnTo>
                  <a:pt x="12440" y="11195"/>
                </a:lnTo>
                <a:cubicBezTo>
                  <a:pt x="12446" y="11223"/>
                  <a:pt x="12452" y="11244"/>
                  <a:pt x="12452" y="11276"/>
                </a:cubicBezTo>
                <a:cubicBezTo>
                  <a:pt x="12452" y="11287"/>
                  <a:pt x="12453" y="11295"/>
                  <a:pt x="12452" y="11304"/>
                </a:cubicBezTo>
                <a:cubicBezTo>
                  <a:pt x="12451" y="11316"/>
                  <a:pt x="12444" y="11319"/>
                  <a:pt x="12443" y="11331"/>
                </a:cubicBezTo>
                <a:cubicBezTo>
                  <a:pt x="12442" y="11339"/>
                  <a:pt x="12443" y="11347"/>
                  <a:pt x="12443" y="11356"/>
                </a:cubicBezTo>
                <a:cubicBezTo>
                  <a:pt x="12443" y="11376"/>
                  <a:pt x="12443" y="11393"/>
                  <a:pt x="12449" y="11408"/>
                </a:cubicBezTo>
                <a:cubicBezTo>
                  <a:pt x="12452" y="11417"/>
                  <a:pt x="12457" y="11419"/>
                  <a:pt x="12462" y="11427"/>
                </a:cubicBezTo>
                <a:cubicBezTo>
                  <a:pt x="12466" y="11434"/>
                  <a:pt x="12470" y="11435"/>
                  <a:pt x="12474" y="11440"/>
                </a:cubicBezTo>
                <a:cubicBezTo>
                  <a:pt x="12480" y="11446"/>
                  <a:pt x="12482" y="11457"/>
                  <a:pt x="12487" y="11465"/>
                </a:cubicBezTo>
                <a:cubicBezTo>
                  <a:pt x="12496" y="11481"/>
                  <a:pt x="12503" y="11493"/>
                  <a:pt x="12512" y="11511"/>
                </a:cubicBezTo>
                <a:cubicBezTo>
                  <a:pt x="12516" y="11519"/>
                  <a:pt x="12520" y="11520"/>
                  <a:pt x="12524" y="11530"/>
                </a:cubicBezTo>
                <a:cubicBezTo>
                  <a:pt x="12528" y="11538"/>
                  <a:pt x="12528" y="11548"/>
                  <a:pt x="12531" y="11556"/>
                </a:cubicBezTo>
                <a:cubicBezTo>
                  <a:pt x="12535" y="11567"/>
                  <a:pt x="12540" y="11570"/>
                  <a:pt x="12543" y="11582"/>
                </a:cubicBezTo>
                <a:cubicBezTo>
                  <a:pt x="12551" y="11601"/>
                  <a:pt x="12551" y="11618"/>
                  <a:pt x="12556" y="11639"/>
                </a:cubicBezTo>
                <a:cubicBezTo>
                  <a:pt x="12559" y="11652"/>
                  <a:pt x="12562" y="11662"/>
                  <a:pt x="12565" y="11671"/>
                </a:cubicBezTo>
                <a:cubicBezTo>
                  <a:pt x="12570" y="11683"/>
                  <a:pt x="12577" y="11686"/>
                  <a:pt x="12581" y="11697"/>
                </a:cubicBezTo>
                <a:cubicBezTo>
                  <a:pt x="12591" y="11725"/>
                  <a:pt x="12597" y="11747"/>
                  <a:pt x="12606" y="11774"/>
                </a:cubicBezTo>
                <a:cubicBezTo>
                  <a:pt x="12618" y="11807"/>
                  <a:pt x="12632" y="11820"/>
                  <a:pt x="12644" y="11852"/>
                </a:cubicBezTo>
                <a:cubicBezTo>
                  <a:pt x="12646" y="11860"/>
                  <a:pt x="12648" y="11868"/>
                  <a:pt x="12651" y="11878"/>
                </a:cubicBezTo>
                <a:cubicBezTo>
                  <a:pt x="12653" y="11889"/>
                  <a:pt x="12658" y="11897"/>
                  <a:pt x="12660" y="11910"/>
                </a:cubicBezTo>
                <a:cubicBezTo>
                  <a:pt x="12661" y="11919"/>
                  <a:pt x="12666" y="11924"/>
                  <a:pt x="12666" y="11935"/>
                </a:cubicBezTo>
                <a:cubicBezTo>
                  <a:pt x="12667" y="11954"/>
                  <a:pt x="12665" y="11968"/>
                  <a:pt x="12666" y="11987"/>
                </a:cubicBezTo>
                <a:cubicBezTo>
                  <a:pt x="12666" y="11997"/>
                  <a:pt x="12665" y="12004"/>
                  <a:pt x="12666" y="12013"/>
                </a:cubicBezTo>
                <a:cubicBezTo>
                  <a:pt x="12667" y="12022"/>
                  <a:pt x="12671" y="12029"/>
                  <a:pt x="12672" y="12038"/>
                </a:cubicBezTo>
                <a:cubicBezTo>
                  <a:pt x="12677" y="12059"/>
                  <a:pt x="12688" y="12068"/>
                  <a:pt x="12688" y="12092"/>
                </a:cubicBezTo>
                <a:lnTo>
                  <a:pt x="12688" y="12314"/>
                </a:lnTo>
                <a:cubicBezTo>
                  <a:pt x="12688" y="12349"/>
                  <a:pt x="12707" y="12357"/>
                  <a:pt x="12720" y="12380"/>
                </a:cubicBezTo>
                <a:cubicBezTo>
                  <a:pt x="12729" y="12395"/>
                  <a:pt x="12732" y="12416"/>
                  <a:pt x="12745" y="12419"/>
                </a:cubicBezTo>
                <a:cubicBezTo>
                  <a:pt x="12754" y="12421"/>
                  <a:pt x="12760" y="12419"/>
                  <a:pt x="12770" y="12419"/>
                </a:cubicBezTo>
                <a:cubicBezTo>
                  <a:pt x="12785" y="12419"/>
                  <a:pt x="12794" y="12422"/>
                  <a:pt x="12808" y="12412"/>
                </a:cubicBezTo>
                <a:cubicBezTo>
                  <a:pt x="12814" y="12407"/>
                  <a:pt x="12817" y="12397"/>
                  <a:pt x="12820" y="12386"/>
                </a:cubicBezTo>
                <a:cubicBezTo>
                  <a:pt x="12826" y="12369"/>
                  <a:pt x="12829" y="12349"/>
                  <a:pt x="12836" y="12335"/>
                </a:cubicBezTo>
                <a:cubicBezTo>
                  <a:pt x="12843" y="12320"/>
                  <a:pt x="12852" y="12311"/>
                  <a:pt x="12861" y="12303"/>
                </a:cubicBezTo>
                <a:cubicBezTo>
                  <a:pt x="12866" y="12300"/>
                  <a:pt x="12869" y="12296"/>
                  <a:pt x="12875" y="12296"/>
                </a:cubicBezTo>
                <a:lnTo>
                  <a:pt x="12952" y="12296"/>
                </a:lnTo>
                <a:cubicBezTo>
                  <a:pt x="12958" y="12296"/>
                  <a:pt x="12960" y="12312"/>
                  <a:pt x="12965" y="12316"/>
                </a:cubicBezTo>
                <a:cubicBezTo>
                  <a:pt x="12969" y="12317"/>
                  <a:pt x="12974" y="12314"/>
                  <a:pt x="12978" y="12316"/>
                </a:cubicBezTo>
                <a:lnTo>
                  <a:pt x="12990" y="12264"/>
                </a:lnTo>
                <a:cubicBezTo>
                  <a:pt x="12992" y="12253"/>
                  <a:pt x="12996" y="12248"/>
                  <a:pt x="12999" y="12238"/>
                </a:cubicBezTo>
                <a:cubicBezTo>
                  <a:pt x="13003" y="12229"/>
                  <a:pt x="13010" y="12227"/>
                  <a:pt x="13015" y="12219"/>
                </a:cubicBezTo>
                <a:cubicBezTo>
                  <a:pt x="13021" y="12211"/>
                  <a:pt x="13021" y="12198"/>
                  <a:pt x="13028" y="12193"/>
                </a:cubicBezTo>
                <a:cubicBezTo>
                  <a:pt x="13041" y="12183"/>
                  <a:pt x="13052" y="12190"/>
                  <a:pt x="13066" y="12180"/>
                </a:cubicBezTo>
                <a:cubicBezTo>
                  <a:pt x="13071" y="12177"/>
                  <a:pt x="13073" y="12164"/>
                  <a:pt x="13078" y="12161"/>
                </a:cubicBezTo>
                <a:cubicBezTo>
                  <a:pt x="13087" y="12156"/>
                  <a:pt x="13095" y="12164"/>
                  <a:pt x="13103" y="12161"/>
                </a:cubicBezTo>
                <a:cubicBezTo>
                  <a:pt x="13109" y="12159"/>
                  <a:pt x="13110" y="12143"/>
                  <a:pt x="13116" y="12141"/>
                </a:cubicBezTo>
                <a:cubicBezTo>
                  <a:pt x="13120" y="12140"/>
                  <a:pt x="13125" y="12141"/>
                  <a:pt x="13128" y="12141"/>
                </a:cubicBezTo>
                <a:cubicBezTo>
                  <a:pt x="13137" y="12140"/>
                  <a:pt x="13145" y="12142"/>
                  <a:pt x="13154" y="12135"/>
                </a:cubicBezTo>
                <a:cubicBezTo>
                  <a:pt x="13160" y="12131"/>
                  <a:pt x="13162" y="12119"/>
                  <a:pt x="13166" y="12110"/>
                </a:cubicBezTo>
                <a:lnTo>
                  <a:pt x="13179" y="12084"/>
                </a:lnTo>
                <a:cubicBezTo>
                  <a:pt x="13184" y="12074"/>
                  <a:pt x="13185" y="12061"/>
                  <a:pt x="13191" y="12058"/>
                </a:cubicBezTo>
                <a:cubicBezTo>
                  <a:pt x="13195" y="12057"/>
                  <a:pt x="13200" y="12058"/>
                  <a:pt x="13204" y="12058"/>
                </a:cubicBezTo>
                <a:cubicBezTo>
                  <a:pt x="13218" y="12053"/>
                  <a:pt x="13227" y="12058"/>
                  <a:pt x="13242" y="12058"/>
                </a:cubicBezTo>
                <a:cubicBezTo>
                  <a:pt x="13242" y="12041"/>
                  <a:pt x="13241" y="12030"/>
                  <a:pt x="13242" y="12013"/>
                </a:cubicBezTo>
                <a:cubicBezTo>
                  <a:pt x="13242" y="12003"/>
                  <a:pt x="13239" y="11993"/>
                  <a:pt x="13242" y="11987"/>
                </a:cubicBezTo>
                <a:cubicBezTo>
                  <a:pt x="13246" y="11977"/>
                  <a:pt x="13246" y="11969"/>
                  <a:pt x="13251" y="11961"/>
                </a:cubicBezTo>
                <a:cubicBezTo>
                  <a:pt x="13254" y="11956"/>
                  <a:pt x="13260" y="11964"/>
                  <a:pt x="13264" y="11961"/>
                </a:cubicBezTo>
                <a:cubicBezTo>
                  <a:pt x="13269" y="11956"/>
                  <a:pt x="13271" y="11945"/>
                  <a:pt x="13277" y="11942"/>
                </a:cubicBezTo>
                <a:cubicBezTo>
                  <a:pt x="13280" y="11939"/>
                  <a:pt x="13285" y="11937"/>
                  <a:pt x="13289" y="11935"/>
                </a:cubicBezTo>
                <a:cubicBezTo>
                  <a:pt x="13294" y="11932"/>
                  <a:pt x="13297" y="11924"/>
                  <a:pt x="13302" y="11923"/>
                </a:cubicBezTo>
                <a:cubicBezTo>
                  <a:pt x="13306" y="11921"/>
                  <a:pt x="13310" y="11923"/>
                  <a:pt x="13314" y="11923"/>
                </a:cubicBezTo>
                <a:cubicBezTo>
                  <a:pt x="13318" y="11923"/>
                  <a:pt x="13322" y="11918"/>
                  <a:pt x="13327" y="11916"/>
                </a:cubicBezTo>
                <a:lnTo>
                  <a:pt x="13415" y="11923"/>
                </a:lnTo>
                <a:cubicBezTo>
                  <a:pt x="13415" y="11908"/>
                  <a:pt x="13414" y="11898"/>
                  <a:pt x="13415" y="11884"/>
                </a:cubicBezTo>
                <a:cubicBezTo>
                  <a:pt x="13415" y="11874"/>
                  <a:pt x="13418" y="11866"/>
                  <a:pt x="13418" y="11858"/>
                </a:cubicBezTo>
                <a:cubicBezTo>
                  <a:pt x="13418" y="11850"/>
                  <a:pt x="13417" y="11841"/>
                  <a:pt x="13418" y="11833"/>
                </a:cubicBezTo>
                <a:cubicBezTo>
                  <a:pt x="13421" y="11812"/>
                  <a:pt x="13428" y="11799"/>
                  <a:pt x="13434" y="11781"/>
                </a:cubicBezTo>
                <a:lnTo>
                  <a:pt x="13497" y="11781"/>
                </a:lnTo>
                <a:cubicBezTo>
                  <a:pt x="13497" y="11773"/>
                  <a:pt x="13499" y="11763"/>
                  <a:pt x="13500" y="11755"/>
                </a:cubicBezTo>
                <a:cubicBezTo>
                  <a:pt x="13501" y="11746"/>
                  <a:pt x="13505" y="11739"/>
                  <a:pt x="13506" y="11729"/>
                </a:cubicBezTo>
                <a:cubicBezTo>
                  <a:pt x="13509" y="11710"/>
                  <a:pt x="13509" y="11693"/>
                  <a:pt x="13516" y="11678"/>
                </a:cubicBezTo>
                <a:cubicBezTo>
                  <a:pt x="13519" y="11670"/>
                  <a:pt x="13523" y="11661"/>
                  <a:pt x="13528" y="11656"/>
                </a:cubicBezTo>
                <a:cubicBezTo>
                  <a:pt x="13532" y="11652"/>
                  <a:pt x="13536" y="11659"/>
                  <a:pt x="13541" y="11659"/>
                </a:cubicBezTo>
                <a:lnTo>
                  <a:pt x="13553" y="11659"/>
                </a:lnTo>
                <a:cubicBezTo>
                  <a:pt x="13558" y="11659"/>
                  <a:pt x="13561" y="11656"/>
                  <a:pt x="13566" y="11656"/>
                </a:cubicBezTo>
                <a:lnTo>
                  <a:pt x="13572" y="11607"/>
                </a:lnTo>
                <a:cubicBezTo>
                  <a:pt x="13573" y="11598"/>
                  <a:pt x="13577" y="11591"/>
                  <a:pt x="13578" y="11582"/>
                </a:cubicBezTo>
                <a:cubicBezTo>
                  <a:pt x="13579" y="11574"/>
                  <a:pt x="13577" y="11564"/>
                  <a:pt x="13578" y="11556"/>
                </a:cubicBezTo>
                <a:cubicBezTo>
                  <a:pt x="13580" y="11544"/>
                  <a:pt x="13585" y="11541"/>
                  <a:pt x="13588" y="11530"/>
                </a:cubicBezTo>
                <a:cubicBezTo>
                  <a:pt x="13590" y="11520"/>
                  <a:pt x="13591" y="11512"/>
                  <a:pt x="13594" y="11504"/>
                </a:cubicBezTo>
                <a:cubicBezTo>
                  <a:pt x="13599" y="11493"/>
                  <a:pt x="13605" y="11485"/>
                  <a:pt x="13613" y="11485"/>
                </a:cubicBezTo>
                <a:lnTo>
                  <a:pt x="13619" y="11485"/>
                </a:lnTo>
                <a:cubicBezTo>
                  <a:pt x="13625" y="11488"/>
                  <a:pt x="13624" y="11505"/>
                  <a:pt x="13629" y="11511"/>
                </a:cubicBezTo>
                <a:cubicBezTo>
                  <a:pt x="13632" y="11516"/>
                  <a:pt x="13637" y="11514"/>
                  <a:pt x="13641" y="11517"/>
                </a:cubicBezTo>
                <a:cubicBezTo>
                  <a:pt x="13641" y="11486"/>
                  <a:pt x="13640" y="11470"/>
                  <a:pt x="13641" y="11440"/>
                </a:cubicBezTo>
                <a:cubicBezTo>
                  <a:pt x="13643" y="11406"/>
                  <a:pt x="13648" y="11389"/>
                  <a:pt x="13651" y="11356"/>
                </a:cubicBezTo>
                <a:cubicBezTo>
                  <a:pt x="13652" y="11345"/>
                  <a:pt x="13652" y="11335"/>
                  <a:pt x="13654" y="11324"/>
                </a:cubicBezTo>
                <a:cubicBezTo>
                  <a:pt x="13654" y="11316"/>
                  <a:pt x="13654" y="11304"/>
                  <a:pt x="13657" y="11298"/>
                </a:cubicBezTo>
                <a:cubicBezTo>
                  <a:pt x="13660" y="11292"/>
                  <a:pt x="13666" y="11294"/>
                  <a:pt x="13670" y="11292"/>
                </a:cubicBezTo>
                <a:cubicBezTo>
                  <a:pt x="13674" y="11290"/>
                  <a:pt x="13678" y="11294"/>
                  <a:pt x="13682" y="11292"/>
                </a:cubicBezTo>
                <a:cubicBezTo>
                  <a:pt x="13692" y="11289"/>
                  <a:pt x="13698" y="11281"/>
                  <a:pt x="13707" y="11273"/>
                </a:cubicBezTo>
                <a:cubicBezTo>
                  <a:pt x="13706" y="11252"/>
                  <a:pt x="13705" y="11235"/>
                  <a:pt x="13701" y="11215"/>
                </a:cubicBezTo>
                <a:cubicBezTo>
                  <a:pt x="13699" y="11202"/>
                  <a:pt x="13695" y="11194"/>
                  <a:pt x="13689" y="11189"/>
                </a:cubicBezTo>
                <a:cubicBezTo>
                  <a:pt x="13685" y="11187"/>
                  <a:pt x="13680" y="11192"/>
                  <a:pt x="13676" y="11189"/>
                </a:cubicBezTo>
                <a:cubicBezTo>
                  <a:pt x="13671" y="11186"/>
                  <a:pt x="13668" y="11181"/>
                  <a:pt x="13664" y="11176"/>
                </a:cubicBezTo>
                <a:cubicBezTo>
                  <a:pt x="13659" y="11171"/>
                  <a:pt x="13653" y="11171"/>
                  <a:pt x="13651" y="11163"/>
                </a:cubicBezTo>
                <a:cubicBezTo>
                  <a:pt x="13649" y="11157"/>
                  <a:pt x="13652" y="11145"/>
                  <a:pt x="13651" y="11137"/>
                </a:cubicBezTo>
                <a:cubicBezTo>
                  <a:pt x="13649" y="11126"/>
                  <a:pt x="13648" y="11117"/>
                  <a:pt x="13647" y="11105"/>
                </a:cubicBezTo>
                <a:cubicBezTo>
                  <a:pt x="13647" y="11096"/>
                  <a:pt x="13644" y="11089"/>
                  <a:pt x="13641" y="11079"/>
                </a:cubicBezTo>
                <a:cubicBezTo>
                  <a:pt x="13638" y="11066"/>
                  <a:pt x="13634" y="11058"/>
                  <a:pt x="13629" y="11054"/>
                </a:cubicBezTo>
                <a:cubicBezTo>
                  <a:pt x="13620" y="11044"/>
                  <a:pt x="13613" y="11039"/>
                  <a:pt x="13604" y="11034"/>
                </a:cubicBezTo>
                <a:cubicBezTo>
                  <a:pt x="13600" y="11033"/>
                  <a:pt x="13595" y="11034"/>
                  <a:pt x="13591" y="11034"/>
                </a:cubicBezTo>
                <a:cubicBezTo>
                  <a:pt x="13586" y="11033"/>
                  <a:pt x="13583" y="11024"/>
                  <a:pt x="13578" y="11021"/>
                </a:cubicBezTo>
                <a:cubicBezTo>
                  <a:pt x="13579" y="11012"/>
                  <a:pt x="13578" y="11004"/>
                  <a:pt x="13578" y="10995"/>
                </a:cubicBezTo>
                <a:cubicBezTo>
                  <a:pt x="13581" y="10976"/>
                  <a:pt x="13588" y="10965"/>
                  <a:pt x="13588" y="10944"/>
                </a:cubicBezTo>
                <a:cubicBezTo>
                  <a:pt x="13588" y="10934"/>
                  <a:pt x="13586" y="10925"/>
                  <a:pt x="13585" y="10918"/>
                </a:cubicBezTo>
                <a:cubicBezTo>
                  <a:pt x="13582" y="10910"/>
                  <a:pt x="13576" y="10910"/>
                  <a:pt x="13572" y="10906"/>
                </a:cubicBezTo>
                <a:cubicBezTo>
                  <a:pt x="13568" y="10901"/>
                  <a:pt x="13564" y="10892"/>
                  <a:pt x="13559" y="10892"/>
                </a:cubicBezTo>
                <a:lnTo>
                  <a:pt x="13535" y="10892"/>
                </a:lnTo>
                <a:cubicBezTo>
                  <a:pt x="13535" y="10915"/>
                  <a:pt x="13538" y="10929"/>
                  <a:pt x="13535" y="10951"/>
                </a:cubicBezTo>
                <a:cubicBezTo>
                  <a:pt x="13531" y="10971"/>
                  <a:pt x="13523" y="10980"/>
                  <a:pt x="13516" y="10995"/>
                </a:cubicBezTo>
                <a:cubicBezTo>
                  <a:pt x="13513" y="10975"/>
                  <a:pt x="13512" y="10958"/>
                  <a:pt x="13509" y="10937"/>
                </a:cubicBezTo>
                <a:cubicBezTo>
                  <a:pt x="13508" y="10929"/>
                  <a:pt x="13511" y="10920"/>
                  <a:pt x="13509" y="10912"/>
                </a:cubicBezTo>
                <a:cubicBezTo>
                  <a:pt x="13507" y="10902"/>
                  <a:pt x="13500" y="10907"/>
                  <a:pt x="13497" y="10899"/>
                </a:cubicBezTo>
                <a:cubicBezTo>
                  <a:pt x="13494" y="10891"/>
                  <a:pt x="13491" y="10881"/>
                  <a:pt x="13487" y="10873"/>
                </a:cubicBezTo>
                <a:lnTo>
                  <a:pt x="13487" y="10745"/>
                </a:lnTo>
                <a:cubicBezTo>
                  <a:pt x="13484" y="10737"/>
                  <a:pt x="13482" y="10727"/>
                  <a:pt x="13478" y="10719"/>
                </a:cubicBezTo>
                <a:cubicBezTo>
                  <a:pt x="13474" y="10711"/>
                  <a:pt x="13469" y="10706"/>
                  <a:pt x="13465" y="10700"/>
                </a:cubicBezTo>
                <a:cubicBezTo>
                  <a:pt x="13462" y="10708"/>
                  <a:pt x="13463" y="10721"/>
                  <a:pt x="13459" y="10725"/>
                </a:cubicBezTo>
                <a:cubicBezTo>
                  <a:pt x="13455" y="10730"/>
                  <a:pt x="13450" y="10733"/>
                  <a:pt x="13446" y="10738"/>
                </a:cubicBezTo>
                <a:cubicBezTo>
                  <a:pt x="13442" y="10743"/>
                  <a:pt x="13437" y="10746"/>
                  <a:pt x="13434" y="10751"/>
                </a:cubicBezTo>
                <a:cubicBezTo>
                  <a:pt x="13425" y="10761"/>
                  <a:pt x="13420" y="10781"/>
                  <a:pt x="13418" y="10802"/>
                </a:cubicBezTo>
                <a:cubicBezTo>
                  <a:pt x="13415" y="10831"/>
                  <a:pt x="13419" y="10849"/>
                  <a:pt x="13418" y="10880"/>
                </a:cubicBezTo>
                <a:cubicBezTo>
                  <a:pt x="13417" y="10899"/>
                  <a:pt x="13416" y="10912"/>
                  <a:pt x="13415" y="10931"/>
                </a:cubicBezTo>
                <a:cubicBezTo>
                  <a:pt x="13405" y="10930"/>
                  <a:pt x="13399" y="10925"/>
                  <a:pt x="13390" y="10925"/>
                </a:cubicBezTo>
                <a:cubicBezTo>
                  <a:pt x="13379" y="10925"/>
                  <a:pt x="13372" y="10926"/>
                  <a:pt x="13361" y="10925"/>
                </a:cubicBezTo>
                <a:lnTo>
                  <a:pt x="13349" y="10925"/>
                </a:lnTo>
                <a:cubicBezTo>
                  <a:pt x="13342" y="10925"/>
                  <a:pt x="13338" y="10915"/>
                  <a:pt x="13333" y="10912"/>
                </a:cubicBezTo>
                <a:cubicBezTo>
                  <a:pt x="13324" y="10907"/>
                  <a:pt x="13319" y="10899"/>
                  <a:pt x="13310" y="10899"/>
                </a:cubicBezTo>
                <a:cubicBezTo>
                  <a:pt x="13306" y="10899"/>
                  <a:pt x="13304" y="10898"/>
                  <a:pt x="13302" y="10899"/>
                </a:cubicBezTo>
                <a:cubicBezTo>
                  <a:pt x="13296" y="10904"/>
                  <a:pt x="13295" y="10913"/>
                  <a:pt x="13289" y="10918"/>
                </a:cubicBezTo>
                <a:cubicBezTo>
                  <a:pt x="13284" y="10923"/>
                  <a:pt x="13280" y="10927"/>
                  <a:pt x="13277" y="10931"/>
                </a:cubicBezTo>
                <a:cubicBezTo>
                  <a:pt x="13271" y="10938"/>
                  <a:pt x="13269" y="10948"/>
                  <a:pt x="13264" y="10957"/>
                </a:cubicBezTo>
                <a:cubicBezTo>
                  <a:pt x="13259" y="10967"/>
                  <a:pt x="13258" y="10983"/>
                  <a:pt x="13251" y="10983"/>
                </a:cubicBezTo>
                <a:cubicBezTo>
                  <a:pt x="13241" y="10983"/>
                  <a:pt x="13235" y="10973"/>
                  <a:pt x="13226" y="10964"/>
                </a:cubicBezTo>
                <a:cubicBezTo>
                  <a:pt x="13221" y="10959"/>
                  <a:pt x="13218" y="10947"/>
                  <a:pt x="13213" y="10937"/>
                </a:cubicBezTo>
                <a:cubicBezTo>
                  <a:pt x="13209" y="10928"/>
                  <a:pt x="13203" y="10925"/>
                  <a:pt x="13201" y="10912"/>
                </a:cubicBezTo>
                <a:cubicBezTo>
                  <a:pt x="13200" y="10904"/>
                  <a:pt x="13201" y="10896"/>
                  <a:pt x="13201" y="10887"/>
                </a:cubicBezTo>
                <a:cubicBezTo>
                  <a:pt x="13201" y="10877"/>
                  <a:pt x="13199" y="10867"/>
                  <a:pt x="13201" y="10861"/>
                </a:cubicBezTo>
                <a:cubicBezTo>
                  <a:pt x="13203" y="10854"/>
                  <a:pt x="13210" y="10859"/>
                  <a:pt x="13213" y="10854"/>
                </a:cubicBezTo>
                <a:cubicBezTo>
                  <a:pt x="13224" y="10839"/>
                  <a:pt x="13231" y="10828"/>
                  <a:pt x="13245" y="10828"/>
                </a:cubicBezTo>
                <a:lnTo>
                  <a:pt x="13251" y="10828"/>
                </a:lnTo>
                <a:cubicBezTo>
                  <a:pt x="13259" y="10830"/>
                  <a:pt x="13263" y="10844"/>
                  <a:pt x="13270" y="10848"/>
                </a:cubicBezTo>
                <a:cubicBezTo>
                  <a:pt x="13277" y="10851"/>
                  <a:pt x="13283" y="10848"/>
                  <a:pt x="13291" y="10848"/>
                </a:cubicBezTo>
                <a:cubicBezTo>
                  <a:pt x="13298" y="10848"/>
                  <a:pt x="13303" y="10849"/>
                  <a:pt x="13311" y="10848"/>
                </a:cubicBezTo>
                <a:cubicBezTo>
                  <a:pt x="13317" y="10848"/>
                  <a:pt x="13319" y="10836"/>
                  <a:pt x="13324" y="10834"/>
                </a:cubicBezTo>
                <a:cubicBezTo>
                  <a:pt x="13323" y="10826"/>
                  <a:pt x="13327" y="10814"/>
                  <a:pt x="13324" y="10809"/>
                </a:cubicBezTo>
                <a:cubicBezTo>
                  <a:pt x="13319" y="10801"/>
                  <a:pt x="13317" y="10790"/>
                  <a:pt x="13311" y="10790"/>
                </a:cubicBezTo>
                <a:lnTo>
                  <a:pt x="13298" y="10790"/>
                </a:lnTo>
                <a:cubicBezTo>
                  <a:pt x="13289" y="10790"/>
                  <a:pt x="13283" y="10796"/>
                  <a:pt x="13274" y="10796"/>
                </a:cubicBezTo>
                <a:lnTo>
                  <a:pt x="13261" y="10796"/>
                </a:lnTo>
                <a:cubicBezTo>
                  <a:pt x="13256" y="10796"/>
                  <a:pt x="13253" y="10790"/>
                  <a:pt x="13248" y="10790"/>
                </a:cubicBezTo>
                <a:cubicBezTo>
                  <a:pt x="13243" y="10790"/>
                  <a:pt x="13240" y="10791"/>
                  <a:pt x="13236" y="10790"/>
                </a:cubicBezTo>
                <a:cubicBezTo>
                  <a:pt x="13223" y="10785"/>
                  <a:pt x="13217" y="10765"/>
                  <a:pt x="13204" y="10764"/>
                </a:cubicBezTo>
                <a:cubicBezTo>
                  <a:pt x="13188" y="10762"/>
                  <a:pt x="13179" y="10765"/>
                  <a:pt x="13163" y="10764"/>
                </a:cubicBezTo>
                <a:cubicBezTo>
                  <a:pt x="13159" y="10764"/>
                  <a:pt x="13155" y="10757"/>
                  <a:pt x="13151" y="10757"/>
                </a:cubicBezTo>
                <a:lnTo>
                  <a:pt x="13135" y="10757"/>
                </a:lnTo>
                <a:lnTo>
                  <a:pt x="13135" y="10628"/>
                </a:lnTo>
                <a:cubicBezTo>
                  <a:pt x="13130" y="10620"/>
                  <a:pt x="13130" y="10609"/>
                  <a:pt x="13125" y="10603"/>
                </a:cubicBezTo>
                <a:cubicBezTo>
                  <a:pt x="13121" y="10598"/>
                  <a:pt x="13117" y="10601"/>
                  <a:pt x="13113" y="10596"/>
                </a:cubicBezTo>
                <a:cubicBezTo>
                  <a:pt x="13107" y="10590"/>
                  <a:pt x="13106" y="10575"/>
                  <a:pt x="13100" y="10570"/>
                </a:cubicBezTo>
                <a:cubicBezTo>
                  <a:pt x="13096" y="10569"/>
                  <a:pt x="13091" y="10566"/>
                  <a:pt x="13088" y="10564"/>
                </a:cubicBezTo>
                <a:cubicBezTo>
                  <a:pt x="13084" y="10563"/>
                  <a:pt x="13079" y="10564"/>
                  <a:pt x="13075" y="10564"/>
                </a:cubicBezTo>
                <a:cubicBezTo>
                  <a:pt x="13070" y="10563"/>
                  <a:pt x="13067" y="10555"/>
                  <a:pt x="13062" y="10551"/>
                </a:cubicBezTo>
                <a:cubicBezTo>
                  <a:pt x="13055" y="10546"/>
                  <a:pt x="13046" y="10553"/>
                  <a:pt x="13044" y="10539"/>
                </a:cubicBezTo>
                <a:cubicBezTo>
                  <a:pt x="13042" y="10528"/>
                  <a:pt x="13044" y="10517"/>
                  <a:pt x="13044" y="10506"/>
                </a:cubicBezTo>
                <a:cubicBezTo>
                  <a:pt x="13042" y="10489"/>
                  <a:pt x="13046" y="10472"/>
                  <a:pt x="13044" y="10455"/>
                </a:cubicBezTo>
                <a:cubicBezTo>
                  <a:pt x="13041" y="10434"/>
                  <a:pt x="13034" y="10421"/>
                  <a:pt x="13028" y="10403"/>
                </a:cubicBezTo>
                <a:cubicBezTo>
                  <a:pt x="13024" y="10392"/>
                  <a:pt x="13017" y="10390"/>
                  <a:pt x="13015" y="10378"/>
                </a:cubicBezTo>
                <a:cubicBezTo>
                  <a:pt x="13014" y="10369"/>
                  <a:pt x="13016" y="10360"/>
                  <a:pt x="13015" y="10352"/>
                </a:cubicBezTo>
                <a:cubicBezTo>
                  <a:pt x="13014" y="10344"/>
                  <a:pt x="13015" y="10336"/>
                  <a:pt x="13015" y="10326"/>
                </a:cubicBezTo>
                <a:cubicBezTo>
                  <a:pt x="13015" y="10313"/>
                  <a:pt x="13010" y="10307"/>
                  <a:pt x="13009" y="10294"/>
                </a:cubicBezTo>
                <a:cubicBezTo>
                  <a:pt x="13008" y="10278"/>
                  <a:pt x="13009" y="10268"/>
                  <a:pt x="13009" y="10252"/>
                </a:cubicBezTo>
                <a:cubicBezTo>
                  <a:pt x="13009" y="10236"/>
                  <a:pt x="13008" y="10226"/>
                  <a:pt x="13009" y="10210"/>
                </a:cubicBezTo>
                <a:cubicBezTo>
                  <a:pt x="13009" y="10199"/>
                  <a:pt x="13013" y="10194"/>
                  <a:pt x="13015" y="10184"/>
                </a:cubicBezTo>
                <a:cubicBezTo>
                  <a:pt x="13018" y="10171"/>
                  <a:pt x="13021" y="10163"/>
                  <a:pt x="13028" y="10159"/>
                </a:cubicBezTo>
                <a:cubicBezTo>
                  <a:pt x="13034" y="10154"/>
                  <a:pt x="13040" y="10159"/>
                  <a:pt x="13047" y="10159"/>
                </a:cubicBezTo>
                <a:cubicBezTo>
                  <a:pt x="13059" y="10159"/>
                  <a:pt x="13066" y="10160"/>
                  <a:pt x="13078" y="10165"/>
                </a:cubicBezTo>
                <a:cubicBezTo>
                  <a:pt x="13096" y="10173"/>
                  <a:pt x="13100" y="10203"/>
                  <a:pt x="13113" y="10229"/>
                </a:cubicBezTo>
                <a:cubicBezTo>
                  <a:pt x="13117" y="10237"/>
                  <a:pt x="13121" y="10242"/>
                  <a:pt x="13125" y="10249"/>
                </a:cubicBezTo>
                <a:cubicBezTo>
                  <a:pt x="13134" y="10265"/>
                  <a:pt x="13140" y="10281"/>
                  <a:pt x="13148" y="10300"/>
                </a:cubicBezTo>
                <a:cubicBezTo>
                  <a:pt x="13151" y="10309"/>
                  <a:pt x="13157" y="10315"/>
                  <a:pt x="13160" y="10326"/>
                </a:cubicBezTo>
                <a:cubicBezTo>
                  <a:pt x="13168" y="10353"/>
                  <a:pt x="13171" y="10376"/>
                  <a:pt x="13179" y="10403"/>
                </a:cubicBezTo>
                <a:cubicBezTo>
                  <a:pt x="13182" y="10415"/>
                  <a:pt x="13186" y="10422"/>
                  <a:pt x="13191" y="10429"/>
                </a:cubicBezTo>
                <a:cubicBezTo>
                  <a:pt x="13205" y="10445"/>
                  <a:pt x="13215" y="10452"/>
                  <a:pt x="13229" y="10468"/>
                </a:cubicBezTo>
                <a:cubicBezTo>
                  <a:pt x="13240" y="10479"/>
                  <a:pt x="13245" y="10497"/>
                  <a:pt x="13254" y="10513"/>
                </a:cubicBezTo>
                <a:cubicBezTo>
                  <a:pt x="13264" y="10529"/>
                  <a:pt x="13269" y="10538"/>
                  <a:pt x="13279" y="10551"/>
                </a:cubicBezTo>
                <a:cubicBezTo>
                  <a:pt x="13288" y="10563"/>
                  <a:pt x="13294" y="10579"/>
                  <a:pt x="13305" y="10584"/>
                </a:cubicBezTo>
                <a:cubicBezTo>
                  <a:pt x="13315" y="10589"/>
                  <a:pt x="13322" y="10582"/>
                  <a:pt x="13333" y="10584"/>
                </a:cubicBezTo>
                <a:cubicBezTo>
                  <a:pt x="13338" y="10584"/>
                  <a:pt x="13342" y="10590"/>
                  <a:pt x="13346" y="10590"/>
                </a:cubicBezTo>
                <a:cubicBezTo>
                  <a:pt x="13364" y="10596"/>
                  <a:pt x="13376" y="10603"/>
                  <a:pt x="13394" y="10603"/>
                </a:cubicBezTo>
                <a:lnTo>
                  <a:pt x="13402" y="10603"/>
                </a:lnTo>
                <a:lnTo>
                  <a:pt x="13415" y="10603"/>
                </a:lnTo>
                <a:cubicBezTo>
                  <a:pt x="13420" y="10601"/>
                  <a:pt x="13423" y="10592"/>
                  <a:pt x="13427" y="10590"/>
                </a:cubicBezTo>
                <a:cubicBezTo>
                  <a:pt x="13436" y="10589"/>
                  <a:pt x="13444" y="10592"/>
                  <a:pt x="13453" y="10590"/>
                </a:cubicBezTo>
                <a:cubicBezTo>
                  <a:pt x="13457" y="10589"/>
                  <a:pt x="13460" y="10579"/>
                  <a:pt x="13465" y="10577"/>
                </a:cubicBezTo>
                <a:lnTo>
                  <a:pt x="13478" y="10577"/>
                </a:lnTo>
                <a:cubicBezTo>
                  <a:pt x="13487" y="10577"/>
                  <a:pt x="13494" y="10579"/>
                  <a:pt x="13503" y="10584"/>
                </a:cubicBezTo>
                <a:cubicBezTo>
                  <a:pt x="13508" y="10587"/>
                  <a:pt x="13511" y="10596"/>
                  <a:pt x="13516" y="10603"/>
                </a:cubicBezTo>
                <a:cubicBezTo>
                  <a:pt x="13524" y="10615"/>
                  <a:pt x="13531" y="10627"/>
                  <a:pt x="13535" y="10648"/>
                </a:cubicBezTo>
                <a:cubicBezTo>
                  <a:pt x="13535" y="10656"/>
                  <a:pt x="13534" y="10666"/>
                  <a:pt x="13535" y="10674"/>
                </a:cubicBezTo>
                <a:cubicBezTo>
                  <a:pt x="13535" y="10682"/>
                  <a:pt x="13536" y="10692"/>
                  <a:pt x="13537" y="10700"/>
                </a:cubicBezTo>
                <a:cubicBezTo>
                  <a:pt x="13539" y="10709"/>
                  <a:pt x="13540" y="10719"/>
                  <a:pt x="13544" y="10725"/>
                </a:cubicBezTo>
                <a:cubicBezTo>
                  <a:pt x="13548" y="10732"/>
                  <a:pt x="13552" y="10733"/>
                  <a:pt x="13556" y="10738"/>
                </a:cubicBezTo>
                <a:cubicBezTo>
                  <a:pt x="13561" y="10743"/>
                  <a:pt x="13567" y="10745"/>
                  <a:pt x="13573" y="10745"/>
                </a:cubicBezTo>
                <a:lnTo>
                  <a:pt x="13637" y="10745"/>
                </a:lnTo>
                <a:cubicBezTo>
                  <a:pt x="13643" y="10745"/>
                  <a:pt x="13645" y="10738"/>
                  <a:pt x="13651" y="10738"/>
                </a:cubicBezTo>
                <a:cubicBezTo>
                  <a:pt x="13657" y="10738"/>
                  <a:pt x="13661" y="10735"/>
                  <a:pt x="13666" y="10738"/>
                </a:cubicBezTo>
                <a:cubicBezTo>
                  <a:pt x="13672" y="10741"/>
                  <a:pt x="13674" y="10751"/>
                  <a:pt x="13679" y="10757"/>
                </a:cubicBezTo>
                <a:cubicBezTo>
                  <a:pt x="13683" y="10762"/>
                  <a:pt x="13682" y="10775"/>
                  <a:pt x="13685" y="10783"/>
                </a:cubicBezTo>
                <a:cubicBezTo>
                  <a:pt x="13689" y="10791"/>
                  <a:pt x="13694" y="10791"/>
                  <a:pt x="13698" y="10796"/>
                </a:cubicBezTo>
                <a:cubicBezTo>
                  <a:pt x="13703" y="10803"/>
                  <a:pt x="13707" y="10809"/>
                  <a:pt x="13714" y="10809"/>
                </a:cubicBezTo>
                <a:lnTo>
                  <a:pt x="13779" y="10809"/>
                </a:lnTo>
                <a:cubicBezTo>
                  <a:pt x="13790" y="10809"/>
                  <a:pt x="13795" y="10828"/>
                  <a:pt x="13806" y="10828"/>
                </a:cubicBezTo>
                <a:lnTo>
                  <a:pt x="13912" y="10828"/>
                </a:lnTo>
                <a:lnTo>
                  <a:pt x="13991" y="10802"/>
                </a:lnTo>
                <a:lnTo>
                  <a:pt x="14062" y="10802"/>
                </a:lnTo>
                <a:cubicBezTo>
                  <a:pt x="14075" y="10802"/>
                  <a:pt x="14079" y="10825"/>
                  <a:pt x="14088" y="10841"/>
                </a:cubicBezTo>
                <a:cubicBezTo>
                  <a:pt x="14093" y="10849"/>
                  <a:pt x="14097" y="10854"/>
                  <a:pt x="14101" y="10861"/>
                </a:cubicBezTo>
                <a:cubicBezTo>
                  <a:pt x="14105" y="10867"/>
                  <a:pt x="14110" y="10870"/>
                  <a:pt x="14113" y="10880"/>
                </a:cubicBezTo>
                <a:cubicBezTo>
                  <a:pt x="14120" y="10898"/>
                  <a:pt x="14121" y="10917"/>
                  <a:pt x="14129" y="10931"/>
                </a:cubicBezTo>
                <a:cubicBezTo>
                  <a:pt x="14133" y="10938"/>
                  <a:pt x="14137" y="10946"/>
                  <a:pt x="14142" y="10951"/>
                </a:cubicBezTo>
                <a:cubicBezTo>
                  <a:pt x="14145" y="10955"/>
                  <a:pt x="14151" y="10954"/>
                  <a:pt x="14154" y="10957"/>
                </a:cubicBezTo>
                <a:cubicBezTo>
                  <a:pt x="14159" y="10964"/>
                  <a:pt x="14163" y="10967"/>
                  <a:pt x="14167" y="10976"/>
                </a:cubicBezTo>
                <a:cubicBezTo>
                  <a:pt x="14170" y="10984"/>
                  <a:pt x="14172" y="10992"/>
                  <a:pt x="14173" y="11002"/>
                </a:cubicBezTo>
                <a:cubicBezTo>
                  <a:pt x="14176" y="11019"/>
                  <a:pt x="14175" y="11034"/>
                  <a:pt x="14176" y="11054"/>
                </a:cubicBezTo>
                <a:cubicBezTo>
                  <a:pt x="14182" y="11057"/>
                  <a:pt x="14194" y="11050"/>
                  <a:pt x="14198" y="11060"/>
                </a:cubicBezTo>
                <a:cubicBezTo>
                  <a:pt x="14201" y="11068"/>
                  <a:pt x="14200" y="11079"/>
                  <a:pt x="14204" y="11086"/>
                </a:cubicBezTo>
                <a:cubicBezTo>
                  <a:pt x="14208" y="11092"/>
                  <a:pt x="14209" y="11107"/>
                  <a:pt x="14214" y="11112"/>
                </a:cubicBezTo>
                <a:cubicBezTo>
                  <a:pt x="14218" y="11117"/>
                  <a:pt x="14223" y="11112"/>
                  <a:pt x="14227" y="11112"/>
                </a:cubicBezTo>
                <a:lnTo>
                  <a:pt x="14239" y="11112"/>
                </a:lnTo>
                <a:cubicBezTo>
                  <a:pt x="14248" y="11112"/>
                  <a:pt x="14256" y="11113"/>
                  <a:pt x="14264" y="11118"/>
                </a:cubicBezTo>
                <a:cubicBezTo>
                  <a:pt x="14269" y="11120"/>
                  <a:pt x="14272" y="11127"/>
                  <a:pt x="14277" y="11131"/>
                </a:cubicBezTo>
                <a:cubicBezTo>
                  <a:pt x="14281" y="11132"/>
                  <a:pt x="14285" y="11134"/>
                  <a:pt x="14289" y="11137"/>
                </a:cubicBezTo>
                <a:cubicBezTo>
                  <a:pt x="14300" y="11145"/>
                  <a:pt x="14306" y="11158"/>
                  <a:pt x="14318" y="11163"/>
                </a:cubicBezTo>
                <a:cubicBezTo>
                  <a:pt x="14303" y="11163"/>
                  <a:pt x="14295" y="11160"/>
                  <a:pt x="14280" y="11163"/>
                </a:cubicBezTo>
                <a:cubicBezTo>
                  <a:pt x="14270" y="11165"/>
                  <a:pt x="14263" y="11171"/>
                  <a:pt x="14255" y="11176"/>
                </a:cubicBezTo>
                <a:cubicBezTo>
                  <a:pt x="14250" y="11177"/>
                  <a:pt x="14247" y="11186"/>
                  <a:pt x="14242" y="11189"/>
                </a:cubicBezTo>
                <a:cubicBezTo>
                  <a:pt x="14243" y="11198"/>
                  <a:pt x="14240" y="11206"/>
                  <a:pt x="14242" y="11215"/>
                </a:cubicBezTo>
                <a:cubicBezTo>
                  <a:pt x="14244" y="11223"/>
                  <a:pt x="14245" y="11234"/>
                  <a:pt x="14249" y="11240"/>
                </a:cubicBezTo>
                <a:cubicBezTo>
                  <a:pt x="14252" y="11245"/>
                  <a:pt x="14257" y="11244"/>
                  <a:pt x="14261" y="11247"/>
                </a:cubicBezTo>
                <a:cubicBezTo>
                  <a:pt x="14265" y="11250"/>
                  <a:pt x="14270" y="11250"/>
                  <a:pt x="14274" y="11253"/>
                </a:cubicBezTo>
                <a:cubicBezTo>
                  <a:pt x="14279" y="11258"/>
                  <a:pt x="14279" y="11271"/>
                  <a:pt x="14283" y="11279"/>
                </a:cubicBezTo>
                <a:cubicBezTo>
                  <a:pt x="14287" y="11287"/>
                  <a:pt x="14289" y="11295"/>
                  <a:pt x="14292" y="11304"/>
                </a:cubicBezTo>
                <a:cubicBezTo>
                  <a:pt x="14300" y="11324"/>
                  <a:pt x="14308" y="11337"/>
                  <a:pt x="14318" y="11350"/>
                </a:cubicBezTo>
                <a:cubicBezTo>
                  <a:pt x="14323" y="11356"/>
                  <a:pt x="14328" y="11361"/>
                  <a:pt x="14333" y="11369"/>
                </a:cubicBezTo>
                <a:cubicBezTo>
                  <a:pt x="14339" y="11377"/>
                  <a:pt x="14340" y="11392"/>
                  <a:pt x="14346" y="11395"/>
                </a:cubicBezTo>
                <a:cubicBezTo>
                  <a:pt x="14350" y="11396"/>
                  <a:pt x="14354" y="11395"/>
                  <a:pt x="14359" y="11395"/>
                </a:cubicBezTo>
                <a:cubicBezTo>
                  <a:pt x="14363" y="11395"/>
                  <a:pt x="14367" y="11398"/>
                  <a:pt x="14371" y="11395"/>
                </a:cubicBezTo>
                <a:cubicBezTo>
                  <a:pt x="14377" y="11390"/>
                  <a:pt x="14379" y="11382"/>
                  <a:pt x="14384" y="11376"/>
                </a:cubicBezTo>
                <a:cubicBezTo>
                  <a:pt x="14388" y="11369"/>
                  <a:pt x="14388" y="11355"/>
                  <a:pt x="14393" y="11350"/>
                </a:cubicBezTo>
                <a:cubicBezTo>
                  <a:pt x="14401" y="11340"/>
                  <a:pt x="14411" y="11345"/>
                  <a:pt x="14418" y="11337"/>
                </a:cubicBezTo>
                <a:cubicBezTo>
                  <a:pt x="14424" y="11332"/>
                  <a:pt x="14424" y="11316"/>
                  <a:pt x="14428" y="11304"/>
                </a:cubicBezTo>
                <a:cubicBezTo>
                  <a:pt x="14432" y="11293"/>
                  <a:pt x="14433" y="11279"/>
                  <a:pt x="14440" y="11279"/>
                </a:cubicBezTo>
                <a:cubicBezTo>
                  <a:pt x="14454" y="11279"/>
                  <a:pt x="14462" y="11288"/>
                  <a:pt x="14472" y="11304"/>
                </a:cubicBezTo>
                <a:cubicBezTo>
                  <a:pt x="14476" y="11309"/>
                  <a:pt x="14476" y="11323"/>
                  <a:pt x="14478" y="11331"/>
                </a:cubicBezTo>
                <a:cubicBezTo>
                  <a:pt x="14485" y="11351"/>
                  <a:pt x="14484" y="11369"/>
                  <a:pt x="14484" y="11395"/>
                </a:cubicBezTo>
                <a:cubicBezTo>
                  <a:pt x="14484" y="11414"/>
                  <a:pt x="14486" y="11429"/>
                  <a:pt x="14488" y="11446"/>
                </a:cubicBezTo>
                <a:cubicBezTo>
                  <a:pt x="14490" y="11469"/>
                  <a:pt x="14498" y="11482"/>
                  <a:pt x="14500" y="11504"/>
                </a:cubicBezTo>
                <a:cubicBezTo>
                  <a:pt x="14501" y="11512"/>
                  <a:pt x="14503" y="11522"/>
                  <a:pt x="14503" y="11530"/>
                </a:cubicBezTo>
                <a:cubicBezTo>
                  <a:pt x="14504" y="11549"/>
                  <a:pt x="14503" y="11564"/>
                  <a:pt x="14503" y="11585"/>
                </a:cubicBezTo>
                <a:lnTo>
                  <a:pt x="14503" y="11639"/>
                </a:lnTo>
                <a:cubicBezTo>
                  <a:pt x="14503" y="11652"/>
                  <a:pt x="14500" y="11659"/>
                  <a:pt x="14500" y="11671"/>
                </a:cubicBezTo>
                <a:cubicBezTo>
                  <a:pt x="14499" y="11707"/>
                  <a:pt x="14499" y="11726"/>
                  <a:pt x="14500" y="11762"/>
                </a:cubicBezTo>
                <a:cubicBezTo>
                  <a:pt x="14500" y="11772"/>
                  <a:pt x="14499" y="11780"/>
                  <a:pt x="14500" y="11788"/>
                </a:cubicBezTo>
                <a:cubicBezTo>
                  <a:pt x="14502" y="11807"/>
                  <a:pt x="14507" y="11820"/>
                  <a:pt x="14510" y="11839"/>
                </a:cubicBezTo>
                <a:cubicBezTo>
                  <a:pt x="14510" y="11847"/>
                  <a:pt x="14513" y="11855"/>
                  <a:pt x="14513" y="11865"/>
                </a:cubicBezTo>
                <a:cubicBezTo>
                  <a:pt x="14514" y="11897"/>
                  <a:pt x="14511" y="11916"/>
                  <a:pt x="14513" y="11949"/>
                </a:cubicBezTo>
                <a:cubicBezTo>
                  <a:pt x="14513" y="11974"/>
                  <a:pt x="14524" y="11981"/>
                  <a:pt x="14532" y="12000"/>
                </a:cubicBezTo>
                <a:cubicBezTo>
                  <a:pt x="14536" y="12010"/>
                  <a:pt x="14537" y="12016"/>
                  <a:pt x="14541" y="12026"/>
                </a:cubicBezTo>
                <a:cubicBezTo>
                  <a:pt x="14545" y="12036"/>
                  <a:pt x="14551" y="12041"/>
                  <a:pt x="14554" y="12052"/>
                </a:cubicBezTo>
                <a:cubicBezTo>
                  <a:pt x="14556" y="12061"/>
                  <a:pt x="14562" y="12066"/>
                  <a:pt x="14563" y="12077"/>
                </a:cubicBezTo>
                <a:cubicBezTo>
                  <a:pt x="14564" y="12085"/>
                  <a:pt x="14562" y="12095"/>
                  <a:pt x="14563" y="12103"/>
                </a:cubicBezTo>
                <a:cubicBezTo>
                  <a:pt x="14565" y="12124"/>
                  <a:pt x="14566" y="12140"/>
                  <a:pt x="14569" y="12161"/>
                </a:cubicBezTo>
                <a:cubicBezTo>
                  <a:pt x="14570" y="12169"/>
                  <a:pt x="14572" y="12179"/>
                  <a:pt x="14572" y="12187"/>
                </a:cubicBezTo>
                <a:cubicBezTo>
                  <a:pt x="14574" y="12198"/>
                  <a:pt x="14580" y="12201"/>
                  <a:pt x="14582" y="12213"/>
                </a:cubicBezTo>
                <a:cubicBezTo>
                  <a:pt x="14584" y="12224"/>
                  <a:pt x="14587" y="12233"/>
                  <a:pt x="14588" y="12244"/>
                </a:cubicBezTo>
                <a:cubicBezTo>
                  <a:pt x="14589" y="12252"/>
                  <a:pt x="14587" y="12263"/>
                  <a:pt x="14588" y="12271"/>
                </a:cubicBezTo>
                <a:cubicBezTo>
                  <a:pt x="14589" y="12280"/>
                  <a:pt x="14593" y="12287"/>
                  <a:pt x="14595" y="12296"/>
                </a:cubicBezTo>
                <a:cubicBezTo>
                  <a:pt x="14596" y="12306"/>
                  <a:pt x="14598" y="12314"/>
                  <a:pt x="14601" y="12322"/>
                </a:cubicBezTo>
                <a:cubicBezTo>
                  <a:pt x="14604" y="12333"/>
                  <a:pt x="14610" y="12337"/>
                  <a:pt x="14613" y="12348"/>
                </a:cubicBezTo>
                <a:cubicBezTo>
                  <a:pt x="14616" y="12356"/>
                  <a:pt x="14617" y="12366"/>
                  <a:pt x="14620" y="12374"/>
                </a:cubicBezTo>
                <a:cubicBezTo>
                  <a:pt x="14624" y="12385"/>
                  <a:pt x="14630" y="12387"/>
                  <a:pt x="14632" y="12399"/>
                </a:cubicBezTo>
                <a:cubicBezTo>
                  <a:pt x="14636" y="12417"/>
                  <a:pt x="14636" y="12431"/>
                  <a:pt x="14636" y="12450"/>
                </a:cubicBezTo>
                <a:lnTo>
                  <a:pt x="14636" y="12476"/>
                </a:lnTo>
                <a:cubicBezTo>
                  <a:pt x="14635" y="12496"/>
                  <a:pt x="14632" y="12509"/>
                  <a:pt x="14632" y="12528"/>
                </a:cubicBezTo>
                <a:cubicBezTo>
                  <a:pt x="14632" y="12565"/>
                  <a:pt x="14635" y="12587"/>
                  <a:pt x="14645" y="12618"/>
                </a:cubicBezTo>
                <a:cubicBezTo>
                  <a:pt x="14648" y="12629"/>
                  <a:pt x="14654" y="12632"/>
                  <a:pt x="14658" y="12644"/>
                </a:cubicBezTo>
                <a:cubicBezTo>
                  <a:pt x="14660" y="12652"/>
                  <a:pt x="14661" y="12660"/>
                  <a:pt x="14664" y="12669"/>
                </a:cubicBezTo>
                <a:cubicBezTo>
                  <a:pt x="14666" y="12679"/>
                  <a:pt x="14671" y="12685"/>
                  <a:pt x="14673" y="12695"/>
                </a:cubicBezTo>
                <a:cubicBezTo>
                  <a:pt x="14686" y="12737"/>
                  <a:pt x="14691" y="12768"/>
                  <a:pt x="14701" y="12811"/>
                </a:cubicBezTo>
                <a:cubicBezTo>
                  <a:pt x="14709" y="12840"/>
                  <a:pt x="14715" y="12858"/>
                  <a:pt x="14720" y="12889"/>
                </a:cubicBezTo>
                <a:cubicBezTo>
                  <a:pt x="14722" y="12896"/>
                  <a:pt x="14722" y="12906"/>
                  <a:pt x="14724" y="12914"/>
                </a:cubicBezTo>
                <a:lnTo>
                  <a:pt x="14730" y="12940"/>
                </a:lnTo>
                <a:cubicBezTo>
                  <a:pt x="14732" y="12950"/>
                  <a:pt x="14738" y="12951"/>
                  <a:pt x="14742" y="12959"/>
                </a:cubicBezTo>
                <a:cubicBezTo>
                  <a:pt x="14749" y="12970"/>
                  <a:pt x="14753" y="12985"/>
                  <a:pt x="14761" y="12985"/>
                </a:cubicBezTo>
                <a:cubicBezTo>
                  <a:pt x="14768" y="12985"/>
                  <a:pt x="14775" y="12985"/>
                  <a:pt x="14780" y="12979"/>
                </a:cubicBezTo>
                <a:cubicBezTo>
                  <a:pt x="14785" y="12974"/>
                  <a:pt x="14789" y="12969"/>
                  <a:pt x="14793" y="12959"/>
                </a:cubicBezTo>
                <a:cubicBezTo>
                  <a:pt x="14795" y="12953"/>
                  <a:pt x="14794" y="12941"/>
                  <a:pt x="14796" y="12933"/>
                </a:cubicBezTo>
                <a:cubicBezTo>
                  <a:pt x="14798" y="12924"/>
                  <a:pt x="14801" y="12917"/>
                  <a:pt x="14802" y="12908"/>
                </a:cubicBezTo>
                <a:cubicBezTo>
                  <a:pt x="14808" y="12877"/>
                  <a:pt x="14815" y="12856"/>
                  <a:pt x="14824" y="12830"/>
                </a:cubicBezTo>
                <a:cubicBezTo>
                  <a:pt x="14828" y="12822"/>
                  <a:pt x="14826" y="12810"/>
                  <a:pt x="14830" y="12805"/>
                </a:cubicBezTo>
                <a:cubicBezTo>
                  <a:pt x="14834" y="12802"/>
                  <a:pt x="14839" y="12808"/>
                  <a:pt x="14843" y="12805"/>
                </a:cubicBezTo>
                <a:cubicBezTo>
                  <a:pt x="14847" y="12802"/>
                  <a:pt x="14852" y="12800"/>
                  <a:pt x="14856" y="12798"/>
                </a:cubicBezTo>
                <a:cubicBezTo>
                  <a:pt x="14862" y="12793"/>
                  <a:pt x="14864" y="12782"/>
                  <a:pt x="14868" y="12772"/>
                </a:cubicBezTo>
                <a:cubicBezTo>
                  <a:pt x="14871" y="12764"/>
                  <a:pt x="14879" y="12765"/>
                  <a:pt x="14881" y="12753"/>
                </a:cubicBezTo>
                <a:cubicBezTo>
                  <a:pt x="14883" y="12746"/>
                  <a:pt x="14882" y="12736"/>
                  <a:pt x="14884" y="12727"/>
                </a:cubicBezTo>
                <a:cubicBezTo>
                  <a:pt x="14886" y="12718"/>
                  <a:pt x="14889" y="12711"/>
                  <a:pt x="14890" y="12702"/>
                </a:cubicBezTo>
                <a:cubicBezTo>
                  <a:pt x="14893" y="12685"/>
                  <a:pt x="14903" y="12676"/>
                  <a:pt x="14903" y="12657"/>
                </a:cubicBezTo>
                <a:cubicBezTo>
                  <a:pt x="14903" y="12631"/>
                  <a:pt x="14897" y="12616"/>
                  <a:pt x="14900" y="12592"/>
                </a:cubicBezTo>
                <a:cubicBezTo>
                  <a:pt x="14901" y="12581"/>
                  <a:pt x="14907" y="12578"/>
                  <a:pt x="14909" y="12566"/>
                </a:cubicBezTo>
                <a:cubicBezTo>
                  <a:pt x="14913" y="12549"/>
                  <a:pt x="14916" y="12534"/>
                  <a:pt x="14918" y="12515"/>
                </a:cubicBezTo>
                <a:cubicBezTo>
                  <a:pt x="14921" y="12497"/>
                  <a:pt x="14924" y="12483"/>
                  <a:pt x="14925" y="12463"/>
                </a:cubicBezTo>
                <a:cubicBezTo>
                  <a:pt x="14926" y="12444"/>
                  <a:pt x="14926" y="12431"/>
                  <a:pt x="14925" y="12412"/>
                </a:cubicBezTo>
                <a:cubicBezTo>
                  <a:pt x="14924" y="12393"/>
                  <a:pt x="14922" y="12380"/>
                  <a:pt x="14922" y="12360"/>
                </a:cubicBezTo>
                <a:cubicBezTo>
                  <a:pt x="14922" y="12351"/>
                  <a:pt x="14925" y="12346"/>
                  <a:pt x="14925" y="12337"/>
                </a:cubicBezTo>
                <a:lnTo>
                  <a:pt x="14925" y="12193"/>
                </a:lnTo>
                <a:cubicBezTo>
                  <a:pt x="14925" y="12152"/>
                  <a:pt x="14922" y="12122"/>
                  <a:pt x="14922" y="12082"/>
                </a:cubicBezTo>
                <a:cubicBezTo>
                  <a:pt x="14922" y="12071"/>
                  <a:pt x="14926" y="12066"/>
                  <a:pt x="14928" y="12058"/>
                </a:cubicBezTo>
                <a:cubicBezTo>
                  <a:pt x="14930" y="12050"/>
                  <a:pt x="14930" y="12037"/>
                  <a:pt x="14934" y="12032"/>
                </a:cubicBezTo>
                <a:cubicBezTo>
                  <a:pt x="14946" y="12015"/>
                  <a:pt x="14957" y="12026"/>
                  <a:pt x="14972" y="12026"/>
                </a:cubicBezTo>
                <a:cubicBezTo>
                  <a:pt x="14987" y="12026"/>
                  <a:pt x="14999" y="12032"/>
                  <a:pt x="15010" y="12013"/>
                </a:cubicBezTo>
                <a:cubicBezTo>
                  <a:pt x="15017" y="12000"/>
                  <a:pt x="15016" y="11980"/>
                  <a:pt x="15019" y="11961"/>
                </a:cubicBezTo>
                <a:cubicBezTo>
                  <a:pt x="15021" y="11951"/>
                  <a:pt x="15023" y="11945"/>
                  <a:pt x="15026" y="11935"/>
                </a:cubicBezTo>
                <a:cubicBezTo>
                  <a:pt x="15028" y="11924"/>
                  <a:pt x="15032" y="11915"/>
                  <a:pt x="15038" y="11910"/>
                </a:cubicBezTo>
                <a:cubicBezTo>
                  <a:pt x="15042" y="11907"/>
                  <a:pt x="15047" y="11906"/>
                  <a:pt x="15051" y="11903"/>
                </a:cubicBezTo>
                <a:cubicBezTo>
                  <a:pt x="15055" y="11900"/>
                  <a:pt x="15059" y="11901"/>
                  <a:pt x="15063" y="11897"/>
                </a:cubicBezTo>
                <a:cubicBezTo>
                  <a:pt x="15069" y="11892"/>
                  <a:pt x="15071" y="11884"/>
                  <a:pt x="15076" y="11878"/>
                </a:cubicBezTo>
                <a:cubicBezTo>
                  <a:pt x="15081" y="11872"/>
                  <a:pt x="15081" y="11859"/>
                  <a:pt x="15085" y="11852"/>
                </a:cubicBezTo>
                <a:cubicBezTo>
                  <a:pt x="15089" y="11847"/>
                  <a:pt x="15094" y="11844"/>
                  <a:pt x="15098" y="11839"/>
                </a:cubicBezTo>
                <a:cubicBezTo>
                  <a:pt x="15102" y="11834"/>
                  <a:pt x="15108" y="11838"/>
                  <a:pt x="15111" y="11833"/>
                </a:cubicBezTo>
                <a:cubicBezTo>
                  <a:pt x="15115" y="11826"/>
                  <a:pt x="15117" y="11817"/>
                  <a:pt x="15120" y="11807"/>
                </a:cubicBezTo>
                <a:cubicBezTo>
                  <a:pt x="15126" y="11789"/>
                  <a:pt x="15128" y="11773"/>
                  <a:pt x="15133" y="11755"/>
                </a:cubicBezTo>
                <a:cubicBezTo>
                  <a:pt x="15136" y="11744"/>
                  <a:pt x="15141" y="11739"/>
                  <a:pt x="15145" y="11729"/>
                </a:cubicBezTo>
                <a:cubicBezTo>
                  <a:pt x="15149" y="11720"/>
                  <a:pt x="15151" y="11712"/>
                  <a:pt x="15155" y="11704"/>
                </a:cubicBezTo>
                <a:cubicBezTo>
                  <a:pt x="15158" y="11696"/>
                  <a:pt x="15159" y="11684"/>
                  <a:pt x="15164" y="11678"/>
                </a:cubicBezTo>
                <a:cubicBezTo>
                  <a:pt x="15173" y="11667"/>
                  <a:pt x="15181" y="11667"/>
                  <a:pt x="15189" y="11652"/>
                </a:cubicBezTo>
                <a:cubicBezTo>
                  <a:pt x="15193" y="11646"/>
                  <a:pt x="15195" y="11636"/>
                  <a:pt x="15198" y="11626"/>
                </a:cubicBezTo>
                <a:cubicBezTo>
                  <a:pt x="15201" y="11618"/>
                  <a:pt x="15202" y="11609"/>
                  <a:pt x="15205" y="11601"/>
                </a:cubicBezTo>
                <a:cubicBezTo>
                  <a:pt x="15207" y="11593"/>
                  <a:pt x="15207" y="11580"/>
                  <a:pt x="15211" y="11575"/>
                </a:cubicBezTo>
                <a:cubicBezTo>
                  <a:pt x="15215" y="11570"/>
                  <a:pt x="15220" y="11577"/>
                  <a:pt x="15224" y="11575"/>
                </a:cubicBezTo>
                <a:cubicBezTo>
                  <a:pt x="15227" y="11573"/>
                  <a:pt x="15232" y="11578"/>
                  <a:pt x="15236" y="11575"/>
                </a:cubicBezTo>
                <a:cubicBezTo>
                  <a:pt x="15242" y="11570"/>
                  <a:pt x="15245" y="11565"/>
                  <a:pt x="15249" y="11556"/>
                </a:cubicBezTo>
                <a:cubicBezTo>
                  <a:pt x="15251" y="11550"/>
                  <a:pt x="15247" y="11538"/>
                  <a:pt x="15249" y="11530"/>
                </a:cubicBezTo>
                <a:cubicBezTo>
                  <a:pt x="15254" y="11512"/>
                  <a:pt x="15261" y="11497"/>
                  <a:pt x="15271" y="11491"/>
                </a:cubicBezTo>
                <a:cubicBezTo>
                  <a:pt x="15275" y="11490"/>
                  <a:pt x="15279" y="11491"/>
                  <a:pt x="15284" y="11491"/>
                </a:cubicBezTo>
                <a:cubicBezTo>
                  <a:pt x="15293" y="11490"/>
                  <a:pt x="15302" y="11494"/>
                  <a:pt x="15309" y="11485"/>
                </a:cubicBezTo>
                <a:cubicBezTo>
                  <a:pt x="15313" y="11478"/>
                  <a:pt x="15315" y="11469"/>
                  <a:pt x="15318" y="11459"/>
                </a:cubicBezTo>
                <a:cubicBezTo>
                  <a:pt x="15329" y="11427"/>
                  <a:pt x="15326" y="11397"/>
                  <a:pt x="15327" y="11356"/>
                </a:cubicBezTo>
                <a:cubicBezTo>
                  <a:pt x="15328" y="11337"/>
                  <a:pt x="15330" y="11324"/>
                  <a:pt x="15331" y="11304"/>
                </a:cubicBezTo>
                <a:lnTo>
                  <a:pt x="15390" y="11304"/>
                </a:lnTo>
                <a:cubicBezTo>
                  <a:pt x="15395" y="11304"/>
                  <a:pt x="15398" y="11316"/>
                  <a:pt x="15403" y="11318"/>
                </a:cubicBezTo>
                <a:cubicBezTo>
                  <a:pt x="15409" y="11321"/>
                  <a:pt x="15415" y="11324"/>
                  <a:pt x="15422" y="11324"/>
                </a:cubicBezTo>
                <a:lnTo>
                  <a:pt x="15428" y="11324"/>
                </a:lnTo>
                <a:cubicBezTo>
                  <a:pt x="15434" y="11322"/>
                  <a:pt x="15435" y="11309"/>
                  <a:pt x="15441" y="11304"/>
                </a:cubicBezTo>
                <a:cubicBezTo>
                  <a:pt x="15445" y="11301"/>
                  <a:pt x="15450" y="11308"/>
                  <a:pt x="15453" y="11304"/>
                </a:cubicBezTo>
                <a:cubicBezTo>
                  <a:pt x="15460" y="11300"/>
                  <a:pt x="15461" y="11284"/>
                  <a:pt x="15466" y="11279"/>
                </a:cubicBezTo>
                <a:cubicBezTo>
                  <a:pt x="15470" y="11276"/>
                  <a:pt x="15475" y="11276"/>
                  <a:pt x="15479" y="11273"/>
                </a:cubicBezTo>
                <a:cubicBezTo>
                  <a:pt x="15483" y="11266"/>
                  <a:pt x="15486" y="11259"/>
                  <a:pt x="15491" y="11253"/>
                </a:cubicBezTo>
                <a:cubicBezTo>
                  <a:pt x="15495" y="11248"/>
                  <a:pt x="15495" y="11235"/>
                  <a:pt x="15498" y="11227"/>
                </a:cubicBezTo>
                <a:lnTo>
                  <a:pt x="15560" y="11227"/>
                </a:lnTo>
                <a:lnTo>
                  <a:pt x="15560" y="11150"/>
                </a:lnTo>
                <a:cubicBezTo>
                  <a:pt x="15569" y="11152"/>
                  <a:pt x="15575" y="11153"/>
                  <a:pt x="15582" y="11157"/>
                </a:cubicBezTo>
                <a:cubicBezTo>
                  <a:pt x="15586" y="11158"/>
                  <a:pt x="15593" y="11150"/>
                  <a:pt x="15595" y="11157"/>
                </a:cubicBezTo>
                <a:cubicBezTo>
                  <a:pt x="15598" y="11164"/>
                  <a:pt x="15601" y="11173"/>
                  <a:pt x="15604" y="11182"/>
                </a:cubicBezTo>
                <a:cubicBezTo>
                  <a:pt x="15606" y="11189"/>
                  <a:pt x="15606" y="11200"/>
                  <a:pt x="15607" y="11208"/>
                </a:cubicBezTo>
                <a:cubicBezTo>
                  <a:pt x="15610" y="11218"/>
                  <a:pt x="15611" y="11226"/>
                  <a:pt x="15614" y="11234"/>
                </a:cubicBezTo>
                <a:cubicBezTo>
                  <a:pt x="15616" y="11242"/>
                  <a:pt x="15622" y="11239"/>
                  <a:pt x="15626" y="11247"/>
                </a:cubicBezTo>
                <a:cubicBezTo>
                  <a:pt x="15630" y="11255"/>
                  <a:pt x="15630" y="11265"/>
                  <a:pt x="15633" y="11273"/>
                </a:cubicBezTo>
                <a:cubicBezTo>
                  <a:pt x="15638" y="11290"/>
                  <a:pt x="15639" y="11310"/>
                  <a:pt x="15642" y="11331"/>
                </a:cubicBezTo>
                <a:cubicBezTo>
                  <a:pt x="15642" y="11350"/>
                  <a:pt x="15639" y="11361"/>
                  <a:pt x="15639" y="11380"/>
                </a:cubicBezTo>
                <a:cubicBezTo>
                  <a:pt x="15639" y="11392"/>
                  <a:pt x="15643" y="11400"/>
                  <a:pt x="15645" y="11408"/>
                </a:cubicBezTo>
                <a:cubicBezTo>
                  <a:pt x="15648" y="11416"/>
                  <a:pt x="15649" y="11426"/>
                  <a:pt x="15652" y="11434"/>
                </a:cubicBezTo>
                <a:cubicBezTo>
                  <a:pt x="15654" y="11441"/>
                  <a:pt x="15661" y="11438"/>
                  <a:pt x="15664" y="11446"/>
                </a:cubicBezTo>
                <a:cubicBezTo>
                  <a:pt x="15666" y="11453"/>
                  <a:pt x="15665" y="11466"/>
                  <a:pt x="15667" y="11472"/>
                </a:cubicBezTo>
                <a:cubicBezTo>
                  <a:pt x="15674" y="11491"/>
                  <a:pt x="15683" y="11495"/>
                  <a:pt x="15692" y="11511"/>
                </a:cubicBezTo>
                <a:cubicBezTo>
                  <a:pt x="15697" y="11519"/>
                  <a:pt x="15701" y="11522"/>
                  <a:pt x="15705" y="11530"/>
                </a:cubicBezTo>
                <a:cubicBezTo>
                  <a:pt x="15709" y="11538"/>
                  <a:pt x="15711" y="11546"/>
                  <a:pt x="15715" y="11556"/>
                </a:cubicBezTo>
                <a:cubicBezTo>
                  <a:pt x="15718" y="11565"/>
                  <a:pt x="15724" y="11569"/>
                  <a:pt x="15724" y="11582"/>
                </a:cubicBezTo>
                <a:lnTo>
                  <a:pt x="15724" y="11607"/>
                </a:lnTo>
                <a:cubicBezTo>
                  <a:pt x="15724" y="11617"/>
                  <a:pt x="15721" y="11623"/>
                  <a:pt x="15721" y="11633"/>
                </a:cubicBezTo>
                <a:cubicBezTo>
                  <a:pt x="15720" y="11653"/>
                  <a:pt x="15721" y="11666"/>
                  <a:pt x="15721" y="11685"/>
                </a:cubicBezTo>
                <a:cubicBezTo>
                  <a:pt x="15730" y="11680"/>
                  <a:pt x="15737" y="11678"/>
                  <a:pt x="15746" y="11678"/>
                </a:cubicBezTo>
                <a:cubicBezTo>
                  <a:pt x="15751" y="11678"/>
                  <a:pt x="15755" y="11686"/>
                  <a:pt x="15759" y="11691"/>
                </a:cubicBezTo>
                <a:cubicBezTo>
                  <a:pt x="15763" y="11695"/>
                  <a:pt x="15769" y="11691"/>
                  <a:pt x="15771" y="11697"/>
                </a:cubicBezTo>
                <a:cubicBezTo>
                  <a:pt x="15773" y="11704"/>
                  <a:pt x="15771" y="11713"/>
                  <a:pt x="15771" y="11723"/>
                </a:cubicBezTo>
                <a:cubicBezTo>
                  <a:pt x="15771" y="11742"/>
                  <a:pt x="15770" y="11757"/>
                  <a:pt x="15768" y="11774"/>
                </a:cubicBezTo>
                <a:cubicBezTo>
                  <a:pt x="15767" y="11784"/>
                  <a:pt x="15763" y="11791"/>
                  <a:pt x="15762" y="11800"/>
                </a:cubicBezTo>
                <a:cubicBezTo>
                  <a:pt x="15757" y="11827"/>
                  <a:pt x="15759" y="11847"/>
                  <a:pt x="15759" y="11878"/>
                </a:cubicBezTo>
                <a:cubicBezTo>
                  <a:pt x="15759" y="11918"/>
                  <a:pt x="15758" y="11954"/>
                  <a:pt x="15771" y="11981"/>
                </a:cubicBezTo>
                <a:cubicBezTo>
                  <a:pt x="15775" y="11989"/>
                  <a:pt x="15779" y="11994"/>
                  <a:pt x="15784" y="12000"/>
                </a:cubicBezTo>
                <a:cubicBezTo>
                  <a:pt x="15788" y="12006"/>
                  <a:pt x="15791" y="12018"/>
                  <a:pt x="15796" y="12019"/>
                </a:cubicBezTo>
                <a:cubicBezTo>
                  <a:pt x="15805" y="12022"/>
                  <a:pt x="15812" y="12019"/>
                  <a:pt x="15821" y="12019"/>
                </a:cubicBezTo>
                <a:lnTo>
                  <a:pt x="15834" y="12019"/>
                </a:lnTo>
                <a:cubicBezTo>
                  <a:pt x="15838" y="12019"/>
                  <a:pt x="15843" y="12022"/>
                  <a:pt x="15847" y="12019"/>
                </a:cubicBezTo>
                <a:cubicBezTo>
                  <a:pt x="15851" y="12016"/>
                  <a:pt x="15848" y="11998"/>
                  <a:pt x="15853" y="11993"/>
                </a:cubicBezTo>
                <a:cubicBezTo>
                  <a:pt x="15857" y="11989"/>
                  <a:pt x="15862" y="11990"/>
                  <a:pt x="15866" y="11987"/>
                </a:cubicBezTo>
                <a:cubicBezTo>
                  <a:pt x="15870" y="11984"/>
                  <a:pt x="15874" y="11976"/>
                  <a:pt x="15878" y="11974"/>
                </a:cubicBezTo>
                <a:cubicBezTo>
                  <a:pt x="15888" y="11968"/>
                  <a:pt x="15896" y="11966"/>
                  <a:pt x="15907" y="11961"/>
                </a:cubicBezTo>
                <a:lnTo>
                  <a:pt x="15907" y="11935"/>
                </a:lnTo>
                <a:lnTo>
                  <a:pt x="15907" y="11910"/>
                </a:lnTo>
                <a:cubicBezTo>
                  <a:pt x="15907" y="11898"/>
                  <a:pt x="15914" y="11895"/>
                  <a:pt x="15916" y="11884"/>
                </a:cubicBezTo>
                <a:cubicBezTo>
                  <a:pt x="15931" y="11890"/>
                  <a:pt x="15943" y="11894"/>
                  <a:pt x="15954" y="11916"/>
                </a:cubicBezTo>
                <a:cubicBezTo>
                  <a:pt x="15957" y="11924"/>
                  <a:pt x="15957" y="11932"/>
                  <a:pt x="15960" y="11942"/>
                </a:cubicBezTo>
                <a:cubicBezTo>
                  <a:pt x="15962" y="11952"/>
                  <a:pt x="15965" y="11958"/>
                  <a:pt x="15966" y="11968"/>
                </a:cubicBezTo>
                <a:cubicBezTo>
                  <a:pt x="15970" y="11986"/>
                  <a:pt x="15973" y="12000"/>
                  <a:pt x="15976" y="12019"/>
                </a:cubicBezTo>
                <a:cubicBezTo>
                  <a:pt x="15980" y="12051"/>
                  <a:pt x="15980" y="12071"/>
                  <a:pt x="15985" y="12103"/>
                </a:cubicBezTo>
                <a:cubicBezTo>
                  <a:pt x="15986" y="12111"/>
                  <a:pt x="15987" y="12121"/>
                  <a:pt x="15988" y="12129"/>
                </a:cubicBezTo>
                <a:cubicBezTo>
                  <a:pt x="15991" y="12138"/>
                  <a:pt x="15994" y="12145"/>
                  <a:pt x="15998" y="12155"/>
                </a:cubicBezTo>
                <a:cubicBezTo>
                  <a:pt x="16001" y="12163"/>
                  <a:pt x="16008" y="12157"/>
                  <a:pt x="16010" y="12167"/>
                </a:cubicBezTo>
                <a:cubicBezTo>
                  <a:pt x="16012" y="12175"/>
                  <a:pt x="16013" y="12183"/>
                  <a:pt x="16013" y="12193"/>
                </a:cubicBezTo>
                <a:cubicBezTo>
                  <a:pt x="16013" y="12231"/>
                  <a:pt x="15991" y="12245"/>
                  <a:pt x="15991" y="12283"/>
                </a:cubicBezTo>
                <a:cubicBezTo>
                  <a:pt x="15991" y="12295"/>
                  <a:pt x="15996" y="12299"/>
                  <a:pt x="15998" y="12309"/>
                </a:cubicBezTo>
                <a:cubicBezTo>
                  <a:pt x="15999" y="12319"/>
                  <a:pt x="16002" y="12327"/>
                  <a:pt x="16004" y="12335"/>
                </a:cubicBezTo>
                <a:cubicBezTo>
                  <a:pt x="16007" y="12344"/>
                  <a:pt x="16014" y="12346"/>
                  <a:pt x="16017" y="12354"/>
                </a:cubicBezTo>
                <a:cubicBezTo>
                  <a:pt x="16024" y="12371"/>
                  <a:pt x="16027" y="12388"/>
                  <a:pt x="16036" y="12405"/>
                </a:cubicBezTo>
                <a:cubicBezTo>
                  <a:pt x="16039" y="12413"/>
                  <a:pt x="16045" y="12416"/>
                  <a:pt x="16048" y="12425"/>
                </a:cubicBezTo>
                <a:cubicBezTo>
                  <a:pt x="16052" y="12436"/>
                  <a:pt x="16054" y="12447"/>
                  <a:pt x="16054" y="12463"/>
                </a:cubicBezTo>
                <a:cubicBezTo>
                  <a:pt x="16054" y="12483"/>
                  <a:pt x="16048" y="12496"/>
                  <a:pt x="16048" y="12515"/>
                </a:cubicBezTo>
                <a:cubicBezTo>
                  <a:pt x="16048" y="12536"/>
                  <a:pt x="16057" y="12546"/>
                  <a:pt x="16057" y="12566"/>
                </a:cubicBezTo>
                <a:cubicBezTo>
                  <a:pt x="16057" y="12594"/>
                  <a:pt x="16050" y="12610"/>
                  <a:pt x="16039" y="12624"/>
                </a:cubicBezTo>
                <a:cubicBezTo>
                  <a:pt x="16035" y="12629"/>
                  <a:pt x="16031" y="12632"/>
                  <a:pt x="16026" y="12637"/>
                </a:cubicBezTo>
                <a:cubicBezTo>
                  <a:pt x="16022" y="12640"/>
                  <a:pt x="16016" y="12639"/>
                  <a:pt x="16013" y="12644"/>
                </a:cubicBezTo>
                <a:cubicBezTo>
                  <a:pt x="16009" y="12650"/>
                  <a:pt x="16009" y="12660"/>
                  <a:pt x="16007" y="12669"/>
                </a:cubicBezTo>
                <a:cubicBezTo>
                  <a:pt x="16006" y="12677"/>
                  <a:pt x="16004" y="12687"/>
                  <a:pt x="16004" y="12695"/>
                </a:cubicBezTo>
                <a:cubicBezTo>
                  <a:pt x="16002" y="12724"/>
                  <a:pt x="16004" y="12742"/>
                  <a:pt x="16004" y="12772"/>
                </a:cubicBezTo>
                <a:lnTo>
                  <a:pt x="16004" y="12798"/>
                </a:lnTo>
                <a:cubicBezTo>
                  <a:pt x="16003" y="12818"/>
                  <a:pt x="15998" y="12830"/>
                  <a:pt x="15998" y="12850"/>
                </a:cubicBezTo>
                <a:cubicBezTo>
                  <a:pt x="15997" y="12866"/>
                  <a:pt x="15998" y="12876"/>
                  <a:pt x="15998" y="12892"/>
                </a:cubicBezTo>
                <a:cubicBezTo>
                  <a:pt x="15998" y="12918"/>
                  <a:pt x="15995" y="12936"/>
                  <a:pt x="16001" y="12959"/>
                </a:cubicBezTo>
                <a:cubicBezTo>
                  <a:pt x="16003" y="12970"/>
                  <a:pt x="16005" y="12977"/>
                  <a:pt x="16010" y="12985"/>
                </a:cubicBezTo>
                <a:cubicBezTo>
                  <a:pt x="16014" y="12991"/>
                  <a:pt x="16018" y="12993"/>
                  <a:pt x="16023" y="12998"/>
                </a:cubicBezTo>
                <a:cubicBezTo>
                  <a:pt x="16027" y="13003"/>
                  <a:pt x="16032" y="13001"/>
                  <a:pt x="16036" y="13005"/>
                </a:cubicBezTo>
                <a:cubicBezTo>
                  <a:pt x="16046" y="13016"/>
                  <a:pt x="16050" y="13037"/>
                  <a:pt x="16057" y="13056"/>
                </a:cubicBezTo>
                <a:cubicBezTo>
                  <a:pt x="16065" y="13075"/>
                  <a:pt x="16072" y="13090"/>
                  <a:pt x="16083" y="13101"/>
                </a:cubicBezTo>
                <a:cubicBezTo>
                  <a:pt x="16087" y="13106"/>
                  <a:pt x="16091" y="13103"/>
                  <a:pt x="16095" y="13107"/>
                </a:cubicBezTo>
                <a:cubicBezTo>
                  <a:pt x="16100" y="13112"/>
                  <a:pt x="16102" y="13123"/>
                  <a:pt x="16105" y="13133"/>
                </a:cubicBezTo>
                <a:cubicBezTo>
                  <a:pt x="16108" y="13143"/>
                  <a:pt x="16113" y="13146"/>
                  <a:pt x="16114" y="13159"/>
                </a:cubicBezTo>
                <a:cubicBezTo>
                  <a:pt x="16116" y="13181"/>
                  <a:pt x="16113" y="13194"/>
                  <a:pt x="16114" y="13217"/>
                </a:cubicBezTo>
                <a:cubicBezTo>
                  <a:pt x="16115" y="13236"/>
                  <a:pt x="16117" y="13252"/>
                  <a:pt x="16120" y="13268"/>
                </a:cubicBezTo>
                <a:cubicBezTo>
                  <a:pt x="16124" y="13287"/>
                  <a:pt x="16132" y="13300"/>
                  <a:pt x="16136" y="13320"/>
                </a:cubicBezTo>
                <a:cubicBezTo>
                  <a:pt x="16139" y="13331"/>
                  <a:pt x="16137" y="13341"/>
                  <a:pt x="16139" y="13352"/>
                </a:cubicBezTo>
                <a:cubicBezTo>
                  <a:pt x="16141" y="13365"/>
                  <a:pt x="16149" y="13365"/>
                  <a:pt x="16152" y="13378"/>
                </a:cubicBezTo>
                <a:cubicBezTo>
                  <a:pt x="16156" y="13399"/>
                  <a:pt x="16161" y="13413"/>
                  <a:pt x="16161" y="13438"/>
                </a:cubicBezTo>
                <a:lnTo>
                  <a:pt x="16161" y="13576"/>
                </a:lnTo>
                <a:cubicBezTo>
                  <a:pt x="16161" y="13587"/>
                  <a:pt x="16167" y="13594"/>
                  <a:pt x="16168" y="13603"/>
                </a:cubicBezTo>
                <a:cubicBezTo>
                  <a:pt x="16169" y="13615"/>
                  <a:pt x="16169" y="13624"/>
                  <a:pt x="16171" y="13635"/>
                </a:cubicBezTo>
                <a:cubicBezTo>
                  <a:pt x="16172" y="13646"/>
                  <a:pt x="16176" y="13651"/>
                  <a:pt x="16180" y="13661"/>
                </a:cubicBezTo>
                <a:cubicBezTo>
                  <a:pt x="16184" y="13671"/>
                  <a:pt x="16187" y="13681"/>
                  <a:pt x="16193" y="13687"/>
                </a:cubicBezTo>
                <a:cubicBezTo>
                  <a:pt x="16197" y="13692"/>
                  <a:pt x="16201" y="13695"/>
                  <a:pt x="16205" y="13700"/>
                </a:cubicBezTo>
                <a:cubicBezTo>
                  <a:pt x="16221" y="13719"/>
                  <a:pt x="16229" y="13738"/>
                  <a:pt x="16246" y="13751"/>
                </a:cubicBezTo>
                <a:cubicBezTo>
                  <a:pt x="16256" y="13758"/>
                  <a:pt x="16263" y="13757"/>
                  <a:pt x="16271" y="13770"/>
                </a:cubicBezTo>
                <a:cubicBezTo>
                  <a:pt x="16279" y="13783"/>
                  <a:pt x="16282" y="13804"/>
                  <a:pt x="16287" y="13822"/>
                </a:cubicBezTo>
                <a:cubicBezTo>
                  <a:pt x="16289" y="13830"/>
                  <a:pt x="16289" y="13841"/>
                  <a:pt x="16293" y="13848"/>
                </a:cubicBezTo>
                <a:cubicBezTo>
                  <a:pt x="16296" y="13852"/>
                  <a:pt x="16302" y="13851"/>
                  <a:pt x="16306" y="13854"/>
                </a:cubicBezTo>
                <a:cubicBezTo>
                  <a:pt x="16310" y="13857"/>
                  <a:pt x="16315" y="13859"/>
                  <a:pt x="16318" y="13861"/>
                </a:cubicBezTo>
                <a:cubicBezTo>
                  <a:pt x="16324" y="13864"/>
                  <a:pt x="16329" y="13870"/>
                  <a:pt x="16334" y="13873"/>
                </a:cubicBezTo>
                <a:cubicBezTo>
                  <a:pt x="16342" y="13878"/>
                  <a:pt x="16348" y="13887"/>
                  <a:pt x="16356" y="13887"/>
                </a:cubicBezTo>
                <a:lnTo>
                  <a:pt x="16363" y="13887"/>
                </a:lnTo>
                <a:cubicBezTo>
                  <a:pt x="16369" y="13887"/>
                  <a:pt x="16371" y="13872"/>
                  <a:pt x="16375" y="13867"/>
                </a:cubicBezTo>
                <a:cubicBezTo>
                  <a:pt x="16370" y="13848"/>
                  <a:pt x="16366" y="13833"/>
                  <a:pt x="16359" y="13815"/>
                </a:cubicBezTo>
                <a:cubicBezTo>
                  <a:pt x="16357" y="13808"/>
                  <a:pt x="16356" y="13796"/>
                  <a:pt x="16353" y="13790"/>
                </a:cubicBezTo>
                <a:cubicBezTo>
                  <a:pt x="16350" y="13783"/>
                  <a:pt x="16344" y="13790"/>
                  <a:pt x="16340" y="13784"/>
                </a:cubicBezTo>
                <a:cubicBezTo>
                  <a:pt x="16333" y="13769"/>
                  <a:pt x="16327" y="13753"/>
                  <a:pt x="16325" y="13732"/>
                </a:cubicBezTo>
                <a:cubicBezTo>
                  <a:pt x="16323" y="13711"/>
                  <a:pt x="16326" y="13696"/>
                  <a:pt x="16325" y="13674"/>
                </a:cubicBezTo>
                <a:cubicBezTo>
                  <a:pt x="16325" y="13664"/>
                  <a:pt x="16322" y="13658"/>
                  <a:pt x="16322" y="13648"/>
                </a:cubicBezTo>
                <a:cubicBezTo>
                  <a:pt x="16321" y="13618"/>
                  <a:pt x="16324" y="13599"/>
                  <a:pt x="16322" y="13571"/>
                </a:cubicBezTo>
                <a:cubicBezTo>
                  <a:pt x="16322" y="13563"/>
                  <a:pt x="16319" y="13553"/>
                  <a:pt x="16318" y="13545"/>
                </a:cubicBezTo>
                <a:cubicBezTo>
                  <a:pt x="16318" y="13536"/>
                  <a:pt x="16315" y="13529"/>
                  <a:pt x="16312" y="13519"/>
                </a:cubicBezTo>
                <a:cubicBezTo>
                  <a:pt x="16310" y="13508"/>
                  <a:pt x="16301" y="13507"/>
                  <a:pt x="16300" y="13494"/>
                </a:cubicBezTo>
                <a:cubicBezTo>
                  <a:pt x="16297" y="13465"/>
                  <a:pt x="16300" y="13447"/>
                  <a:pt x="16300" y="13416"/>
                </a:cubicBezTo>
                <a:lnTo>
                  <a:pt x="16300" y="13391"/>
                </a:lnTo>
                <a:cubicBezTo>
                  <a:pt x="16300" y="13381"/>
                  <a:pt x="16297" y="13375"/>
                  <a:pt x="16297" y="13365"/>
                </a:cubicBezTo>
                <a:lnTo>
                  <a:pt x="16297" y="13339"/>
                </a:lnTo>
                <a:cubicBezTo>
                  <a:pt x="16297" y="13326"/>
                  <a:pt x="16293" y="13320"/>
                  <a:pt x="16293" y="13307"/>
                </a:cubicBezTo>
                <a:lnTo>
                  <a:pt x="16293" y="13256"/>
                </a:lnTo>
                <a:cubicBezTo>
                  <a:pt x="16278" y="13256"/>
                  <a:pt x="16267" y="13265"/>
                  <a:pt x="16256" y="13249"/>
                </a:cubicBezTo>
                <a:cubicBezTo>
                  <a:pt x="16251" y="13243"/>
                  <a:pt x="16247" y="13236"/>
                  <a:pt x="16243" y="13230"/>
                </a:cubicBezTo>
                <a:cubicBezTo>
                  <a:pt x="16239" y="13223"/>
                  <a:pt x="16237" y="13210"/>
                  <a:pt x="16234" y="13204"/>
                </a:cubicBezTo>
                <a:cubicBezTo>
                  <a:pt x="16230" y="13198"/>
                  <a:pt x="16225" y="13197"/>
                  <a:pt x="16221" y="13191"/>
                </a:cubicBezTo>
                <a:cubicBezTo>
                  <a:pt x="16216" y="13183"/>
                  <a:pt x="16214" y="13170"/>
                  <a:pt x="16208" y="13165"/>
                </a:cubicBezTo>
                <a:cubicBezTo>
                  <a:pt x="16200" y="13155"/>
                  <a:pt x="16193" y="13150"/>
                  <a:pt x="16183" y="13146"/>
                </a:cubicBezTo>
                <a:cubicBezTo>
                  <a:pt x="16178" y="13145"/>
                  <a:pt x="16173" y="13150"/>
                  <a:pt x="16168" y="13146"/>
                </a:cubicBezTo>
                <a:cubicBezTo>
                  <a:pt x="16157" y="13140"/>
                  <a:pt x="16152" y="13125"/>
                  <a:pt x="16146" y="13107"/>
                </a:cubicBezTo>
                <a:cubicBezTo>
                  <a:pt x="16142" y="13097"/>
                  <a:pt x="16138" y="13092"/>
                  <a:pt x="16136" y="13081"/>
                </a:cubicBezTo>
                <a:cubicBezTo>
                  <a:pt x="16135" y="13073"/>
                  <a:pt x="16134" y="13064"/>
                  <a:pt x="16133" y="13056"/>
                </a:cubicBezTo>
                <a:cubicBezTo>
                  <a:pt x="16132" y="13038"/>
                  <a:pt x="16133" y="13024"/>
                  <a:pt x="16133" y="13005"/>
                </a:cubicBezTo>
                <a:cubicBezTo>
                  <a:pt x="16133" y="12995"/>
                  <a:pt x="16134" y="12987"/>
                  <a:pt x="16133" y="12979"/>
                </a:cubicBezTo>
                <a:cubicBezTo>
                  <a:pt x="16132" y="12971"/>
                  <a:pt x="16132" y="12959"/>
                  <a:pt x="16130" y="12953"/>
                </a:cubicBezTo>
                <a:cubicBezTo>
                  <a:pt x="16127" y="12944"/>
                  <a:pt x="16121" y="12946"/>
                  <a:pt x="16117" y="12940"/>
                </a:cubicBezTo>
                <a:cubicBezTo>
                  <a:pt x="16113" y="12934"/>
                  <a:pt x="16107" y="12935"/>
                  <a:pt x="16105" y="12927"/>
                </a:cubicBezTo>
                <a:cubicBezTo>
                  <a:pt x="16099" y="12912"/>
                  <a:pt x="16101" y="12895"/>
                  <a:pt x="16101" y="12876"/>
                </a:cubicBezTo>
                <a:lnTo>
                  <a:pt x="16101" y="12850"/>
                </a:lnTo>
                <a:cubicBezTo>
                  <a:pt x="16101" y="12842"/>
                  <a:pt x="16104" y="12830"/>
                  <a:pt x="16101" y="12824"/>
                </a:cubicBezTo>
                <a:cubicBezTo>
                  <a:pt x="16099" y="12817"/>
                  <a:pt x="16093" y="12823"/>
                  <a:pt x="16089" y="12818"/>
                </a:cubicBezTo>
                <a:cubicBezTo>
                  <a:pt x="16085" y="12813"/>
                  <a:pt x="16081" y="12808"/>
                  <a:pt x="16076" y="12805"/>
                </a:cubicBezTo>
                <a:lnTo>
                  <a:pt x="16067" y="12798"/>
                </a:lnTo>
                <a:lnTo>
                  <a:pt x="16067" y="12668"/>
                </a:lnTo>
                <a:cubicBezTo>
                  <a:pt x="16067" y="12631"/>
                  <a:pt x="16083" y="12618"/>
                  <a:pt x="16092" y="12586"/>
                </a:cubicBezTo>
                <a:cubicBezTo>
                  <a:pt x="16100" y="12557"/>
                  <a:pt x="16105" y="12539"/>
                  <a:pt x="16111" y="12509"/>
                </a:cubicBezTo>
                <a:cubicBezTo>
                  <a:pt x="16114" y="12494"/>
                  <a:pt x="16117" y="12486"/>
                  <a:pt x="16117" y="12470"/>
                </a:cubicBezTo>
                <a:cubicBezTo>
                  <a:pt x="16117" y="12451"/>
                  <a:pt x="16111" y="12438"/>
                  <a:pt x="16111" y="12419"/>
                </a:cubicBezTo>
                <a:cubicBezTo>
                  <a:pt x="16111" y="12404"/>
                  <a:pt x="16112" y="12392"/>
                  <a:pt x="16114" y="12380"/>
                </a:cubicBezTo>
                <a:cubicBezTo>
                  <a:pt x="16116" y="12368"/>
                  <a:pt x="16123" y="12370"/>
                  <a:pt x="16127" y="12360"/>
                </a:cubicBezTo>
                <a:cubicBezTo>
                  <a:pt x="16130" y="12349"/>
                  <a:pt x="16133" y="12340"/>
                  <a:pt x="16136" y="12328"/>
                </a:cubicBezTo>
                <a:cubicBezTo>
                  <a:pt x="16140" y="12331"/>
                  <a:pt x="16145" y="12330"/>
                  <a:pt x="16149" y="12335"/>
                </a:cubicBezTo>
                <a:cubicBezTo>
                  <a:pt x="16153" y="12341"/>
                  <a:pt x="16157" y="12347"/>
                  <a:pt x="16161" y="12354"/>
                </a:cubicBezTo>
                <a:cubicBezTo>
                  <a:pt x="16165" y="12360"/>
                  <a:pt x="16164" y="12371"/>
                  <a:pt x="16168" y="12380"/>
                </a:cubicBezTo>
                <a:cubicBezTo>
                  <a:pt x="16171" y="12389"/>
                  <a:pt x="16178" y="12390"/>
                  <a:pt x="16180" y="12399"/>
                </a:cubicBezTo>
                <a:cubicBezTo>
                  <a:pt x="16184" y="12416"/>
                  <a:pt x="16183" y="12434"/>
                  <a:pt x="16187" y="12450"/>
                </a:cubicBezTo>
                <a:cubicBezTo>
                  <a:pt x="16189" y="12462"/>
                  <a:pt x="16194" y="12464"/>
                  <a:pt x="16199" y="12470"/>
                </a:cubicBezTo>
                <a:cubicBezTo>
                  <a:pt x="16204" y="12478"/>
                  <a:pt x="16210" y="12483"/>
                  <a:pt x="16218" y="12483"/>
                </a:cubicBezTo>
                <a:lnTo>
                  <a:pt x="16224" y="12483"/>
                </a:lnTo>
                <a:cubicBezTo>
                  <a:pt x="16229" y="12481"/>
                  <a:pt x="16232" y="12472"/>
                  <a:pt x="16237" y="12470"/>
                </a:cubicBezTo>
                <a:cubicBezTo>
                  <a:pt x="16242" y="12469"/>
                  <a:pt x="16244" y="12457"/>
                  <a:pt x="16249" y="12457"/>
                </a:cubicBezTo>
                <a:cubicBezTo>
                  <a:pt x="16260" y="12457"/>
                  <a:pt x="16262" y="12484"/>
                  <a:pt x="16268" y="12502"/>
                </a:cubicBezTo>
                <a:cubicBezTo>
                  <a:pt x="16275" y="12522"/>
                  <a:pt x="16282" y="12531"/>
                  <a:pt x="16287" y="12554"/>
                </a:cubicBezTo>
                <a:cubicBezTo>
                  <a:pt x="16291" y="12573"/>
                  <a:pt x="16293" y="12591"/>
                  <a:pt x="16297" y="12611"/>
                </a:cubicBezTo>
                <a:cubicBezTo>
                  <a:pt x="16300" y="12632"/>
                  <a:pt x="16304" y="12644"/>
                  <a:pt x="16309" y="12663"/>
                </a:cubicBezTo>
                <a:cubicBezTo>
                  <a:pt x="16314" y="12682"/>
                  <a:pt x="16319" y="12697"/>
                  <a:pt x="16325" y="12715"/>
                </a:cubicBezTo>
                <a:cubicBezTo>
                  <a:pt x="16331" y="12733"/>
                  <a:pt x="16337" y="12750"/>
                  <a:pt x="16347" y="12760"/>
                </a:cubicBezTo>
                <a:cubicBezTo>
                  <a:pt x="16351" y="12763"/>
                  <a:pt x="16356" y="12759"/>
                  <a:pt x="16359" y="12760"/>
                </a:cubicBezTo>
                <a:cubicBezTo>
                  <a:pt x="16363" y="12762"/>
                  <a:pt x="16368" y="12765"/>
                  <a:pt x="16372" y="12766"/>
                </a:cubicBezTo>
                <a:cubicBezTo>
                  <a:pt x="16376" y="12768"/>
                  <a:pt x="16381" y="12771"/>
                  <a:pt x="16385" y="12772"/>
                </a:cubicBezTo>
                <a:cubicBezTo>
                  <a:pt x="16388" y="12774"/>
                  <a:pt x="16394" y="12774"/>
                  <a:pt x="16397" y="12779"/>
                </a:cubicBezTo>
                <a:cubicBezTo>
                  <a:pt x="16401" y="12785"/>
                  <a:pt x="16407" y="12792"/>
                  <a:pt x="16407" y="12805"/>
                </a:cubicBezTo>
                <a:cubicBezTo>
                  <a:pt x="16407" y="12827"/>
                  <a:pt x="16397" y="12836"/>
                  <a:pt x="16394" y="12856"/>
                </a:cubicBezTo>
                <a:cubicBezTo>
                  <a:pt x="16392" y="12874"/>
                  <a:pt x="16391" y="12888"/>
                  <a:pt x="16391" y="12908"/>
                </a:cubicBezTo>
                <a:cubicBezTo>
                  <a:pt x="16391" y="12953"/>
                  <a:pt x="16399" y="12979"/>
                  <a:pt x="16410" y="13017"/>
                </a:cubicBezTo>
                <a:cubicBezTo>
                  <a:pt x="16413" y="13008"/>
                  <a:pt x="16416" y="13001"/>
                  <a:pt x="16419" y="12991"/>
                </a:cubicBezTo>
                <a:cubicBezTo>
                  <a:pt x="16426" y="12972"/>
                  <a:pt x="16432" y="12956"/>
                  <a:pt x="16441" y="12940"/>
                </a:cubicBezTo>
                <a:cubicBezTo>
                  <a:pt x="16446" y="12932"/>
                  <a:pt x="16449" y="12929"/>
                  <a:pt x="16454" y="12921"/>
                </a:cubicBezTo>
                <a:cubicBezTo>
                  <a:pt x="16459" y="12913"/>
                  <a:pt x="16462" y="12903"/>
                  <a:pt x="16466" y="12895"/>
                </a:cubicBezTo>
                <a:cubicBezTo>
                  <a:pt x="16472" y="12885"/>
                  <a:pt x="16476" y="12879"/>
                  <a:pt x="16482" y="12869"/>
                </a:cubicBezTo>
                <a:cubicBezTo>
                  <a:pt x="16486" y="12863"/>
                  <a:pt x="16491" y="12859"/>
                  <a:pt x="16495" y="12850"/>
                </a:cubicBezTo>
                <a:cubicBezTo>
                  <a:pt x="16497" y="12842"/>
                  <a:pt x="16499" y="12832"/>
                  <a:pt x="16501" y="12824"/>
                </a:cubicBezTo>
                <a:cubicBezTo>
                  <a:pt x="16503" y="12814"/>
                  <a:pt x="16508" y="12810"/>
                  <a:pt x="16510" y="12798"/>
                </a:cubicBezTo>
                <a:cubicBezTo>
                  <a:pt x="16512" y="12790"/>
                  <a:pt x="16512" y="12780"/>
                  <a:pt x="16514" y="12772"/>
                </a:cubicBezTo>
                <a:cubicBezTo>
                  <a:pt x="16515" y="12764"/>
                  <a:pt x="16515" y="12755"/>
                  <a:pt x="16517" y="12747"/>
                </a:cubicBezTo>
                <a:cubicBezTo>
                  <a:pt x="16519" y="12734"/>
                  <a:pt x="16523" y="12724"/>
                  <a:pt x="16529" y="12721"/>
                </a:cubicBezTo>
                <a:cubicBezTo>
                  <a:pt x="16536" y="12718"/>
                  <a:pt x="16541" y="12727"/>
                  <a:pt x="16548" y="12727"/>
                </a:cubicBezTo>
                <a:cubicBezTo>
                  <a:pt x="16557" y="12729"/>
                  <a:pt x="16565" y="12729"/>
                  <a:pt x="16573" y="12727"/>
                </a:cubicBezTo>
                <a:cubicBezTo>
                  <a:pt x="16580" y="12726"/>
                  <a:pt x="16584" y="12716"/>
                  <a:pt x="16589" y="12708"/>
                </a:cubicBezTo>
                <a:cubicBezTo>
                  <a:pt x="16602" y="12689"/>
                  <a:pt x="16606" y="12671"/>
                  <a:pt x="16617" y="12650"/>
                </a:cubicBezTo>
                <a:cubicBezTo>
                  <a:pt x="16623" y="12641"/>
                  <a:pt x="16627" y="12631"/>
                  <a:pt x="16633" y="12624"/>
                </a:cubicBezTo>
                <a:cubicBezTo>
                  <a:pt x="16637" y="12621"/>
                  <a:pt x="16643" y="12623"/>
                  <a:pt x="16646" y="12618"/>
                </a:cubicBezTo>
                <a:cubicBezTo>
                  <a:pt x="16650" y="12610"/>
                  <a:pt x="16655" y="12608"/>
                  <a:pt x="16658" y="12599"/>
                </a:cubicBezTo>
                <a:cubicBezTo>
                  <a:pt x="16661" y="12592"/>
                  <a:pt x="16660" y="12581"/>
                  <a:pt x="16661" y="12573"/>
                </a:cubicBezTo>
                <a:cubicBezTo>
                  <a:pt x="16664" y="12555"/>
                  <a:pt x="16665" y="12541"/>
                  <a:pt x="16665" y="12522"/>
                </a:cubicBezTo>
                <a:cubicBezTo>
                  <a:pt x="16665" y="12473"/>
                  <a:pt x="16665" y="12444"/>
                  <a:pt x="16665" y="12396"/>
                </a:cubicBezTo>
                <a:lnTo>
                  <a:pt x="16665" y="12303"/>
                </a:lnTo>
                <a:cubicBezTo>
                  <a:pt x="16665" y="12280"/>
                  <a:pt x="16667" y="12265"/>
                  <a:pt x="16665" y="12244"/>
                </a:cubicBezTo>
                <a:cubicBezTo>
                  <a:pt x="16661" y="12211"/>
                  <a:pt x="16650" y="12195"/>
                  <a:pt x="16646" y="12161"/>
                </a:cubicBezTo>
                <a:cubicBezTo>
                  <a:pt x="16643" y="12140"/>
                  <a:pt x="16640" y="12126"/>
                  <a:pt x="16639" y="12103"/>
                </a:cubicBezTo>
                <a:cubicBezTo>
                  <a:pt x="16639" y="12080"/>
                  <a:pt x="16639" y="12068"/>
                  <a:pt x="16639" y="12045"/>
                </a:cubicBezTo>
                <a:cubicBezTo>
                  <a:pt x="16627" y="12045"/>
                  <a:pt x="16620" y="12051"/>
                  <a:pt x="16608" y="12045"/>
                </a:cubicBezTo>
                <a:cubicBezTo>
                  <a:pt x="16603" y="12043"/>
                  <a:pt x="16600" y="12037"/>
                  <a:pt x="16595" y="12032"/>
                </a:cubicBezTo>
                <a:cubicBezTo>
                  <a:pt x="16590" y="12028"/>
                  <a:pt x="16590" y="12014"/>
                  <a:pt x="16586" y="12006"/>
                </a:cubicBezTo>
                <a:cubicBezTo>
                  <a:pt x="16577" y="11987"/>
                  <a:pt x="16572" y="11973"/>
                  <a:pt x="16567" y="11949"/>
                </a:cubicBezTo>
                <a:cubicBezTo>
                  <a:pt x="16566" y="11941"/>
                  <a:pt x="16569" y="11929"/>
                  <a:pt x="16567" y="11923"/>
                </a:cubicBezTo>
                <a:cubicBezTo>
                  <a:pt x="16565" y="11916"/>
                  <a:pt x="16558" y="11921"/>
                  <a:pt x="16555" y="11916"/>
                </a:cubicBezTo>
                <a:cubicBezTo>
                  <a:pt x="16550" y="11910"/>
                  <a:pt x="16547" y="11902"/>
                  <a:pt x="16542" y="11897"/>
                </a:cubicBezTo>
                <a:cubicBezTo>
                  <a:pt x="16532" y="11884"/>
                  <a:pt x="16527" y="11871"/>
                  <a:pt x="16517" y="11858"/>
                </a:cubicBezTo>
                <a:cubicBezTo>
                  <a:pt x="16511" y="11852"/>
                  <a:pt x="16505" y="11848"/>
                  <a:pt x="16501" y="11839"/>
                </a:cubicBezTo>
                <a:cubicBezTo>
                  <a:pt x="16498" y="11831"/>
                  <a:pt x="16498" y="11821"/>
                  <a:pt x="16495" y="11813"/>
                </a:cubicBezTo>
                <a:cubicBezTo>
                  <a:pt x="16491" y="11803"/>
                  <a:pt x="16484" y="11805"/>
                  <a:pt x="16482" y="11794"/>
                </a:cubicBezTo>
                <a:cubicBezTo>
                  <a:pt x="16478" y="11778"/>
                  <a:pt x="16480" y="11760"/>
                  <a:pt x="16479" y="11743"/>
                </a:cubicBezTo>
                <a:cubicBezTo>
                  <a:pt x="16478" y="11734"/>
                  <a:pt x="16480" y="11725"/>
                  <a:pt x="16479" y="11717"/>
                </a:cubicBezTo>
                <a:cubicBezTo>
                  <a:pt x="16478" y="11706"/>
                  <a:pt x="16469" y="11708"/>
                  <a:pt x="16466" y="11697"/>
                </a:cubicBezTo>
                <a:cubicBezTo>
                  <a:pt x="16463" y="11683"/>
                  <a:pt x="16466" y="11672"/>
                  <a:pt x="16466" y="11656"/>
                </a:cubicBezTo>
                <a:cubicBezTo>
                  <a:pt x="16466" y="11640"/>
                  <a:pt x="16465" y="11628"/>
                  <a:pt x="16466" y="11613"/>
                </a:cubicBezTo>
                <a:cubicBezTo>
                  <a:pt x="16467" y="11602"/>
                  <a:pt x="16468" y="11593"/>
                  <a:pt x="16469" y="11582"/>
                </a:cubicBezTo>
                <a:cubicBezTo>
                  <a:pt x="16471" y="11570"/>
                  <a:pt x="16478" y="11568"/>
                  <a:pt x="16482" y="11562"/>
                </a:cubicBezTo>
                <a:cubicBezTo>
                  <a:pt x="16486" y="11555"/>
                  <a:pt x="16491" y="11551"/>
                  <a:pt x="16495" y="11543"/>
                </a:cubicBezTo>
                <a:cubicBezTo>
                  <a:pt x="16499" y="11535"/>
                  <a:pt x="16505" y="11540"/>
                  <a:pt x="16507" y="11530"/>
                </a:cubicBezTo>
                <a:cubicBezTo>
                  <a:pt x="16510" y="11520"/>
                  <a:pt x="16506" y="11509"/>
                  <a:pt x="16507" y="11498"/>
                </a:cubicBezTo>
                <a:cubicBezTo>
                  <a:pt x="16509" y="11487"/>
                  <a:pt x="16510" y="11477"/>
                  <a:pt x="16510" y="11465"/>
                </a:cubicBezTo>
                <a:cubicBezTo>
                  <a:pt x="16511" y="11451"/>
                  <a:pt x="16515" y="11441"/>
                  <a:pt x="16517" y="11427"/>
                </a:cubicBezTo>
                <a:cubicBezTo>
                  <a:pt x="16518" y="11416"/>
                  <a:pt x="16518" y="11406"/>
                  <a:pt x="16520" y="11395"/>
                </a:cubicBezTo>
                <a:cubicBezTo>
                  <a:pt x="16522" y="11382"/>
                  <a:pt x="16523" y="11367"/>
                  <a:pt x="16529" y="11362"/>
                </a:cubicBezTo>
                <a:cubicBezTo>
                  <a:pt x="16533" y="11359"/>
                  <a:pt x="16538" y="11360"/>
                  <a:pt x="16542" y="11356"/>
                </a:cubicBezTo>
                <a:cubicBezTo>
                  <a:pt x="16547" y="11351"/>
                  <a:pt x="16551" y="11358"/>
                  <a:pt x="16557" y="11356"/>
                </a:cubicBezTo>
                <a:cubicBezTo>
                  <a:pt x="16569" y="11353"/>
                  <a:pt x="16575" y="11339"/>
                  <a:pt x="16586" y="11331"/>
                </a:cubicBezTo>
                <a:cubicBezTo>
                  <a:pt x="16590" y="11328"/>
                  <a:pt x="16594" y="11334"/>
                  <a:pt x="16598" y="11331"/>
                </a:cubicBezTo>
                <a:cubicBezTo>
                  <a:pt x="16604" y="11326"/>
                  <a:pt x="16603" y="11308"/>
                  <a:pt x="16608" y="11304"/>
                </a:cubicBezTo>
                <a:cubicBezTo>
                  <a:pt x="16612" y="11303"/>
                  <a:pt x="16617" y="11304"/>
                  <a:pt x="16621" y="11304"/>
                </a:cubicBezTo>
                <a:cubicBezTo>
                  <a:pt x="16630" y="11301"/>
                  <a:pt x="16636" y="11304"/>
                  <a:pt x="16646" y="11304"/>
                </a:cubicBezTo>
                <a:cubicBezTo>
                  <a:pt x="16651" y="11304"/>
                  <a:pt x="16654" y="11311"/>
                  <a:pt x="16658" y="11311"/>
                </a:cubicBezTo>
                <a:cubicBezTo>
                  <a:pt x="16673" y="11311"/>
                  <a:pt x="16681" y="11306"/>
                  <a:pt x="16696" y="11306"/>
                </a:cubicBezTo>
                <a:lnTo>
                  <a:pt x="16696" y="11337"/>
                </a:lnTo>
                <a:cubicBezTo>
                  <a:pt x="16696" y="11346"/>
                  <a:pt x="16693" y="11353"/>
                  <a:pt x="16693" y="11362"/>
                </a:cubicBezTo>
                <a:lnTo>
                  <a:pt x="16693" y="11504"/>
                </a:lnTo>
                <a:cubicBezTo>
                  <a:pt x="16689" y="11512"/>
                  <a:pt x="16689" y="11525"/>
                  <a:pt x="16684" y="11530"/>
                </a:cubicBezTo>
                <a:cubicBezTo>
                  <a:pt x="16679" y="11535"/>
                  <a:pt x="16676" y="11540"/>
                  <a:pt x="16671" y="11543"/>
                </a:cubicBezTo>
                <a:cubicBezTo>
                  <a:pt x="16667" y="11546"/>
                  <a:pt x="16662" y="11540"/>
                  <a:pt x="16658" y="11543"/>
                </a:cubicBezTo>
                <a:cubicBezTo>
                  <a:pt x="16653" y="11548"/>
                  <a:pt x="16650" y="11555"/>
                  <a:pt x="16646" y="11562"/>
                </a:cubicBezTo>
                <a:cubicBezTo>
                  <a:pt x="16641" y="11568"/>
                  <a:pt x="16639" y="11578"/>
                  <a:pt x="16636" y="11588"/>
                </a:cubicBezTo>
                <a:cubicBezTo>
                  <a:pt x="16631" y="11601"/>
                  <a:pt x="16624" y="11609"/>
                  <a:pt x="16624" y="11626"/>
                </a:cubicBezTo>
                <a:cubicBezTo>
                  <a:pt x="16624" y="11641"/>
                  <a:pt x="16625" y="11652"/>
                  <a:pt x="16627" y="11665"/>
                </a:cubicBezTo>
                <a:cubicBezTo>
                  <a:pt x="16628" y="11677"/>
                  <a:pt x="16628" y="11686"/>
                  <a:pt x="16630" y="11697"/>
                </a:cubicBezTo>
                <a:cubicBezTo>
                  <a:pt x="16632" y="11707"/>
                  <a:pt x="16639" y="11702"/>
                  <a:pt x="16643" y="11710"/>
                </a:cubicBezTo>
                <a:lnTo>
                  <a:pt x="16743" y="11710"/>
                </a:lnTo>
                <a:cubicBezTo>
                  <a:pt x="16746" y="11675"/>
                  <a:pt x="16745" y="11654"/>
                  <a:pt x="16750" y="11620"/>
                </a:cubicBezTo>
                <a:cubicBezTo>
                  <a:pt x="16750" y="11612"/>
                  <a:pt x="16752" y="11602"/>
                  <a:pt x="16753" y="11594"/>
                </a:cubicBezTo>
                <a:cubicBezTo>
                  <a:pt x="16754" y="11583"/>
                  <a:pt x="16761" y="11580"/>
                  <a:pt x="16762" y="11568"/>
                </a:cubicBezTo>
                <a:cubicBezTo>
                  <a:pt x="16763" y="11559"/>
                  <a:pt x="16762" y="11551"/>
                  <a:pt x="16762" y="11540"/>
                </a:cubicBezTo>
                <a:cubicBezTo>
                  <a:pt x="16762" y="11528"/>
                  <a:pt x="16765" y="11519"/>
                  <a:pt x="16762" y="11511"/>
                </a:cubicBezTo>
                <a:cubicBezTo>
                  <a:pt x="16757" y="11495"/>
                  <a:pt x="16747" y="11497"/>
                  <a:pt x="16739" y="11491"/>
                </a:cubicBezTo>
                <a:lnTo>
                  <a:pt x="16739" y="11337"/>
                </a:lnTo>
                <a:cubicBezTo>
                  <a:pt x="16749" y="11337"/>
                  <a:pt x="16755" y="11338"/>
                  <a:pt x="16765" y="11337"/>
                </a:cubicBezTo>
                <a:lnTo>
                  <a:pt x="16778" y="11337"/>
                </a:lnTo>
                <a:cubicBezTo>
                  <a:pt x="16783" y="11337"/>
                  <a:pt x="16786" y="11329"/>
                  <a:pt x="16790" y="11324"/>
                </a:cubicBezTo>
                <a:cubicBezTo>
                  <a:pt x="16797" y="11318"/>
                  <a:pt x="16797" y="11304"/>
                  <a:pt x="16803" y="11298"/>
                </a:cubicBezTo>
                <a:cubicBezTo>
                  <a:pt x="16808" y="11292"/>
                  <a:pt x="16810" y="11282"/>
                  <a:pt x="16815" y="11279"/>
                </a:cubicBezTo>
                <a:cubicBezTo>
                  <a:pt x="16824" y="11273"/>
                  <a:pt x="16832" y="11270"/>
                  <a:pt x="16841" y="11266"/>
                </a:cubicBezTo>
                <a:cubicBezTo>
                  <a:pt x="16850" y="11263"/>
                  <a:pt x="16857" y="11259"/>
                  <a:pt x="16868" y="11259"/>
                </a:cubicBezTo>
                <a:lnTo>
                  <a:pt x="16882" y="11259"/>
                </a:lnTo>
                <a:cubicBezTo>
                  <a:pt x="16887" y="11259"/>
                  <a:pt x="16890" y="11266"/>
                  <a:pt x="16894" y="11266"/>
                </a:cubicBezTo>
                <a:cubicBezTo>
                  <a:pt x="16903" y="11268"/>
                  <a:pt x="16910" y="11273"/>
                  <a:pt x="16919" y="11273"/>
                </a:cubicBezTo>
                <a:cubicBezTo>
                  <a:pt x="16924" y="11273"/>
                  <a:pt x="16928" y="11274"/>
                  <a:pt x="16932" y="11273"/>
                </a:cubicBezTo>
                <a:cubicBezTo>
                  <a:pt x="16937" y="11270"/>
                  <a:pt x="16940" y="11264"/>
                  <a:pt x="16944" y="11259"/>
                </a:cubicBezTo>
                <a:cubicBezTo>
                  <a:pt x="16950" y="11254"/>
                  <a:pt x="16950" y="11242"/>
                  <a:pt x="16954" y="11234"/>
                </a:cubicBezTo>
                <a:cubicBezTo>
                  <a:pt x="16957" y="11226"/>
                  <a:pt x="16956" y="11218"/>
                  <a:pt x="16960" y="11215"/>
                </a:cubicBezTo>
                <a:cubicBezTo>
                  <a:pt x="16968" y="11208"/>
                  <a:pt x="16977" y="11211"/>
                  <a:pt x="16985" y="11208"/>
                </a:cubicBezTo>
                <a:cubicBezTo>
                  <a:pt x="16990" y="11206"/>
                  <a:pt x="16993" y="11197"/>
                  <a:pt x="16998" y="11195"/>
                </a:cubicBezTo>
                <a:cubicBezTo>
                  <a:pt x="17007" y="11194"/>
                  <a:pt x="17014" y="11197"/>
                  <a:pt x="17023" y="11195"/>
                </a:cubicBezTo>
                <a:cubicBezTo>
                  <a:pt x="17028" y="11195"/>
                  <a:pt x="17032" y="11190"/>
                  <a:pt x="17036" y="11189"/>
                </a:cubicBezTo>
                <a:cubicBezTo>
                  <a:pt x="17040" y="11187"/>
                  <a:pt x="17044" y="11192"/>
                  <a:pt x="17048" y="11189"/>
                </a:cubicBezTo>
                <a:cubicBezTo>
                  <a:pt x="17054" y="11184"/>
                  <a:pt x="17053" y="11170"/>
                  <a:pt x="17058" y="11163"/>
                </a:cubicBezTo>
                <a:cubicBezTo>
                  <a:pt x="17063" y="11157"/>
                  <a:pt x="17065" y="11149"/>
                  <a:pt x="17070" y="11144"/>
                </a:cubicBezTo>
                <a:cubicBezTo>
                  <a:pt x="17074" y="11139"/>
                  <a:pt x="17079" y="11141"/>
                  <a:pt x="17083" y="11137"/>
                </a:cubicBezTo>
                <a:cubicBezTo>
                  <a:pt x="17088" y="11132"/>
                  <a:pt x="17091" y="11125"/>
                  <a:pt x="17095" y="11118"/>
                </a:cubicBezTo>
                <a:cubicBezTo>
                  <a:pt x="17099" y="11113"/>
                  <a:pt x="17105" y="11112"/>
                  <a:pt x="17108" y="11105"/>
                </a:cubicBezTo>
                <a:cubicBezTo>
                  <a:pt x="17111" y="11099"/>
                  <a:pt x="17111" y="11088"/>
                  <a:pt x="17114" y="11079"/>
                </a:cubicBezTo>
                <a:cubicBezTo>
                  <a:pt x="17118" y="11070"/>
                  <a:pt x="17121" y="11063"/>
                  <a:pt x="17124" y="11054"/>
                </a:cubicBezTo>
                <a:cubicBezTo>
                  <a:pt x="17127" y="11044"/>
                  <a:pt x="17132" y="11041"/>
                  <a:pt x="17137" y="11034"/>
                </a:cubicBezTo>
                <a:cubicBezTo>
                  <a:pt x="17141" y="11028"/>
                  <a:pt x="17144" y="11017"/>
                  <a:pt x="17149" y="11015"/>
                </a:cubicBezTo>
                <a:cubicBezTo>
                  <a:pt x="17153" y="11015"/>
                  <a:pt x="17158" y="11017"/>
                  <a:pt x="17162" y="11015"/>
                </a:cubicBezTo>
                <a:cubicBezTo>
                  <a:pt x="17166" y="11014"/>
                  <a:pt x="17170" y="11017"/>
                  <a:pt x="17174" y="11015"/>
                </a:cubicBezTo>
                <a:cubicBezTo>
                  <a:pt x="17184" y="11010"/>
                  <a:pt x="17191" y="10998"/>
                  <a:pt x="17199" y="10983"/>
                </a:cubicBezTo>
                <a:cubicBezTo>
                  <a:pt x="17203" y="10977"/>
                  <a:pt x="17203" y="10965"/>
                  <a:pt x="17206" y="10957"/>
                </a:cubicBezTo>
                <a:cubicBezTo>
                  <a:pt x="17209" y="10949"/>
                  <a:pt x="17214" y="10951"/>
                  <a:pt x="17218" y="10944"/>
                </a:cubicBezTo>
                <a:cubicBezTo>
                  <a:pt x="17223" y="10936"/>
                  <a:pt x="17227" y="10928"/>
                  <a:pt x="17231" y="10918"/>
                </a:cubicBezTo>
                <a:cubicBezTo>
                  <a:pt x="17235" y="10908"/>
                  <a:pt x="17238" y="10902"/>
                  <a:pt x="17240" y="10892"/>
                </a:cubicBezTo>
                <a:cubicBezTo>
                  <a:pt x="17243" y="10883"/>
                  <a:pt x="17247" y="10878"/>
                  <a:pt x="17250" y="10867"/>
                </a:cubicBezTo>
                <a:cubicBezTo>
                  <a:pt x="17251" y="10859"/>
                  <a:pt x="17251" y="10849"/>
                  <a:pt x="17253" y="10841"/>
                </a:cubicBezTo>
                <a:cubicBezTo>
                  <a:pt x="17254" y="10831"/>
                  <a:pt x="17257" y="10825"/>
                  <a:pt x="17259" y="10815"/>
                </a:cubicBezTo>
                <a:cubicBezTo>
                  <a:pt x="17266" y="10791"/>
                  <a:pt x="17277" y="10788"/>
                  <a:pt x="17284" y="10764"/>
                </a:cubicBezTo>
                <a:cubicBezTo>
                  <a:pt x="17292" y="10736"/>
                  <a:pt x="17296" y="10716"/>
                  <a:pt x="17303" y="10687"/>
                </a:cubicBezTo>
                <a:cubicBezTo>
                  <a:pt x="17305" y="10678"/>
                  <a:pt x="17305" y="10669"/>
                  <a:pt x="17306" y="10661"/>
                </a:cubicBezTo>
                <a:cubicBezTo>
                  <a:pt x="17309" y="10648"/>
                  <a:pt x="17315" y="10645"/>
                  <a:pt x="17319" y="10635"/>
                </a:cubicBezTo>
                <a:cubicBezTo>
                  <a:pt x="17323" y="10626"/>
                  <a:pt x="17324" y="10618"/>
                  <a:pt x="17328" y="10609"/>
                </a:cubicBezTo>
                <a:cubicBezTo>
                  <a:pt x="17334" y="10598"/>
                  <a:pt x="17338" y="10592"/>
                  <a:pt x="17344" y="10584"/>
                </a:cubicBezTo>
                <a:cubicBezTo>
                  <a:pt x="17349" y="10577"/>
                  <a:pt x="17355" y="10572"/>
                  <a:pt x="17360" y="10564"/>
                </a:cubicBezTo>
                <a:cubicBezTo>
                  <a:pt x="17365" y="10556"/>
                  <a:pt x="17367" y="10550"/>
                  <a:pt x="17369" y="10539"/>
                </a:cubicBezTo>
                <a:cubicBezTo>
                  <a:pt x="17372" y="10528"/>
                  <a:pt x="17371" y="10517"/>
                  <a:pt x="17372" y="10506"/>
                </a:cubicBezTo>
                <a:cubicBezTo>
                  <a:pt x="17374" y="10495"/>
                  <a:pt x="17378" y="10485"/>
                  <a:pt x="17379" y="10474"/>
                </a:cubicBezTo>
                <a:cubicBezTo>
                  <a:pt x="17379" y="10466"/>
                  <a:pt x="17378" y="10456"/>
                  <a:pt x="17379" y="10448"/>
                </a:cubicBezTo>
                <a:cubicBezTo>
                  <a:pt x="17379" y="10440"/>
                  <a:pt x="17381" y="10431"/>
                  <a:pt x="17382" y="10423"/>
                </a:cubicBezTo>
                <a:cubicBezTo>
                  <a:pt x="17383" y="10415"/>
                  <a:pt x="17383" y="10405"/>
                  <a:pt x="17385" y="10397"/>
                </a:cubicBezTo>
                <a:cubicBezTo>
                  <a:pt x="17387" y="10385"/>
                  <a:pt x="17395" y="10384"/>
                  <a:pt x="17401" y="10378"/>
                </a:cubicBezTo>
                <a:cubicBezTo>
                  <a:pt x="17411" y="10365"/>
                  <a:pt x="17416" y="10347"/>
                  <a:pt x="17423" y="10326"/>
                </a:cubicBezTo>
                <a:cubicBezTo>
                  <a:pt x="17431" y="10302"/>
                  <a:pt x="17439" y="10286"/>
                  <a:pt x="17439" y="10255"/>
                </a:cubicBezTo>
                <a:cubicBezTo>
                  <a:pt x="17439" y="10239"/>
                  <a:pt x="17436" y="10228"/>
                  <a:pt x="17432" y="10217"/>
                </a:cubicBezTo>
                <a:cubicBezTo>
                  <a:pt x="17429" y="10207"/>
                  <a:pt x="17427" y="10196"/>
                  <a:pt x="17423" y="10191"/>
                </a:cubicBezTo>
                <a:cubicBezTo>
                  <a:pt x="17419" y="10186"/>
                  <a:pt x="17414" y="10192"/>
                  <a:pt x="17410" y="10191"/>
                </a:cubicBezTo>
                <a:cubicBezTo>
                  <a:pt x="17401" y="10186"/>
                  <a:pt x="17394" y="10186"/>
                  <a:pt x="17383" y="10184"/>
                </a:cubicBezTo>
                <a:cubicBezTo>
                  <a:pt x="17383" y="10165"/>
                  <a:pt x="17382" y="10152"/>
                  <a:pt x="17382" y="10133"/>
                </a:cubicBezTo>
                <a:cubicBezTo>
                  <a:pt x="17382" y="10123"/>
                  <a:pt x="17385" y="10117"/>
                  <a:pt x="17385" y="10107"/>
                </a:cubicBezTo>
                <a:cubicBezTo>
                  <a:pt x="17385" y="10097"/>
                  <a:pt x="17383" y="10091"/>
                  <a:pt x="17383" y="10081"/>
                </a:cubicBezTo>
                <a:lnTo>
                  <a:pt x="17407" y="10081"/>
                </a:lnTo>
                <a:cubicBezTo>
                  <a:pt x="17406" y="10073"/>
                  <a:pt x="17408" y="10064"/>
                  <a:pt x="17407" y="10056"/>
                </a:cubicBezTo>
                <a:cubicBezTo>
                  <a:pt x="17405" y="10044"/>
                  <a:pt x="17398" y="10041"/>
                  <a:pt x="17398" y="10030"/>
                </a:cubicBezTo>
                <a:cubicBezTo>
                  <a:pt x="17394" y="10001"/>
                  <a:pt x="17400" y="9982"/>
                  <a:pt x="17398" y="9953"/>
                </a:cubicBezTo>
                <a:cubicBezTo>
                  <a:pt x="17398" y="9944"/>
                  <a:pt x="17398" y="9935"/>
                  <a:pt x="17398" y="9927"/>
                </a:cubicBezTo>
                <a:cubicBezTo>
                  <a:pt x="17396" y="9914"/>
                  <a:pt x="17389" y="9911"/>
                  <a:pt x="17385" y="9901"/>
                </a:cubicBezTo>
                <a:cubicBezTo>
                  <a:pt x="17381" y="9892"/>
                  <a:pt x="17373" y="9893"/>
                  <a:pt x="17372" y="9882"/>
                </a:cubicBezTo>
                <a:cubicBezTo>
                  <a:pt x="17370" y="9853"/>
                  <a:pt x="17376" y="9835"/>
                  <a:pt x="17376" y="9805"/>
                </a:cubicBezTo>
                <a:cubicBezTo>
                  <a:pt x="17376" y="9774"/>
                  <a:pt x="17372" y="9755"/>
                  <a:pt x="17366" y="9727"/>
                </a:cubicBezTo>
                <a:cubicBezTo>
                  <a:pt x="17360" y="9705"/>
                  <a:pt x="17354" y="9696"/>
                  <a:pt x="17347" y="9675"/>
                </a:cubicBezTo>
                <a:cubicBezTo>
                  <a:pt x="17340" y="9651"/>
                  <a:pt x="17335" y="9631"/>
                  <a:pt x="17322" y="9618"/>
                </a:cubicBezTo>
                <a:cubicBezTo>
                  <a:pt x="17317" y="9613"/>
                  <a:pt x="17315" y="9602"/>
                  <a:pt x="17310" y="9599"/>
                </a:cubicBezTo>
                <a:cubicBezTo>
                  <a:pt x="17304" y="9596"/>
                  <a:pt x="17298" y="9604"/>
                  <a:pt x="17294" y="9599"/>
                </a:cubicBezTo>
                <a:cubicBezTo>
                  <a:pt x="17289" y="9594"/>
                  <a:pt x="17284" y="9589"/>
                  <a:pt x="17281" y="9579"/>
                </a:cubicBezTo>
                <a:cubicBezTo>
                  <a:pt x="17280" y="9573"/>
                  <a:pt x="17281" y="9563"/>
                  <a:pt x="17281" y="9553"/>
                </a:cubicBezTo>
                <a:lnTo>
                  <a:pt x="17281" y="9527"/>
                </a:lnTo>
                <a:cubicBezTo>
                  <a:pt x="17281" y="9516"/>
                  <a:pt x="17285" y="9511"/>
                  <a:pt x="17287" y="9502"/>
                </a:cubicBezTo>
                <a:cubicBezTo>
                  <a:pt x="17290" y="9489"/>
                  <a:pt x="17296" y="9486"/>
                  <a:pt x="17300" y="9476"/>
                </a:cubicBezTo>
                <a:cubicBezTo>
                  <a:pt x="17304" y="9466"/>
                  <a:pt x="17312" y="9468"/>
                  <a:pt x="17313" y="9457"/>
                </a:cubicBezTo>
                <a:cubicBezTo>
                  <a:pt x="17314" y="9439"/>
                  <a:pt x="17313" y="9425"/>
                  <a:pt x="17313" y="9405"/>
                </a:cubicBezTo>
                <a:lnTo>
                  <a:pt x="17313" y="9354"/>
                </a:lnTo>
                <a:lnTo>
                  <a:pt x="17347" y="9354"/>
                </a:lnTo>
                <a:cubicBezTo>
                  <a:pt x="17351" y="9347"/>
                  <a:pt x="17357" y="9344"/>
                  <a:pt x="17360" y="9335"/>
                </a:cubicBezTo>
                <a:cubicBezTo>
                  <a:pt x="17363" y="9325"/>
                  <a:pt x="17366" y="9317"/>
                  <a:pt x="17369" y="9309"/>
                </a:cubicBezTo>
                <a:cubicBezTo>
                  <a:pt x="17372" y="9301"/>
                  <a:pt x="17372" y="9288"/>
                  <a:pt x="17376" y="9283"/>
                </a:cubicBezTo>
                <a:cubicBezTo>
                  <a:pt x="17380" y="9278"/>
                  <a:pt x="17384" y="9284"/>
                  <a:pt x="17388" y="9283"/>
                </a:cubicBezTo>
                <a:cubicBezTo>
                  <a:pt x="17392" y="9281"/>
                  <a:pt x="17397" y="9283"/>
                  <a:pt x="17401" y="9283"/>
                </a:cubicBezTo>
                <a:cubicBezTo>
                  <a:pt x="17406" y="9281"/>
                  <a:pt x="17409" y="9271"/>
                  <a:pt x="17413" y="9270"/>
                </a:cubicBezTo>
                <a:lnTo>
                  <a:pt x="17426" y="9270"/>
                </a:lnTo>
                <a:cubicBezTo>
                  <a:pt x="17441" y="9268"/>
                  <a:pt x="17449" y="9270"/>
                  <a:pt x="17464" y="9270"/>
                </a:cubicBezTo>
                <a:cubicBezTo>
                  <a:pt x="17465" y="9244"/>
                  <a:pt x="17467" y="9232"/>
                  <a:pt x="17467" y="9206"/>
                </a:cubicBezTo>
                <a:cubicBezTo>
                  <a:pt x="17467" y="9198"/>
                  <a:pt x="17464" y="9191"/>
                  <a:pt x="17464" y="9183"/>
                </a:cubicBezTo>
                <a:lnTo>
                  <a:pt x="17401" y="9183"/>
                </a:lnTo>
                <a:cubicBezTo>
                  <a:pt x="17398" y="9175"/>
                  <a:pt x="17397" y="9169"/>
                  <a:pt x="17394" y="9160"/>
                </a:cubicBezTo>
                <a:cubicBezTo>
                  <a:pt x="17388" y="9139"/>
                  <a:pt x="17383" y="9128"/>
                  <a:pt x="17376" y="9109"/>
                </a:cubicBezTo>
                <a:lnTo>
                  <a:pt x="17328" y="9109"/>
                </a:lnTo>
                <a:cubicBezTo>
                  <a:pt x="17328" y="9128"/>
                  <a:pt x="17326" y="9141"/>
                  <a:pt x="17325" y="9160"/>
                </a:cubicBezTo>
                <a:cubicBezTo>
                  <a:pt x="17325" y="9170"/>
                  <a:pt x="17326" y="9178"/>
                  <a:pt x="17325" y="9186"/>
                </a:cubicBezTo>
                <a:cubicBezTo>
                  <a:pt x="17324" y="9194"/>
                  <a:pt x="17320" y="9201"/>
                  <a:pt x="17319" y="9209"/>
                </a:cubicBezTo>
                <a:cubicBezTo>
                  <a:pt x="17314" y="9209"/>
                  <a:pt x="17311" y="9212"/>
                  <a:pt x="17306" y="9212"/>
                </a:cubicBezTo>
                <a:cubicBezTo>
                  <a:pt x="17302" y="9212"/>
                  <a:pt x="17298" y="9206"/>
                  <a:pt x="17294" y="9206"/>
                </a:cubicBezTo>
                <a:cubicBezTo>
                  <a:pt x="17288" y="9206"/>
                  <a:pt x="17285" y="9209"/>
                  <a:pt x="17280" y="9209"/>
                </a:cubicBezTo>
                <a:lnTo>
                  <a:pt x="17280" y="9064"/>
                </a:lnTo>
                <a:lnTo>
                  <a:pt x="17200" y="9064"/>
                </a:lnTo>
                <a:cubicBezTo>
                  <a:pt x="17187" y="9064"/>
                  <a:pt x="17177" y="9037"/>
                  <a:pt x="17177" y="9010"/>
                </a:cubicBezTo>
                <a:cubicBezTo>
                  <a:pt x="17177" y="8994"/>
                  <a:pt x="17178" y="8982"/>
                  <a:pt x="17181" y="8968"/>
                </a:cubicBezTo>
                <a:cubicBezTo>
                  <a:pt x="17182" y="8956"/>
                  <a:pt x="17187" y="8951"/>
                  <a:pt x="17190" y="8942"/>
                </a:cubicBezTo>
                <a:cubicBezTo>
                  <a:pt x="17193" y="8931"/>
                  <a:pt x="17196" y="8920"/>
                  <a:pt x="17202" y="8916"/>
                </a:cubicBezTo>
                <a:cubicBezTo>
                  <a:pt x="17206" y="8914"/>
                  <a:pt x="17211" y="8911"/>
                  <a:pt x="17215" y="8910"/>
                </a:cubicBezTo>
                <a:cubicBezTo>
                  <a:pt x="17229" y="8903"/>
                  <a:pt x="17238" y="8910"/>
                  <a:pt x="17253" y="8910"/>
                </a:cubicBezTo>
                <a:cubicBezTo>
                  <a:pt x="17258" y="8910"/>
                  <a:pt x="17261" y="8911"/>
                  <a:pt x="17265" y="8910"/>
                </a:cubicBezTo>
                <a:cubicBezTo>
                  <a:pt x="17269" y="8908"/>
                  <a:pt x="17275" y="8908"/>
                  <a:pt x="17278" y="8903"/>
                </a:cubicBezTo>
                <a:cubicBezTo>
                  <a:pt x="17281" y="8898"/>
                  <a:pt x="17276" y="8885"/>
                  <a:pt x="17278" y="8877"/>
                </a:cubicBezTo>
                <a:cubicBezTo>
                  <a:pt x="17280" y="8866"/>
                  <a:pt x="17284" y="8861"/>
                  <a:pt x="17287" y="8852"/>
                </a:cubicBezTo>
                <a:cubicBezTo>
                  <a:pt x="17290" y="8842"/>
                  <a:pt x="17292" y="8831"/>
                  <a:pt x="17297" y="8826"/>
                </a:cubicBezTo>
                <a:cubicBezTo>
                  <a:pt x="17303" y="8821"/>
                  <a:pt x="17307" y="8823"/>
                  <a:pt x="17313" y="8819"/>
                </a:cubicBezTo>
                <a:cubicBezTo>
                  <a:pt x="17318" y="8816"/>
                  <a:pt x="17320" y="8808"/>
                  <a:pt x="17325" y="8807"/>
                </a:cubicBezTo>
                <a:cubicBezTo>
                  <a:pt x="17334" y="8803"/>
                  <a:pt x="17342" y="8808"/>
                  <a:pt x="17350" y="8807"/>
                </a:cubicBezTo>
                <a:cubicBezTo>
                  <a:pt x="17354" y="8807"/>
                  <a:pt x="17359" y="8808"/>
                  <a:pt x="17363" y="8807"/>
                </a:cubicBezTo>
                <a:cubicBezTo>
                  <a:pt x="17369" y="8805"/>
                  <a:pt x="17368" y="8789"/>
                  <a:pt x="17372" y="8781"/>
                </a:cubicBezTo>
                <a:cubicBezTo>
                  <a:pt x="17377" y="8773"/>
                  <a:pt x="17381" y="8765"/>
                  <a:pt x="17385" y="8755"/>
                </a:cubicBezTo>
                <a:cubicBezTo>
                  <a:pt x="17389" y="8745"/>
                  <a:pt x="17390" y="8737"/>
                  <a:pt x="17394" y="8729"/>
                </a:cubicBezTo>
                <a:cubicBezTo>
                  <a:pt x="17400" y="8718"/>
                  <a:pt x="17405" y="8712"/>
                  <a:pt x="17410" y="8704"/>
                </a:cubicBezTo>
                <a:cubicBezTo>
                  <a:pt x="17416" y="8695"/>
                  <a:pt x="17418" y="8677"/>
                  <a:pt x="17426" y="8677"/>
                </a:cubicBezTo>
                <a:lnTo>
                  <a:pt x="17432" y="8677"/>
                </a:lnTo>
                <a:cubicBezTo>
                  <a:pt x="17438" y="8676"/>
                  <a:pt x="17440" y="8687"/>
                  <a:pt x="17445" y="8691"/>
                </a:cubicBezTo>
                <a:lnTo>
                  <a:pt x="17448" y="8716"/>
                </a:lnTo>
                <a:cubicBezTo>
                  <a:pt x="17445" y="8724"/>
                  <a:pt x="17442" y="8732"/>
                  <a:pt x="17439" y="8742"/>
                </a:cubicBezTo>
                <a:cubicBezTo>
                  <a:pt x="17435" y="8752"/>
                  <a:pt x="17428" y="8752"/>
                  <a:pt x="17426" y="8761"/>
                </a:cubicBezTo>
                <a:cubicBezTo>
                  <a:pt x="17422" y="8777"/>
                  <a:pt x="17424" y="8796"/>
                  <a:pt x="17423" y="8813"/>
                </a:cubicBezTo>
                <a:cubicBezTo>
                  <a:pt x="17420" y="8837"/>
                  <a:pt x="17409" y="8847"/>
                  <a:pt x="17401" y="8865"/>
                </a:cubicBezTo>
                <a:cubicBezTo>
                  <a:pt x="17398" y="8873"/>
                  <a:pt x="17395" y="8881"/>
                  <a:pt x="17391" y="8890"/>
                </a:cubicBezTo>
                <a:cubicBezTo>
                  <a:pt x="17387" y="8900"/>
                  <a:pt x="17383" y="8900"/>
                  <a:pt x="17379" y="8910"/>
                </a:cubicBezTo>
                <a:cubicBezTo>
                  <a:pt x="17376" y="8916"/>
                  <a:pt x="17377" y="8927"/>
                  <a:pt x="17376" y="8935"/>
                </a:cubicBezTo>
                <a:lnTo>
                  <a:pt x="17379" y="8961"/>
                </a:lnTo>
                <a:cubicBezTo>
                  <a:pt x="17383" y="8956"/>
                  <a:pt x="17387" y="8954"/>
                  <a:pt x="17391" y="8948"/>
                </a:cubicBezTo>
                <a:cubicBezTo>
                  <a:pt x="17396" y="8940"/>
                  <a:pt x="17397" y="8931"/>
                  <a:pt x="17401" y="8923"/>
                </a:cubicBezTo>
                <a:lnTo>
                  <a:pt x="17463" y="8923"/>
                </a:lnTo>
                <a:cubicBezTo>
                  <a:pt x="17470" y="8923"/>
                  <a:pt x="17474" y="8911"/>
                  <a:pt x="17480" y="8903"/>
                </a:cubicBezTo>
                <a:cubicBezTo>
                  <a:pt x="17488" y="8890"/>
                  <a:pt x="17494" y="8874"/>
                  <a:pt x="17501" y="8858"/>
                </a:cubicBezTo>
                <a:cubicBezTo>
                  <a:pt x="17505" y="8850"/>
                  <a:pt x="17505" y="8837"/>
                  <a:pt x="17511" y="8832"/>
                </a:cubicBezTo>
                <a:cubicBezTo>
                  <a:pt x="17515" y="8829"/>
                  <a:pt x="17519" y="8827"/>
                  <a:pt x="17523" y="8826"/>
                </a:cubicBezTo>
                <a:cubicBezTo>
                  <a:pt x="17528" y="8822"/>
                  <a:pt x="17530" y="8813"/>
                  <a:pt x="17536" y="8813"/>
                </a:cubicBezTo>
                <a:cubicBezTo>
                  <a:pt x="17552" y="8813"/>
                  <a:pt x="17559" y="8834"/>
                  <a:pt x="17574" y="8839"/>
                </a:cubicBezTo>
                <a:cubicBezTo>
                  <a:pt x="17578" y="8840"/>
                  <a:pt x="17582" y="8837"/>
                  <a:pt x="17586" y="8839"/>
                </a:cubicBezTo>
                <a:cubicBezTo>
                  <a:pt x="17596" y="8842"/>
                  <a:pt x="17603" y="8849"/>
                  <a:pt x="17611" y="8858"/>
                </a:cubicBezTo>
                <a:cubicBezTo>
                  <a:pt x="17616" y="8863"/>
                  <a:pt x="17621" y="8863"/>
                  <a:pt x="17624" y="8871"/>
                </a:cubicBezTo>
                <a:cubicBezTo>
                  <a:pt x="17630" y="8885"/>
                  <a:pt x="17630" y="8903"/>
                  <a:pt x="17630" y="8923"/>
                </a:cubicBezTo>
                <a:lnTo>
                  <a:pt x="17630" y="8948"/>
                </a:lnTo>
                <a:cubicBezTo>
                  <a:pt x="17630" y="8959"/>
                  <a:pt x="17626" y="8964"/>
                  <a:pt x="17624" y="8974"/>
                </a:cubicBezTo>
                <a:cubicBezTo>
                  <a:pt x="17621" y="8987"/>
                  <a:pt x="17615" y="8987"/>
                  <a:pt x="17611" y="9000"/>
                </a:cubicBezTo>
                <a:cubicBezTo>
                  <a:pt x="17610" y="9008"/>
                  <a:pt x="17613" y="9018"/>
                  <a:pt x="17611" y="9026"/>
                </a:cubicBezTo>
                <a:cubicBezTo>
                  <a:pt x="17608" y="9042"/>
                  <a:pt x="17599" y="9046"/>
                  <a:pt x="17599" y="9064"/>
                </a:cubicBezTo>
                <a:cubicBezTo>
                  <a:pt x="17599" y="9086"/>
                  <a:pt x="17601" y="9100"/>
                  <a:pt x="17602" y="9122"/>
                </a:cubicBezTo>
                <a:lnTo>
                  <a:pt x="17627" y="9122"/>
                </a:lnTo>
                <a:lnTo>
                  <a:pt x="17640" y="9109"/>
                </a:lnTo>
                <a:cubicBezTo>
                  <a:pt x="17645" y="9104"/>
                  <a:pt x="17648" y="9090"/>
                  <a:pt x="17656" y="9090"/>
                </a:cubicBezTo>
                <a:cubicBezTo>
                  <a:pt x="17660" y="9090"/>
                  <a:pt x="17664" y="9095"/>
                  <a:pt x="17668" y="9096"/>
                </a:cubicBezTo>
                <a:cubicBezTo>
                  <a:pt x="17679" y="9105"/>
                  <a:pt x="17684" y="9120"/>
                  <a:pt x="17690" y="9141"/>
                </a:cubicBezTo>
                <a:cubicBezTo>
                  <a:pt x="17692" y="9150"/>
                  <a:pt x="17692" y="9159"/>
                  <a:pt x="17693" y="9167"/>
                </a:cubicBezTo>
                <a:cubicBezTo>
                  <a:pt x="17696" y="9185"/>
                  <a:pt x="17697" y="9201"/>
                  <a:pt x="17699" y="9219"/>
                </a:cubicBezTo>
                <a:cubicBezTo>
                  <a:pt x="17700" y="9227"/>
                  <a:pt x="17702" y="9236"/>
                  <a:pt x="17703" y="9244"/>
                </a:cubicBezTo>
                <a:cubicBezTo>
                  <a:pt x="17703" y="9254"/>
                  <a:pt x="17707" y="9260"/>
                  <a:pt x="17709" y="9270"/>
                </a:cubicBezTo>
                <a:cubicBezTo>
                  <a:pt x="17712" y="9283"/>
                  <a:pt x="17722" y="9288"/>
                  <a:pt x="17722" y="9304"/>
                </a:cubicBezTo>
                <a:lnTo>
                  <a:pt x="17722" y="9442"/>
                </a:lnTo>
                <a:cubicBezTo>
                  <a:pt x="17722" y="9458"/>
                  <a:pt x="17713" y="9465"/>
                  <a:pt x="17709" y="9476"/>
                </a:cubicBezTo>
                <a:cubicBezTo>
                  <a:pt x="17705" y="9486"/>
                  <a:pt x="17699" y="9484"/>
                  <a:pt x="17697" y="9495"/>
                </a:cubicBezTo>
                <a:cubicBezTo>
                  <a:pt x="17695" y="9503"/>
                  <a:pt x="17695" y="9513"/>
                  <a:pt x="17693" y="9522"/>
                </a:cubicBezTo>
                <a:cubicBezTo>
                  <a:pt x="17692" y="9531"/>
                  <a:pt x="17690" y="9537"/>
                  <a:pt x="17690" y="9548"/>
                </a:cubicBezTo>
                <a:lnTo>
                  <a:pt x="17690" y="9624"/>
                </a:lnTo>
                <a:lnTo>
                  <a:pt x="17759" y="9624"/>
                </a:lnTo>
                <a:cubicBezTo>
                  <a:pt x="17776" y="9624"/>
                  <a:pt x="17782" y="9597"/>
                  <a:pt x="17797" y="9579"/>
                </a:cubicBezTo>
                <a:lnTo>
                  <a:pt x="17810" y="9566"/>
                </a:lnTo>
                <a:cubicBezTo>
                  <a:pt x="17815" y="9560"/>
                  <a:pt x="17820" y="9554"/>
                  <a:pt x="17826" y="9547"/>
                </a:cubicBezTo>
                <a:cubicBezTo>
                  <a:pt x="17832" y="9539"/>
                  <a:pt x="17834" y="9528"/>
                  <a:pt x="17841" y="9522"/>
                </a:cubicBezTo>
                <a:cubicBezTo>
                  <a:pt x="17845" y="9518"/>
                  <a:pt x="17850" y="9518"/>
                  <a:pt x="17854" y="9515"/>
                </a:cubicBezTo>
                <a:cubicBezTo>
                  <a:pt x="17858" y="9510"/>
                  <a:pt x="17861" y="9505"/>
                  <a:pt x="17866" y="9502"/>
                </a:cubicBezTo>
                <a:cubicBezTo>
                  <a:pt x="17872" y="9497"/>
                  <a:pt x="17873" y="9486"/>
                  <a:pt x="17879" y="9483"/>
                </a:cubicBezTo>
                <a:cubicBezTo>
                  <a:pt x="17884" y="9479"/>
                  <a:pt x="17890" y="9487"/>
                  <a:pt x="17895" y="9483"/>
                </a:cubicBezTo>
                <a:cubicBezTo>
                  <a:pt x="17899" y="9478"/>
                  <a:pt x="17904" y="9473"/>
                  <a:pt x="17907" y="9463"/>
                </a:cubicBezTo>
                <a:cubicBezTo>
                  <a:pt x="17909" y="9457"/>
                  <a:pt x="17907" y="9446"/>
                  <a:pt x="17907" y="9438"/>
                </a:cubicBezTo>
                <a:cubicBezTo>
                  <a:pt x="17908" y="9420"/>
                  <a:pt x="17906" y="9406"/>
                  <a:pt x="17907" y="9386"/>
                </a:cubicBezTo>
                <a:cubicBezTo>
                  <a:pt x="17907" y="9373"/>
                  <a:pt x="17910" y="9365"/>
                  <a:pt x="17910" y="9354"/>
                </a:cubicBezTo>
                <a:cubicBezTo>
                  <a:pt x="17910" y="9346"/>
                  <a:pt x="17914" y="9340"/>
                  <a:pt x="17914" y="9330"/>
                </a:cubicBezTo>
                <a:lnTo>
                  <a:pt x="17914" y="9251"/>
                </a:lnTo>
                <a:cubicBezTo>
                  <a:pt x="17901" y="9251"/>
                  <a:pt x="17891" y="9252"/>
                  <a:pt x="17882" y="9238"/>
                </a:cubicBezTo>
                <a:cubicBezTo>
                  <a:pt x="17876" y="9230"/>
                  <a:pt x="17873" y="9220"/>
                  <a:pt x="17873" y="9206"/>
                </a:cubicBezTo>
                <a:cubicBezTo>
                  <a:pt x="17871" y="9184"/>
                  <a:pt x="17874" y="9169"/>
                  <a:pt x="17873" y="9148"/>
                </a:cubicBezTo>
                <a:cubicBezTo>
                  <a:pt x="17873" y="9140"/>
                  <a:pt x="17875" y="9130"/>
                  <a:pt x="17873" y="9122"/>
                </a:cubicBezTo>
                <a:cubicBezTo>
                  <a:pt x="17870" y="9114"/>
                  <a:pt x="17864" y="9115"/>
                  <a:pt x="17860" y="9109"/>
                </a:cubicBezTo>
                <a:cubicBezTo>
                  <a:pt x="17856" y="9103"/>
                  <a:pt x="17852" y="9096"/>
                  <a:pt x="17847" y="9090"/>
                </a:cubicBezTo>
                <a:cubicBezTo>
                  <a:pt x="17843" y="9083"/>
                  <a:pt x="17843" y="9070"/>
                  <a:pt x="17838" y="9064"/>
                </a:cubicBezTo>
                <a:cubicBezTo>
                  <a:pt x="17834" y="9058"/>
                  <a:pt x="17829" y="9058"/>
                  <a:pt x="17826" y="9052"/>
                </a:cubicBezTo>
                <a:cubicBezTo>
                  <a:pt x="17822" y="9045"/>
                  <a:pt x="17817" y="9042"/>
                  <a:pt x="17813" y="9032"/>
                </a:cubicBezTo>
                <a:cubicBezTo>
                  <a:pt x="17810" y="9025"/>
                  <a:pt x="17812" y="9014"/>
                  <a:pt x="17810" y="9006"/>
                </a:cubicBezTo>
                <a:cubicBezTo>
                  <a:pt x="17807" y="8996"/>
                  <a:pt x="17802" y="8992"/>
                  <a:pt x="17800" y="8980"/>
                </a:cubicBezTo>
                <a:cubicBezTo>
                  <a:pt x="17798" y="8968"/>
                  <a:pt x="17800" y="8956"/>
                  <a:pt x="17800" y="8942"/>
                </a:cubicBezTo>
                <a:cubicBezTo>
                  <a:pt x="17800" y="8914"/>
                  <a:pt x="17799" y="8895"/>
                  <a:pt x="17803" y="8871"/>
                </a:cubicBezTo>
                <a:cubicBezTo>
                  <a:pt x="17805" y="8860"/>
                  <a:pt x="17810" y="8856"/>
                  <a:pt x="17813" y="8845"/>
                </a:cubicBezTo>
                <a:cubicBezTo>
                  <a:pt x="17815" y="8836"/>
                  <a:pt x="17817" y="8827"/>
                  <a:pt x="17819" y="8819"/>
                </a:cubicBezTo>
                <a:cubicBezTo>
                  <a:pt x="17822" y="8811"/>
                  <a:pt x="17819" y="8798"/>
                  <a:pt x="17822" y="8794"/>
                </a:cubicBezTo>
                <a:cubicBezTo>
                  <a:pt x="17825" y="8789"/>
                  <a:pt x="17831" y="8795"/>
                  <a:pt x="17835" y="8794"/>
                </a:cubicBezTo>
                <a:cubicBezTo>
                  <a:pt x="17845" y="8787"/>
                  <a:pt x="17853" y="8784"/>
                  <a:pt x="17863" y="8781"/>
                </a:cubicBezTo>
                <a:lnTo>
                  <a:pt x="17876" y="8781"/>
                </a:lnTo>
                <a:cubicBezTo>
                  <a:pt x="17885" y="8779"/>
                  <a:pt x="17891" y="8776"/>
                  <a:pt x="17901" y="8774"/>
                </a:cubicBezTo>
                <a:lnTo>
                  <a:pt x="17901" y="8547"/>
                </a:lnTo>
                <a:cubicBezTo>
                  <a:pt x="17901" y="8538"/>
                  <a:pt x="17903" y="8531"/>
                  <a:pt x="17904" y="8523"/>
                </a:cubicBezTo>
                <a:cubicBezTo>
                  <a:pt x="17905" y="8515"/>
                  <a:pt x="17905" y="8506"/>
                  <a:pt x="17907" y="8498"/>
                </a:cubicBezTo>
                <a:cubicBezTo>
                  <a:pt x="17909" y="8488"/>
                  <a:pt x="17912" y="8478"/>
                  <a:pt x="17917" y="8471"/>
                </a:cubicBezTo>
                <a:cubicBezTo>
                  <a:pt x="17920" y="8468"/>
                  <a:pt x="17925" y="8475"/>
                  <a:pt x="17929" y="8471"/>
                </a:cubicBezTo>
                <a:cubicBezTo>
                  <a:pt x="17934" y="8468"/>
                  <a:pt x="17937" y="8464"/>
                  <a:pt x="17942" y="8459"/>
                </a:cubicBezTo>
                <a:cubicBezTo>
                  <a:pt x="17955" y="8444"/>
                  <a:pt x="17958" y="8425"/>
                  <a:pt x="17967" y="8401"/>
                </a:cubicBezTo>
                <a:cubicBezTo>
                  <a:pt x="17970" y="8391"/>
                  <a:pt x="17973" y="8385"/>
                  <a:pt x="17977" y="8375"/>
                </a:cubicBezTo>
                <a:cubicBezTo>
                  <a:pt x="17984" y="8357"/>
                  <a:pt x="17988" y="8338"/>
                  <a:pt x="17998" y="8330"/>
                </a:cubicBezTo>
                <a:cubicBezTo>
                  <a:pt x="18003" y="8327"/>
                  <a:pt x="18006" y="8330"/>
                  <a:pt x="18011" y="8330"/>
                </a:cubicBezTo>
                <a:cubicBezTo>
                  <a:pt x="18016" y="8330"/>
                  <a:pt x="18020" y="8329"/>
                  <a:pt x="18024" y="8330"/>
                </a:cubicBezTo>
                <a:cubicBezTo>
                  <a:pt x="18045" y="8341"/>
                  <a:pt x="18053" y="8380"/>
                  <a:pt x="18074" y="8395"/>
                </a:cubicBezTo>
                <a:cubicBezTo>
                  <a:pt x="18078" y="8396"/>
                  <a:pt x="18082" y="8401"/>
                  <a:pt x="18086" y="8401"/>
                </a:cubicBezTo>
                <a:cubicBezTo>
                  <a:pt x="18097" y="8401"/>
                  <a:pt x="18103" y="8391"/>
                  <a:pt x="18112" y="8382"/>
                </a:cubicBezTo>
                <a:cubicBezTo>
                  <a:pt x="18116" y="8377"/>
                  <a:pt x="18120" y="8373"/>
                  <a:pt x="18124" y="8368"/>
                </a:cubicBezTo>
                <a:cubicBezTo>
                  <a:pt x="18129" y="8362"/>
                  <a:pt x="18129" y="8349"/>
                  <a:pt x="18134" y="8343"/>
                </a:cubicBezTo>
                <a:cubicBezTo>
                  <a:pt x="18138" y="8336"/>
                  <a:pt x="18142" y="8329"/>
                  <a:pt x="18146" y="8324"/>
                </a:cubicBezTo>
                <a:cubicBezTo>
                  <a:pt x="18150" y="8319"/>
                  <a:pt x="18155" y="8327"/>
                  <a:pt x="18159" y="8324"/>
                </a:cubicBezTo>
                <a:cubicBezTo>
                  <a:pt x="18164" y="8319"/>
                  <a:pt x="18163" y="8301"/>
                  <a:pt x="18168" y="8298"/>
                </a:cubicBezTo>
                <a:cubicBezTo>
                  <a:pt x="18177" y="8291"/>
                  <a:pt x="18185" y="8301"/>
                  <a:pt x="18194" y="8298"/>
                </a:cubicBezTo>
                <a:cubicBezTo>
                  <a:pt x="18198" y="8296"/>
                  <a:pt x="18201" y="8288"/>
                  <a:pt x="18206" y="8285"/>
                </a:cubicBezTo>
                <a:cubicBezTo>
                  <a:pt x="18210" y="8283"/>
                  <a:pt x="18216" y="8282"/>
                  <a:pt x="18219" y="8279"/>
                </a:cubicBezTo>
                <a:cubicBezTo>
                  <a:pt x="18223" y="8272"/>
                  <a:pt x="18227" y="8266"/>
                  <a:pt x="18231" y="8259"/>
                </a:cubicBezTo>
                <a:cubicBezTo>
                  <a:pt x="18234" y="8255"/>
                  <a:pt x="18231" y="8242"/>
                  <a:pt x="18231" y="8234"/>
                </a:cubicBezTo>
                <a:cubicBezTo>
                  <a:pt x="18238" y="8214"/>
                  <a:pt x="18253" y="8198"/>
                  <a:pt x="18263" y="8182"/>
                </a:cubicBezTo>
                <a:cubicBezTo>
                  <a:pt x="18266" y="8175"/>
                  <a:pt x="18272" y="8177"/>
                  <a:pt x="18275" y="8169"/>
                </a:cubicBezTo>
                <a:cubicBezTo>
                  <a:pt x="18278" y="8161"/>
                  <a:pt x="18278" y="8151"/>
                  <a:pt x="18282" y="8143"/>
                </a:cubicBezTo>
                <a:cubicBezTo>
                  <a:pt x="18285" y="8135"/>
                  <a:pt x="18291" y="8132"/>
                  <a:pt x="18294" y="8124"/>
                </a:cubicBezTo>
                <a:cubicBezTo>
                  <a:pt x="18308" y="8094"/>
                  <a:pt x="18313" y="8068"/>
                  <a:pt x="18329" y="8040"/>
                </a:cubicBezTo>
                <a:cubicBezTo>
                  <a:pt x="18333" y="8032"/>
                  <a:pt x="18337" y="8029"/>
                  <a:pt x="18341" y="8021"/>
                </a:cubicBezTo>
                <a:cubicBezTo>
                  <a:pt x="18351" y="8005"/>
                  <a:pt x="18356" y="7992"/>
                  <a:pt x="18360" y="7970"/>
                </a:cubicBezTo>
                <a:cubicBezTo>
                  <a:pt x="18362" y="7962"/>
                  <a:pt x="18362" y="7952"/>
                  <a:pt x="18363" y="7944"/>
                </a:cubicBezTo>
                <a:cubicBezTo>
                  <a:pt x="18366" y="7932"/>
                  <a:pt x="18371" y="7930"/>
                  <a:pt x="18373" y="7918"/>
                </a:cubicBezTo>
                <a:cubicBezTo>
                  <a:pt x="18375" y="7910"/>
                  <a:pt x="18374" y="7900"/>
                  <a:pt x="18376" y="7892"/>
                </a:cubicBezTo>
                <a:cubicBezTo>
                  <a:pt x="18380" y="7873"/>
                  <a:pt x="18382" y="7860"/>
                  <a:pt x="18385" y="7841"/>
                </a:cubicBezTo>
                <a:cubicBezTo>
                  <a:pt x="18388" y="7830"/>
                  <a:pt x="18392" y="7825"/>
                  <a:pt x="18395" y="7815"/>
                </a:cubicBezTo>
                <a:cubicBezTo>
                  <a:pt x="18402" y="7791"/>
                  <a:pt x="18409" y="7781"/>
                  <a:pt x="18420" y="7763"/>
                </a:cubicBezTo>
                <a:cubicBezTo>
                  <a:pt x="18424" y="7758"/>
                  <a:pt x="18429" y="7755"/>
                  <a:pt x="18433" y="7751"/>
                </a:cubicBezTo>
                <a:cubicBezTo>
                  <a:pt x="18436" y="7745"/>
                  <a:pt x="18435" y="7730"/>
                  <a:pt x="18439" y="7725"/>
                </a:cubicBezTo>
                <a:cubicBezTo>
                  <a:pt x="18443" y="7720"/>
                  <a:pt x="18448" y="7728"/>
                  <a:pt x="18452" y="7725"/>
                </a:cubicBezTo>
                <a:cubicBezTo>
                  <a:pt x="18462" y="7714"/>
                  <a:pt x="18466" y="7693"/>
                  <a:pt x="18473" y="7673"/>
                </a:cubicBezTo>
                <a:cubicBezTo>
                  <a:pt x="18477" y="7664"/>
                  <a:pt x="18482" y="7664"/>
                  <a:pt x="18486" y="7654"/>
                </a:cubicBezTo>
                <a:cubicBezTo>
                  <a:pt x="18489" y="7646"/>
                  <a:pt x="18489" y="7637"/>
                  <a:pt x="18492" y="7628"/>
                </a:cubicBezTo>
                <a:cubicBezTo>
                  <a:pt x="18496" y="7617"/>
                  <a:pt x="18500" y="7612"/>
                  <a:pt x="18505" y="7603"/>
                </a:cubicBezTo>
                <a:cubicBezTo>
                  <a:pt x="18509" y="7593"/>
                  <a:pt x="18513" y="7586"/>
                  <a:pt x="18517" y="7576"/>
                </a:cubicBezTo>
                <a:cubicBezTo>
                  <a:pt x="18521" y="7567"/>
                  <a:pt x="18529" y="7569"/>
                  <a:pt x="18530" y="7558"/>
                </a:cubicBezTo>
                <a:cubicBezTo>
                  <a:pt x="18532" y="7540"/>
                  <a:pt x="18529" y="7525"/>
                  <a:pt x="18530" y="7506"/>
                </a:cubicBezTo>
                <a:cubicBezTo>
                  <a:pt x="18530" y="7496"/>
                  <a:pt x="18533" y="7489"/>
                  <a:pt x="18533" y="7480"/>
                </a:cubicBezTo>
                <a:cubicBezTo>
                  <a:pt x="18534" y="7461"/>
                  <a:pt x="18532" y="7448"/>
                  <a:pt x="18533" y="7428"/>
                </a:cubicBezTo>
                <a:lnTo>
                  <a:pt x="18533" y="7403"/>
                </a:lnTo>
                <a:cubicBezTo>
                  <a:pt x="18534" y="7392"/>
                  <a:pt x="18540" y="7388"/>
                  <a:pt x="18543" y="7377"/>
                </a:cubicBezTo>
                <a:cubicBezTo>
                  <a:pt x="18545" y="7366"/>
                  <a:pt x="18550" y="7363"/>
                  <a:pt x="18552" y="7351"/>
                </a:cubicBezTo>
                <a:cubicBezTo>
                  <a:pt x="18558" y="7327"/>
                  <a:pt x="18555" y="7308"/>
                  <a:pt x="18555" y="7281"/>
                </a:cubicBezTo>
                <a:lnTo>
                  <a:pt x="18555" y="7236"/>
                </a:lnTo>
                <a:cubicBezTo>
                  <a:pt x="18555" y="7226"/>
                  <a:pt x="18552" y="7220"/>
                  <a:pt x="18552" y="7210"/>
                </a:cubicBezTo>
                <a:lnTo>
                  <a:pt x="18552" y="7184"/>
                </a:lnTo>
                <a:cubicBezTo>
                  <a:pt x="18552" y="7175"/>
                  <a:pt x="18551" y="7166"/>
                  <a:pt x="18552" y="7158"/>
                </a:cubicBezTo>
                <a:cubicBezTo>
                  <a:pt x="18553" y="7147"/>
                  <a:pt x="18560" y="7144"/>
                  <a:pt x="18562" y="7133"/>
                </a:cubicBezTo>
                <a:cubicBezTo>
                  <a:pt x="18563" y="7125"/>
                  <a:pt x="18561" y="7115"/>
                  <a:pt x="18562" y="7106"/>
                </a:cubicBezTo>
                <a:cubicBezTo>
                  <a:pt x="18563" y="7089"/>
                  <a:pt x="18565" y="7073"/>
                  <a:pt x="18568" y="7055"/>
                </a:cubicBezTo>
                <a:cubicBezTo>
                  <a:pt x="18570" y="7042"/>
                  <a:pt x="18577" y="7041"/>
                  <a:pt x="18581" y="7030"/>
                </a:cubicBezTo>
                <a:cubicBezTo>
                  <a:pt x="18583" y="7022"/>
                  <a:pt x="18584" y="7014"/>
                  <a:pt x="18587" y="7004"/>
                </a:cubicBezTo>
                <a:cubicBezTo>
                  <a:pt x="18589" y="6994"/>
                  <a:pt x="18593" y="6988"/>
                  <a:pt x="18596" y="6978"/>
                </a:cubicBezTo>
                <a:cubicBezTo>
                  <a:pt x="18600" y="6983"/>
                  <a:pt x="18606" y="6979"/>
                  <a:pt x="18609" y="6984"/>
                </a:cubicBezTo>
                <a:cubicBezTo>
                  <a:pt x="18613" y="6991"/>
                  <a:pt x="18611" y="7005"/>
                  <a:pt x="18615" y="7010"/>
                </a:cubicBezTo>
                <a:cubicBezTo>
                  <a:pt x="18618" y="7013"/>
                  <a:pt x="18625" y="7012"/>
                  <a:pt x="18628" y="7017"/>
                </a:cubicBezTo>
                <a:cubicBezTo>
                  <a:pt x="18632" y="7023"/>
                  <a:pt x="18636" y="7026"/>
                  <a:pt x="18640" y="7036"/>
                </a:cubicBezTo>
                <a:cubicBezTo>
                  <a:pt x="18644" y="7045"/>
                  <a:pt x="18650" y="7049"/>
                  <a:pt x="18650" y="7062"/>
                </a:cubicBezTo>
                <a:cubicBezTo>
                  <a:pt x="18650" y="7071"/>
                  <a:pt x="18647" y="7078"/>
                  <a:pt x="18647" y="7087"/>
                </a:cubicBezTo>
                <a:cubicBezTo>
                  <a:pt x="18647" y="7099"/>
                  <a:pt x="18642" y="7103"/>
                  <a:pt x="18640" y="7113"/>
                </a:cubicBezTo>
                <a:cubicBezTo>
                  <a:pt x="18639" y="7126"/>
                  <a:pt x="18637" y="7138"/>
                  <a:pt x="18637" y="7152"/>
                </a:cubicBezTo>
                <a:cubicBezTo>
                  <a:pt x="18637" y="7178"/>
                  <a:pt x="18645" y="7192"/>
                  <a:pt x="18647" y="7217"/>
                </a:cubicBezTo>
                <a:cubicBezTo>
                  <a:pt x="18650" y="7258"/>
                  <a:pt x="18647" y="7285"/>
                  <a:pt x="18647" y="7329"/>
                </a:cubicBezTo>
                <a:cubicBezTo>
                  <a:pt x="18647" y="7363"/>
                  <a:pt x="18648" y="7382"/>
                  <a:pt x="18647" y="7416"/>
                </a:cubicBezTo>
                <a:cubicBezTo>
                  <a:pt x="18647" y="7426"/>
                  <a:pt x="18648" y="7434"/>
                  <a:pt x="18647" y="7442"/>
                </a:cubicBezTo>
                <a:cubicBezTo>
                  <a:pt x="18644" y="7453"/>
                  <a:pt x="18640" y="7458"/>
                  <a:pt x="18637" y="7467"/>
                </a:cubicBezTo>
                <a:cubicBezTo>
                  <a:pt x="18634" y="7477"/>
                  <a:pt x="18628" y="7477"/>
                  <a:pt x="18624" y="7487"/>
                </a:cubicBezTo>
                <a:cubicBezTo>
                  <a:pt x="18621" y="7498"/>
                  <a:pt x="18624" y="7510"/>
                  <a:pt x="18624" y="7525"/>
                </a:cubicBezTo>
                <a:cubicBezTo>
                  <a:pt x="18624" y="7540"/>
                  <a:pt x="18624" y="7551"/>
                  <a:pt x="18624" y="7564"/>
                </a:cubicBezTo>
                <a:cubicBezTo>
                  <a:pt x="18627" y="7594"/>
                  <a:pt x="18632" y="7612"/>
                  <a:pt x="18637" y="7641"/>
                </a:cubicBezTo>
                <a:cubicBezTo>
                  <a:pt x="18641" y="7665"/>
                  <a:pt x="18647" y="7680"/>
                  <a:pt x="18647" y="7706"/>
                </a:cubicBezTo>
                <a:cubicBezTo>
                  <a:pt x="18647" y="7720"/>
                  <a:pt x="18646" y="7732"/>
                  <a:pt x="18643" y="7745"/>
                </a:cubicBezTo>
                <a:cubicBezTo>
                  <a:pt x="18641" y="7756"/>
                  <a:pt x="18635" y="7755"/>
                  <a:pt x="18631" y="7763"/>
                </a:cubicBezTo>
                <a:cubicBezTo>
                  <a:pt x="18627" y="7771"/>
                  <a:pt x="18620" y="7772"/>
                  <a:pt x="18618" y="7783"/>
                </a:cubicBezTo>
                <a:cubicBezTo>
                  <a:pt x="18616" y="7798"/>
                  <a:pt x="18620" y="7807"/>
                  <a:pt x="18620" y="7823"/>
                </a:cubicBezTo>
                <a:cubicBezTo>
                  <a:pt x="18620" y="7838"/>
                  <a:pt x="18618" y="7846"/>
                  <a:pt x="18618" y="7860"/>
                </a:cubicBezTo>
                <a:cubicBezTo>
                  <a:pt x="18618" y="7873"/>
                  <a:pt x="18621" y="7879"/>
                  <a:pt x="18621" y="7892"/>
                </a:cubicBezTo>
                <a:cubicBezTo>
                  <a:pt x="18621" y="7902"/>
                  <a:pt x="18620" y="7909"/>
                  <a:pt x="18620" y="7918"/>
                </a:cubicBezTo>
                <a:lnTo>
                  <a:pt x="18643" y="7918"/>
                </a:lnTo>
                <a:cubicBezTo>
                  <a:pt x="18647" y="7912"/>
                  <a:pt x="18654" y="7915"/>
                  <a:pt x="18656" y="7905"/>
                </a:cubicBezTo>
                <a:cubicBezTo>
                  <a:pt x="18658" y="7897"/>
                  <a:pt x="18657" y="7888"/>
                  <a:pt x="18659" y="7879"/>
                </a:cubicBezTo>
                <a:lnTo>
                  <a:pt x="18665" y="7854"/>
                </a:lnTo>
                <a:cubicBezTo>
                  <a:pt x="18668" y="7842"/>
                  <a:pt x="18672" y="7837"/>
                  <a:pt x="18675" y="7828"/>
                </a:cubicBezTo>
                <a:cubicBezTo>
                  <a:pt x="18677" y="7820"/>
                  <a:pt x="18679" y="7812"/>
                  <a:pt x="18681" y="7802"/>
                </a:cubicBezTo>
                <a:cubicBezTo>
                  <a:pt x="18684" y="7809"/>
                  <a:pt x="18693" y="7805"/>
                  <a:pt x="18694" y="7815"/>
                </a:cubicBezTo>
                <a:cubicBezTo>
                  <a:pt x="18696" y="7833"/>
                  <a:pt x="18689" y="7850"/>
                  <a:pt x="18694" y="7867"/>
                </a:cubicBezTo>
                <a:cubicBezTo>
                  <a:pt x="18696" y="7876"/>
                  <a:pt x="18702" y="7879"/>
                  <a:pt x="18706" y="7886"/>
                </a:cubicBezTo>
                <a:cubicBezTo>
                  <a:pt x="18718" y="7904"/>
                  <a:pt x="18729" y="7903"/>
                  <a:pt x="18744" y="7905"/>
                </a:cubicBezTo>
                <a:cubicBezTo>
                  <a:pt x="18743" y="7895"/>
                  <a:pt x="18745" y="7888"/>
                  <a:pt x="18744" y="7879"/>
                </a:cubicBezTo>
                <a:cubicBezTo>
                  <a:pt x="18743" y="7870"/>
                  <a:pt x="18739" y="7863"/>
                  <a:pt x="18738" y="7854"/>
                </a:cubicBezTo>
                <a:cubicBezTo>
                  <a:pt x="18737" y="7846"/>
                  <a:pt x="18736" y="7836"/>
                  <a:pt x="18734" y="7828"/>
                </a:cubicBezTo>
                <a:cubicBezTo>
                  <a:pt x="18732" y="7816"/>
                  <a:pt x="18728" y="7812"/>
                  <a:pt x="18725" y="7802"/>
                </a:cubicBezTo>
                <a:cubicBezTo>
                  <a:pt x="18721" y="7791"/>
                  <a:pt x="18713" y="7792"/>
                  <a:pt x="18710" y="7783"/>
                </a:cubicBezTo>
                <a:cubicBezTo>
                  <a:pt x="18706" y="7775"/>
                  <a:pt x="18706" y="7765"/>
                  <a:pt x="18703" y="7757"/>
                </a:cubicBezTo>
                <a:cubicBezTo>
                  <a:pt x="18700" y="7748"/>
                  <a:pt x="18693" y="7749"/>
                  <a:pt x="18691" y="7737"/>
                </a:cubicBezTo>
                <a:cubicBezTo>
                  <a:pt x="18686" y="7718"/>
                  <a:pt x="18688" y="7699"/>
                  <a:pt x="18684" y="7680"/>
                </a:cubicBezTo>
                <a:cubicBezTo>
                  <a:pt x="18682" y="7669"/>
                  <a:pt x="18677" y="7666"/>
                  <a:pt x="18675" y="7654"/>
                </a:cubicBezTo>
                <a:cubicBezTo>
                  <a:pt x="18671" y="7637"/>
                  <a:pt x="18665" y="7624"/>
                  <a:pt x="18665" y="7603"/>
                </a:cubicBezTo>
                <a:cubicBezTo>
                  <a:pt x="18665" y="7577"/>
                  <a:pt x="18682" y="7572"/>
                  <a:pt x="18687" y="7551"/>
                </a:cubicBezTo>
                <a:cubicBezTo>
                  <a:pt x="18690" y="7542"/>
                  <a:pt x="18696" y="7538"/>
                  <a:pt x="18697" y="7525"/>
                </a:cubicBezTo>
                <a:cubicBezTo>
                  <a:pt x="18698" y="7512"/>
                  <a:pt x="18695" y="7505"/>
                  <a:pt x="18697" y="7493"/>
                </a:cubicBezTo>
                <a:cubicBezTo>
                  <a:pt x="18698" y="7485"/>
                  <a:pt x="18695" y="7476"/>
                  <a:pt x="18697" y="7467"/>
                </a:cubicBezTo>
                <a:cubicBezTo>
                  <a:pt x="18698" y="7458"/>
                  <a:pt x="18707" y="7463"/>
                  <a:pt x="18710" y="7455"/>
                </a:cubicBezTo>
                <a:cubicBezTo>
                  <a:pt x="18712" y="7447"/>
                  <a:pt x="18712" y="7435"/>
                  <a:pt x="18716" y="7428"/>
                </a:cubicBezTo>
                <a:cubicBezTo>
                  <a:pt x="18720" y="7422"/>
                  <a:pt x="18719" y="7403"/>
                  <a:pt x="18725" y="7403"/>
                </a:cubicBezTo>
                <a:cubicBezTo>
                  <a:pt x="18735" y="7403"/>
                  <a:pt x="18742" y="7413"/>
                  <a:pt x="18750" y="7423"/>
                </a:cubicBezTo>
                <a:cubicBezTo>
                  <a:pt x="18761" y="7434"/>
                  <a:pt x="18763" y="7461"/>
                  <a:pt x="18775" y="7461"/>
                </a:cubicBezTo>
                <a:cubicBezTo>
                  <a:pt x="18782" y="7461"/>
                  <a:pt x="18782" y="7445"/>
                  <a:pt x="18788" y="7442"/>
                </a:cubicBezTo>
                <a:cubicBezTo>
                  <a:pt x="18787" y="7432"/>
                  <a:pt x="18789" y="7424"/>
                  <a:pt x="18788" y="7416"/>
                </a:cubicBezTo>
                <a:cubicBezTo>
                  <a:pt x="18787" y="7406"/>
                  <a:pt x="18783" y="7400"/>
                  <a:pt x="18782" y="7390"/>
                </a:cubicBezTo>
                <a:cubicBezTo>
                  <a:pt x="18781" y="7382"/>
                  <a:pt x="18783" y="7372"/>
                  <a:pt x="18782" y="7364"/>
                </a:cubicBezTo>
                <a:cubicBezTo>
                  <a:pt x="18779" y="7345"/>
                  <a:pt x="18774" y="7332"/>
                  <a:pt x="18772" y="7313"/>
                </a:cubicBezTo>
                <a:cubicBezTo>
                  <a:pt x="18771" y="7305"/>
                  <a:pt x="18772" y="7297"/>
                  <a:pt x="18772" y="7287"/>
                </a:cubicBezTo>
                <a:cubicBezTo>
                  <a:pt x="18772" y="7274"/>
                  <a:pt x="18771" y="7266"/>
                  <a:pt x="18769" y="7255"/>
                </a:cubicBezTo>
                <a:cubicBezTo>
                  <a:pt x="18768" y="7244"/>
                  <a:pt x="18761" y="7240"/>
                  <a:pt x="18760" y="7229"/>
                </a:cubicBezTo>
                <a:cubicBezTo>
                  <a:pt x="18758" y="7200"/>
                  <a:pt x="18760" y="7182"/>
                  <a:pt x="18760" y="7152"/>
                </a:cubicBezTo>
                <a:cubicBezTo>
                  <a:pt x="18759" y="7144"/>
                  <a:pt x="18761" y="7134"/>
                  <a:pt x="18760" y="7126"/>
                </a:cubicBezTo>
                <a:cubicBezTo>
                  <a:pt x="18758" y="7115"/>
                  <a:pt x="18753" y="7112"/>
                  <a:pt x="18750" y="7100"/>
                </a:cubicBezTo>
                <a:cubicBezTo>
                  <a:pt x="18748" y="7091"/>
                  <a:pt x="18747" y="7082"/>
                  <a:pt x="18744" y="7075"/>
                </a:cubicBezTo>
                <a:cubicBezTo>
                  <a:pt x="18738" y="7054"/>
                  <a:pt x="18726" y="7047"/>
                  <a:pt x="18722" y="7023"/>
                </a:cubicBezTo>
                <a:cubicBezTo>
                  <a:pt x="18720" y="7014"/>
                  <a:pt x="18717" y="7007"/>
                  <a:pt x="18716" y="6997"/>
                </a:cubicBezTo>
                <a:cubicBezTo>
                  <a:pt x="18715" y="6989"/>
                  <a:pt x="18719" y="6983"/>
                  <a:pt x="18719" y="6973"/>
                </a:cubicBezTo>
                <a:cubicBezTo>
                  <a:pt x="18719" y="6962"/>
                  <a:pt x="18716" y="6957"/>
                  <a:pt x="18716" y="6946"/>
                </a:cubicBezTo>
                <a:cubicBezTo>
                  <a:pt x="18716" y="6936"/>
                  <a:pt x="18719" y="6930"/>
                  <a:pt x="18719" y="6920"/>
                </a:cubicBezTo>
                <a:lnTo>
                  <a:pt x="18719" y="6894"/>
                </a:lnTo>
                <a:cubicBezTo>
                  <a:pt x="18719" y="6882"/>
                  <a:pt x="18722" y="6875"/>
                  <a:pt x="18722" y="6862"/>
                </a:cubicBezTo>
                <a:cubicBezTo>
                  <a:pt x="18722" y="6851"/>
                  <a:pt x="18719" y="6846"/>
                  <a:pt x="18719" y="6835"/>
                </a:cubicBezTo>
                <a:cubicBezTo>
                  <a:pt x="18719" y="6825"/>
                  <a:pt x="18723" y="6819"/>
                  <a:pt x="18722" y="6811"/>
                </a:cubicBezTo>
                <a:cubicBezTo>
                  <a:pt x="18720" y="6801"/>
                  <a:pt x="18718" y="6793"/>
                  <a:pt x="18716" y="6785"/>
                </a:cubicBezTo>
                <a:cubicBezTo>
                  <a:pt x="18713" y="6777"/>
                  <a:pt x="18706" y="6786"/>
                  <a:pt x="18703" y="6778"/>
                </a:cubicBezTo>
                <a:cubicBezTo>
                  <a:pt x="18698" y="6762"/>
                  <a:pt x="18701" y="6744"/>
                  <a:pt x="18700" y="6727"/>
                </a:cubicBezTo>
                <a:cubicBezTo>
                  <a:pt x="18699" y="6709"/>
                  <a:pt x="18694" y="6695"/>
                  <a:pt x="18694" y="6675"/>
                </a:cubicBezTo>
                <a:cubicBezTo>
                  <a:pt x="18693" y="6653"/>
                  <a:pt x="18694" y="6640"/>
                  <a:pt x="18694" y="6617"/>
                </a:cubicBezTo>
                <a:cubicBezTo>
                  <a:pt x="18694" y="6598"/>
                  <a:pt x="18691" y="6585"/>
                  <a:pt x="18691" y="6566"/>
                </a:cubicBezTo>
                <a:lnTo>
                  <a:pt x="18665" y="6566"/>
                </a:lnTo>
                <a:lnTo>
                  <a:pt x="18665" y="6753"/>
                </a:lnTo>
                <a:cubicBezTo>
                  <a:pt x="18657" y="6753"/>
                  <a:pt x="18652" y="6750"/>
                  <a:pt x="18643" y="6753"/>
                </a:cubicBezTo>
                <a:cubicBezTo>
                  <a:pt x="18638" y="6754"/>
                  <a:pt x="18636" y="6761"/>
                  <a:pt x="18631" y="6766"/>
                </a:cubicBezTo>
                <a:lnTo>
                  <a:pt x="18631" y="6791"/>
                </a:lnTo>
                <a:cubicBezTo>
                  <a:pt x="18631" y="6801"/>
                  <a:pt x="18634" y="6809"/>
                  <a:pt x="18634" y="6817"/>
                </a:cubicBezTo>
                <a:lnTo>
                  <a:pt x="18634" y="6843"/>
                </a:lnTo>
                <a:cubicBezTo>
                  <a:pt x="18634" y="6852"/>
                  <a:pt x="18639" y="6859"/>
                  <a:pt x="18640" y="6869"/>
                </a:cubicBezTo>
                <a:cubicBezTo>
                  <a:pt x="18642" y="6886"/>
                  <a:pt x="18640" y="6901"/>
                  <a:pt x="18640" y="6920"/>
                </a:cubicBezTo>
                <a:lnTo>
                  <a:pt x="18618" y="6920"/>
                </a:lnTo>
                <a:cubicBezTo>
                  <a:pt x="18614" y="6915"/>
                  <a:pt x="18607" y="6922"/>
                  <a:pt x="18606" y="6914"/>
                </a:cubicBezTo>
                <a:cubicBezTo>
                  <a:pt x="18603" y="6904"/>
                  <a:pt x="18599" y="6899"/>
                  <a:pt x="18599" y="6888"/>
                </a:cubicBezTo>
                <a:cubicBezTo>
                  <a:pt x="18599" y="6878"/>
                  <a:pt x="18603" y="6872"/>
                  <a:pt x="18603" y="6862"/>
                </a:cubicBezTo>
                <a:cubicBezTo>
                  <a:pt x="18603" y="6853"/>
                  <a:pt x="18605" y="6845"/>
                  <a:pt x="18606" y="6836"/>
                </a:cubicBezTo>
                <a:cubicBezTo>
                  <a:pt x="18607" y="6819"/>
                  <a:pt x="18609" y="6804"/>
                  <a:pt x="18609" y="6785"/>
                </a:cubicBezTo>
                <a:lnTo>
                  <a:pt x="18609" y="6759"/>
                </a:lnTo>
                <a:cubicBezTo>
                  <a:pt x="18608" y="6748"/>
                  <a:pt x="18602" y="6743"/>
                  <a:pt x="18599" y="6733"/>
                </a:cubicBezTo>
                <a:cubicBezTo>
                  <a:pt x="18596" y="6722"/>
                  <a:pt x="18592" y="6714"/>
                  <a:pt x="18587" y="6708"/>
                </a:cubicBezTo>
                <a:cubicBezTo>
                  <a:pt x="18582" y="6703"/>
                  <a:pt x="18580" y="6692"/>
                  <a:pt x="18574" y="6689"/>
                </a:cubicBezTo>
                <a:cubicBezTo>
                  <a:pt x="18570" y="6687"/>
                  <a:pt x="18566" y="6690"/>
                  <a:pt x="18562" y="6689"/>
                </a:cubicBezTo>
                <a:cubicBezTo>
                  <a:pt x="18555" y="6685"/>
                  <a:pt x="18551" y="6677"/>
                  <a:pt x="18546" y="6669"/>
                </a:cubicBezTo>
                <a:cubicBezTo>
                  <a:pt x="18542" y="6662"/>
                  <a:pt x="18544" y="6648"/>
                  <a:pt x="18540" y="6643"/>
                </a:cubicBezTo>
                <a:cubicBezTo>
                  <a:pt x="18537" y="6638"/>
                  <a:pt x="18531" y="6641"/>
                  <a:pt x="18527" y="6636"/>
                </a:cubicBezTo>
                <a:cubicBezTo>
                  <a:pt x="18511" y="6616"/>
                  <a:pt x="18503" y="6595"/>
                  <a:pt x="18489" y="6566"/>
                </a:cubicBezTo>
                <a:lnTo>
                  <a:pt x="18452" y="6566"/>
                </a:lnTo>
                <a:lnTo>
                  <a:pt x="18452" y="6695"/>
                </a:lnTo>
                <a:lnTo>
                  <a:pt x="18398" y="6695"/>
                </a:lnTo>
                <a:cubicBezTo>
                  <a:pt x="18397" y="6685"/>
                  <a:pt x="18399" y="6678"/>
                  <a:pt x="18398" y="6669"/>
                </a:cubicBezTo>
                <a:cubicBezTo>
                  <a:pt x="18397" y="6657"/>
                  <a:pt x="18393" y="6653"/>
                  <a:pt x="18392" y="6643"/>
                </a:cubicBezTo>
                <a:cubicBezTo>
                  <a:pt x="18386" y="6608"/>
                  <a:pt x="18377" y="6590"/>
                  <a:pt x="18366" y="6559"/>
                </a:cubicBezTo>
                <a:lnTo>
                  <a:pt x="18351" y="6566"/>
                </a:lnTo>
                <a:cubicBezTo>
                  <a:pt x="18352" y="6575"/>
                  <a:pt x="18354" y="6582"/>
                  <a:pt x="18354" y="6592"/>
                </a:cubicBezTo>
                <a:lnTo>
                  <a:pt x="18354" y="6643"/>
                </a:lnTo>
                <a:cubicBezTo>
                  <a:pt x="18354" y="6653"/>
                  <a:pt x="18352" y="6659"/>
                  <a:pt x="18351" y="6669"/>
                </a:cubicBezTo>
                <a:cubicBezTo>
                  <a:pt x="18345" y="6667"/>
                  <a:pt x="18341" y="6670"/>
                  <a:pt x="18335" y="6669"/>
                </a:cubicBezTo>
                <a:cubicBezTo>
                  <a:pt x="18330" y="6667"/>
                  <a:pt x="18327" y="6658"/>
                  <a:pt x="18323" y="6656"/>
                </a:cubicBezTo>
                <a:lnTo>
                  <a:pt x="18323" y="6630"/>
                </a:lnTo>
                <a:cubicBezTo>
                  <a:pt x="18323" y="6621"/>
                  <a:pt x="18325" y="6613"/>
                  <a:pt x="18325" y="6605"/>
                </a:cubicBezTo>
                <a:cubicBezTo>
                  <a:pt x="18327" y="6590"/>
                  <a:pt x="18332" y="6582"/>
                  <a:pt x="18332" y="6566"/>
                </a:cubicBezTo>
                <a:cubicBezTo>
                  <a:pt x="18332" y="6537"/>
                  <a:pt x="18320" y="6525"/>
                  <a:pt x="18310" y="6508"/>
                </a:cubicBezTo>
                <a:cubicBezTo>
                  <a:pt x="18305" y="6517"/>
                  <a:pt x="18304" y="6529"/>
                  <a:pt x="18297" y="6533"/>
                </a:cubicBezTo>
                <a:cubicBezTo>
                  <a:pt x="18293" y="6537"/>
                  <a:pt x="18290" y="6547"/>
                  <a:pt x="18285" y="6547"/>
                </a:cubicBezTo>
                <a:lnTo>
                  <a:pt x="18270" y="6547"/>
                </a:lnTo>
                <a:lnTo>
                  <a:pt x="18256" y="6547"/>
                </a:lnTo>
                <a:cubicBezTo>
                  <a:pt x="18251" y="6547"/>
                  <a:pt x="18249" y="6535"/>
                  <a:pt x="18244" y="6533"/>
                </a:cubicBezTo>
                <a:cubicBezTo>
                  <a:pt x="18245" y="6514"/>
                  <a:pt x="18245" y="6500"/>
                  <a:pt x="18247" y="6482"/>
                </a:cubicBezTo>
                <a:cubicBezTo>
                  <a:pt x="18248" y="6471"/>
                  <a:pt x="18253" y="6466"/>
                  <a:pt x="18256" y="6457"/>
                </a:cubicBezTo>
                <a:cubicBezTo>
                  <a:pt x="18260" y="6447"/>
                  <a:pt x="18260" y="6433"/>
                  <a:pt x="18266" y="6430"/>
                </a:cubicBezTo>
                <a:cubicBezTo>
                  <a:pt x="18270" y="6427"/>
                  <a:pt x="18275" y="6432"/>
                  <a:pt x="18278" y="6430"/>
                </a:cubicBezTo>
                <a:cubicBezTo>
                  <a:pt x="18288" y="6424"/>
                  <a:pt x="18294" y="6418"/>
                  <a:pt x="18304" y="6411"/>
                </a:cubicBezTo>
                <a:cubicBezTo>
                  <a:pt x="18309" y="6408"/>
                  <a:pt x="18315" y="6405"/>
                  <a:pt x="18319" y="6399"/>
                </a:cubicBezTo>
                <a:cubicBezTo>
                  <a:pt x="18324" y="6392"/>
                  <a:pt x="18326" y="6383"/>
                  <a:pt x="18329" y="6373"/>
                </a:cubicBezTo>
                <a:cubicBezTo>
                  <a:pt x="18333" y="6360"/>
                  <a:pt x="18337" y="6352"/>
                  <a:pt x="18341" y="6341"/>
                </a:cubicBezTo>
                <a:cubicBezTo>
                  <a:pt x="18347" y="6328"/>
                  <a:pt x="18350" y="6315"/>
                  <a:pt x="18357" y="6308"/>
                </a:cubicBezTo>
                <a:cubicBezTo>
                  <a:pt x="18361" y="6305"/>
                  <a:pt x="18366" y="6303"/>
                  <a:pt x="18370" y="6302"/>
                </a:cubicBezTo>
                <a:cubicBezTo>
                  <a:pt x="18374" y="6300"/>
                  <a:pt x="18378" y="6291"/>
                  <a:pt x="18382" y="6289"/>
                </a:cubicBezTo>
                <a:cubicBezTo>
                  <a:pt x="18391" y="6286"/>
                  <a:pt x="18398" y="6289"/>
                  <a:pt x="18407" y="6289"/>
                </a:cubicBezTo>
                <a:cubicBezTo>
                  <a:pt x="18407" y="6252"/>
                  <a:pt x="18404" y="6227"/>
                  <a:pt x="18411" y="6193"/>
                </a:cubicBezTo>
                <a:cubicBezTo>
                  <a:pt x="18412" y="6183"/>
                  <a:pt x="18414" y="6175"/>
                  <a:pt x="18417" y="6166"/>
                </a:cubicBezTo>
                <a:cubicBezTo>
                  <a:pt x="18421" y="6157"/>
                  <a:pt x="18426" y="6154"/>
                  <a:pt x="18430" y="6147"/>
                </a:cubicBezTo>
                <a:cubicBezTo>
                  <a:pt x="18433" y="6141"/>
                  <a:pt x="18438" y="6140"/>
                  <a:pt x="18442" y="6135"/>
                </a:cubicBezTo>
                <a:cubicBezTo>
                  <a:pt x="18446" y="6130"/>
                  <a:pt x="18446" y="6117"/>
                  <a:pt x="18448" y="6109"/>
                </a:cubicBezTo>
                <a:cubicBezTo>
                  <a:pt x="18452" y="6099"/>
                  <a:pt x="18450" y="6083"/>
                  <a:pt x="18455" y="6077"/>
                </a:cubicBezTo>
                <a:cubicBezTo>
                  <a:pt x="18459" y="6072"/>
                  <a:pt x="18463" y="6070"/>
                  <a:pt x="18467" y="6064"/>
                </a:cubicBezTo>
                <a:cubicBezTo>
                  <a:pt x="18471" y="6057"/>
                  <a:pt x="18476" y="6056"/>
                  <a:pt x="18480" y="6051"/>
                </a:cubicBezTo>
                <a:cubicBezTo>
                  <a:pt x="18484" y="6045"/>
                  <a:pt x="18485" y="6033"/>
                  <a:pt x="18489" y="6025"/>
                </a:cubicBezTo>
                <a:cubicBezTo>
                  <a:pt x="18494" y="6017"/>
                  <a:pt x="18500" y="6014"/>
                  <a:pt x="18505" y="6006"/>
                </a:cubicBezTo>
                <a:cubicBezTo>
                  <a:pt x="18509" y="6000"/>
                  <a:pt x="18507" y="5985"/>
                  <a:pt x="18511" y="5980"/>
                </a:cubicBezTo>
                <a:cubicBezTo>
                  <a:pt x="18515" y="5975"/>
                  <a:pt x="18520" y="5977"/>
                  <a:pt x="18524" y="5974"/>
                </a:cubicBezTo>
                <a:cubicBezTo>
                  <a:pt x="18528" y="5971"/>
                  <a:pt x="18533" y="5977"/>
                  <a:pt x="18536" y="5974"/>
                </a:cubicBezTo>
                <a:cubicBezTo>
                  <a:pt x="18540" y="5969"/>
                  <a:pt x="18540" y="5956"/>
                  <a:pt x="18543" y="5948"/>
                </a:cubicBezTo>
                <a:cubicBezTo>
                  <a:pt x="18545" y="5940"/>
                  <a:pt x="18547" y="5932"/>
                  <a:pt x="18549" y="5922"/>
                </a:cubicBezTo>
                <a:cubicBezTo>
                  <a:pt x="18550" y="5914"/>
                  <a:pt x="18551" y="5904"/>
                  <a:pt x="18552" y="5896"/>
                </a:cubicBezTo>
                <a:cubicBezTo>
                  <a:pt x="18554" y="5887"/>
                  <a:pt x="18556" y="5880"/>
                  <a:pt x="18558" y="5871"/>
                </a:cubicBezTo>
                <a:cubicBezTo>
                  <a:pt x="18561" y="5859"/>
                  <a:pt x="18565" y="5854"/>
                  <a:pt x="18568" y="5845"/>
                </a:cubicBezTo>
                <a:cubicBezTo>
                  <a:pt x="18570" y="5837"/>
                  <a:pt x="18571" y="5825"/>
                  <a:pt x="18574" y="5819"/>
                </a:cubicBezTo>
                <a:cubicBezTo>
                  <a:pt x="18581" y="5804"/>
                  <a:pt x="18589" y="5797"/>
                  <a:pt x="18599" y="5793"/>
                </a:cubicBezTo>
                <a:cubicBezTo>
                  <a:pt x="18610" y="5790"/>
                  <a:pt x="18617" y="5798"/>
                  <a:pt x="18628" y="5793"/>
                </a:cubicBezTo>
                <a:cubicBezTo>
                  <a:pt x="18638" y="5788"/>
                  <a:pt x="18644" y="5774"/>
                  <a:pt x="18653" y="5761"/>
                </a:cubicBezTo>
                <a:cubicBezTo>
                  <a:pt x="18658" y="5755"/>
                  <a:pt x="18658" y="5745"/>
                  <a:pt x="18662" y="5735"/>
                </a:cubicBezTo>
                <a:cubicBezTo>
                  <a:pt x="18667" y="5724"/>
                  <a:pt x="18670" y="5715"/>
                  <a:pt x="18675" y="5704"/>
                </a:cubicBezTo>
                <a:cubicBezTo>
                  <a:pt x="18681" y="5687"/>
                  <a:pt x="18689" y="5671"/>
                  <a:pt x="18700" y="5671"/>
                </a:cubicBezTo>
                <a:cubicBezTo>
                  <a:pt x="18713" y="5671"/>
                  <a:pt x="18720" y="5684"/>
                  <a:pt x="18732" y="5684"/>
                </a:cubicBezTo>
                <a:cubicBezTo>
                  <a:pt x="18735" y="5684"/>
                  <a:pt x="18735" y="5691"/>
                  <a:pt x="18738" y="5691"/>
                </a:cubicBezTo>
                <a:cubicBezTo>
                  <a:pt x="18750" y="5691"/>
                  <a:pt x="18757" y="5677"/>
                  <a:pt x="18768" y="5677"/>
                </a:cubicBezTo>
                <a:lnTo>
                  <a:pt x="18775" y="5677"/>
                </a:lnTo>
                <a:cubicBezTo>
                  <a:pt x="18781" y="5677"/>
                  <a:pt x="18783" y="5689"/>
                  <a:pt x="18788" y="5691"/>
                </a:cubicBezTo>
                <a:lnTo>
                  <a:pt x="18801" y="5691"/>
                </a:lnTo>
                <a:cubicBezTo>
                  <a:pt x="18805" y="5691"/>
                  <a:pt x="18808" y="5692"/>
                  <a:pt x="18813" y="5691"/>
                </a:cubicBezTo>
                <a:cubicBezTo>
                  <a:pt x="18821" y="5689"/>
                  <a:pt x="18824" y="5671"/>
                  <a:pt x="18832" y="5671"/>
                </a:cubicBezTo>
                <a:lnTo>
                  <a:pt x="18838" y="5671"/>
                </a:lnTo>
                <a:cubicBezTo>
                  <a:pt x="18844" y="5671"/>
                  <a:pt x="18846" y="5681"/>
                  <a:pt x="18851" y="5684"/>
                </a:cubicBezTo>
                <a:cubicBezTo>
                  <a:pt x="18859" y="5690"/>
                  <a:pt x="18873" y="5710"/>
                  <a:pt x="18882" y="5710"/>
                </a:cubicBezTo>
                <a:cubicBezTo>
                  <a:pt x="18890" y="5710"/>
                  <a:pt x="18895" y="5707"/>
                  <a:pt x="18901" y="5704"/>
                </a:cubicBezTo>
                <a:cubicBezTo>
                  <a:pt x="18906" y="5702"/>
                  <a:pt x="18909" y="5691"/>
                  <a:pt x="18915" y="5691"/>
                </a:cubicBezTo>
                <a:lnTo>
                  <a:pt x="19071" y="5691"/>
                </a:lnTo>
                <a:lnTo>
                  <a:pt x="19071" y="5639"/>
                </a:lnTo>
                <a:cubicBezTo>
                  <a:pt x="19072" y="5616"/>
                  <a:pt x="19071" y="5599"/>
                  <a:pt x="19078" y="5581"/>
                </a:cubicBezTo>
                <a:cubicBezTo>
                  <a:pt x="19081" y="5571"/>
                  <a:pt x="19085" y="5568"/>
                  <a:pt x="19090" y="5561"/>
                </a:cubicBezTo>
                <a:cubicBezTo>
                  <a:pt x="19097" y="5571"/>
                  <a:pt x="19100" y="5579"/>
                  <a:pt x="19106" y="5588"/>
                </a:cubicBezTo>
                <a:cubicBezTo>
                  <a:pt x="19112" y="5596"/>
                  <a:pt x="19117" y="5607"/>
                  <a:pt x="19125" y="5607"/>
                </a:cubicBezTo>
                <a:cubicBezTo>
                  <a:pt x="19134" y="5607"/>
                  <a:pt x="19140" y="5594"/>
                  <a:pt x="19150" y="5594"/>
                </a:cubicBezTo>
                <a:cubicBezTo>
                  <a:pt x="19158" y="5594"/>
                  <a:pt x="19163" y="5600"/>
                  <a:pt x="19169" y="5607"/>
                </a:cubicBezTo>
                <a:cubicBezTo>
                  <a:pt x="19174" y="5613"/>
                  <a:pt x="19176" y="5627"/>
                  <a:pt x="19181" y="5632"/>
                </a:cubicBezTo>
                <a:cubicBezTo>
                  <a:pt x="19185" y="5636"/>
                  <a:pt x="19190" y="5636"/>
                  <a:pt x="19194" y="5639"/>
                </a:cubicBezTo>
                <a:cubicBezTo>
                  <a:pt x="19199" y="5644"/>
                  <a:pt x="19202" y="5653"/>
                  <a:pt x="19207" y="5658"/>
                </a:cubicBezTo>
                <a:cubicBezTo>
                  <a:pt x="19205" y="5666"/>
                  <a:pt x="19206" y="5676"/>
                  <a:pt x="19203" y="5684"/>
                </a:cubicBezTo>
                <a:cubicBezTo>
                  <a:pt x="19200" y="5695"/>
                  <a:pt x="19191" y="5695"/>
                  <a:pt x="19191" y="5710"/>
                </a:cubicBezTo>
                <a:cubicBezTo>
                  <a:pt x="19191" y="5728"/>
                  <a:pt x="19191" y="5743"/>
                  <a:pt x="19197" y="5755"/>
                </a:cubicBezTo>
                <a:cubicBezTo>
                  <a:pt x="19201" y="5761"/>
                  <a:pt x="19205" y="5761"/>
                  <a:pt x="19210" y="5761"/>
                </a:cubicBezTo>
                <a:lnTo>
                  <a:pt x="19272" y="5761"/>
                </a:lnTo>
                <a:cubicBezTo>
                  <a:pt x="19284" y="5761"/>
                  <a:pt x="19290" y="5742"/>
                  <a:pt x="19298" y="5722"/>
                </a:cubicBezTo>
                <a:cubicBezTo>
                  <a:pt x="19302" y="5713"/>
                  <a:pt x="19303" y="5706"/>
                  <a:pt x="19307" y="5696"/>
                </a:cubicBezTo>
                <a:cubicBezTo>
                  <a:pt x="19311" y="5687"/>
                  <a:pt x="19313" y="5671"/>
                  <a:pt x="19320" y="5671"/>
                </a:cubicBezTo>
                <a:cubicBezTo>
                  <a:pt x="19336" y="5671"/>
                  <a:pt x="19339" y="5704"/>
                  <a:pt x="19351" y="5729"/>
                </a:cubicBezTo>
                <a:cubicBezTo>
                  <a:pt x="19355" y="5737"/>
                  <a:pt x="19360" y="5742"/>
                  <a:pt x="19364" y="5748"/>
                </a:cubicBezTo>
                <a:cubicBezTo>
                  <a:pt x="19365" y="5738"/>
                  <a:pt x="19363" y="5732"/>
                  <a:pt x="19364" y="5722"/>
                </a:cubicBezTo>
                <a:cubicBezTo>
                  <a:pt x="19365" y="5711"/>
                  <a:pt x="19369" y="5706"/>
                  <a:pt x="19370" y="5696"/>
                </a:cubicBezTo>
                <a:cubicBezTo>
                  <a:pt x="19374" y="5700"/>
                  <a:pt x="19379" y="5700"/>
                  <a:pt x="19383" y="5704"/>
                </a:cubicBezTo>
                <a:cubicBezTo>
                  <a:pt x="19388" y="5708"/>
                  <a:pt x="19390" y="5722"/>
                  <a:pt x="19396" y="5722"/>
                </a:cubicBezTo>
                <a:lnTo>
                  <a:pt x="19433" y="5722"/>
                </a:lnTo>
                <a:cubicBezTo>
                  <a:pt x="19432" y="5714"/>
                  <a:pt x="19435" y="5704"/>
                  <a:pt x="19433" y="5696"/>
                </a:cubicBezTo>
                <a:cubicBezTo>
                  <a:pt x="19431" y="5685"/>
                  <a:pt x="19426" y="5682"/>
                  <a:pt x="19424" y="5671"/>
                </a:cubicBezTo>
                <a:cubicBezTo>
                  <a:pt x="19423" y="5664"/>
                  <a:pt x="19421" y="5655"/>
                  <a:pt x="19420" y="5649"/>
                </a:cubicBezTo>
                <a:cubicBezTo>
                  <a:pt x="19411" y="5650"/>
                  <a:pt x="19405" y="5652"/>
                  <a:pt x="19395" y="5652"/>
                </a:cubicBezTo>
                <a:cubicBezTo>
                  <a:pt x="19391" y="5652"/>
                  <a:pt x="19387" y="5649"/>
                  <a:pt x="19383" y="5649"/>
                </a:cubicBezTo>
                <a:lnTo>
                  <a:pt x="19383" y="5579"/>
                </a:lnTo>
                <a:cubicBezTo>
                  <a:pt x="19383" y="5557"/>
                  <a:pt x="19393" y="5547"/>
                  <a:pt x="19401" y="5536"/>
                </a:cubicBezTo>
                <a:cubicBezTo>
                  <a:pt x="19405" y="5531"/>
                  <a:pt x="19411" y="5541"/>
                  <a:pt x="19414" y="5536"/>
                </a:cubicBezTo>
                <a:cubicBezTo>
                  <a:pt x="19419" y="5530"/>
                  <a:pt x="19420" y="5520"/>
                  <a:pt x="19424" y="5510"/>
                </a:cubicBezTo>
                <a:cubicBezTo>
                  <a:pt x="19427" y="5502"/>
                  <a:pt x="19428" y="5492"/>
                  <a:pt x="19430" y="5484"/>
                </a:cubicBezTo>
                <a:cubicBezTo>
                  <a:pt x="19432" y="5474"/>
                  <a:pt x="19436" y="5469"/>
                  <a:pt x="19439" y="5459"/>
                </a:cubicBezTo>
                <a:cubicBezTo>
                  <a:pt x="19442" y="5449"/>
                  <a:pt x="19445" y="5443"/>
                  <a:pt x="19449" y="5433"/>
                </a:cubicBezTo>
                <a:cubicBezTo>
                  <a:pt x="19453" y="5423"/>
                  <a:pt x="19455" y="5412"/>
                  <a:pt x="19461" y="5407"/>
                </a:cubicBezTo>
                <a:cubicBezTo>
                  <a:pt x="19465" y="5405"/>
                  <a:pt x="19470" y="5410"/>
                  <a:pt x="19474" y="5407"/>
                </a:cubicBezTo>
                <a:lnTo>
                  <a:pt x="19487" y="5394"/>
                </a:lnTo>
                <a:cubicBezTo>
                  <a:pt x="19492" y="5388"/>
                  <a:pt x="19493" y="5373"/>
                  <a:pt x="19496" y="5362"/>
                </a:cubicBezTo>
                <a:cubicBezTo>
                  <a:pt x="19505" y="5336"/>
                  <a:pt x="19511" y="5322"/>
                  <a:pt x="19521" y="5298"/>
                </a:cubicBezTo>
                <a:cubicBezTo>
                  <a:pt x="19534" y="5269"/>
                  <a:pt x="19542" y="5251"/>
                  <a:pt x="19556" y="5227"/>
                </a:cubicBezTo>
                <a:cubicBezTo>
                  <a:pt x="19565" y="5211"/>
                  <a:pt x="19574" y="5201"/>
                  <a:pt x="19587" y="5201"/>
                </a:cubicBezTo>
                <a:cubicBezTo>
                  <a:pt x="19594" y="5201"/>
                  <a:pt x="19600" y="5204"/>
                  <a:pt x="19606" y="5207"/>
                </a:cubicBezTo>
                <a:cubicBezTo>
                  <a:pt x="19613" y="5211"/>
                  <a:pt x="19617" y="5221"/>
                  <a:pt x="19625" y="5221"/>
                </a:cubicBezTo>
                <a:lnTo>
                  <a:pt x="19631" y="5221"/>
                </a:lnTo>
                <a:cubicBezTo>
                  <a:pt x="19637" y="5221"/>
                  <a:pt x="19639" y="5212"/>
                  <a:pt x="19644" y="5207"/>
                </a:cubicBezTo>
                <a:cubicBezTo>
                  <a:pt x="19649" y="5201"/>
                  <a:pt x="19649" y="5182"/>
                  <a:pt x="19656" y="5182"/>
                </a:cubicBezTo>
                <a:lnTo>
                  <a:pt x="19663" y="5182"/>
                </a:lnTo>
                <a:cubicBezTo>
                  <a:pt x="19669" y="5182"/>
                  <a:pt x="19668" y="5201"/>
                  <a:pt x="19672" y="5207"/>
                </a:cubicBezTo>
                <a:cubicBezTo>
                  <a:pt x="19676" y="5214"/>
                  <a:pt x="19676" y="5230"/>
                  <a:pt x="19682" y="5233"/>
                </a:cubicBezTo>
                <a:cubicBezTo>
                  <a:pt x="19686" y="5236"/>
                  <a:pt x="19690" y="5238"/>
                  <a:pt x="19694" y="5240"/>
                </a:cubicBezTo>
                <a:cubicBezTo>
                  <a:pt x="19698" y="5241"/>
                  <a:pt x="19703" y="5238"/>
                  <a:pt x="19707" y="5240"/>
                </a:cubicBezTo>
                <a:cubicBezTo>
                  <a:pt x="19712" y="5241"/>
                  <a:pt x="19714" y="5254"/>
                  <a:pt x="19719" y="5259"/>
                </a:cubicBezTo>
                <a:cubicBezTo>
                  <a:pt x="19715" y="5273"/>
                  <a:pt x="19707" y="5280"/>
                  <a:pt x="19707" y="5298"/>
                </a:cubicBezTo>
                <a:lnTo>
                  <a:pt x="19707" y="5310"/>
                </a:lnTo>
                <a:cubicBezTo>
                  <a:pt x="19708" y="5320"/>
                  <a:pt x="19711" y="5328"/>
                  <a:pt x="19713" y="5337"/>
                </a:cubicBezTo>
                <a:cubicBezTo>
                  <a:pt x="19715" y="5345"/>
                  <a:pt x="19723" y="5340"/>
                  <a:pt x="19726" y="5349"/>
                </a:cubicBezTo>
                <a:cubicBezTo>
                  <a:pt x="19727" y="5357"/>
                  <a:pt x="19726" y="5367"/>
                  <a:pt x="19726" y="5375"/>
                </a:cubicBezTo>
                <a:cubicBezTo>
                  <a:pt x="19727" y="5392"/>
                  <a:pt x="19726" y="5407"/>
                  <a:pt x="19726" y="5426"/>
                </a:cubicBezTo>
                <a:lnTo>
                  <a:pt x="19745" y="5433"/>
                </a:lnTo>
                <a:cubicBezTo>
                  <a:pt x="19748" y="5428"/>
                  <a:pt x="19753" y="5426"/>
                  <a:pt x="19757" y="5420"/>
                </a:cubicBezTo>
                <a:cubicBezTo>
                  <a:pt x="19762" y="5412"/>
                  <a:pt x="19762" y="5401"/>
                  <a:pt x="19766" y="5394"/>
                </a:cubicBezTo>
                <a:cubicBezTo>
                  <a:pt x="19776" y="5376"/>
                  <a:pt x="19783" y="5366"/>
                  <a:pt x="19795" y="5356"/>
                </a:cubicBezTo>
                <a:cubicBezTo>
                  <a:pt x="19799" y="5353"/>
                  <a:pt x="19803" y="5354"/>
                  <a:pt x="19807" y="5349"/>
                </a:cubicBezTo>
                <a:cubicBezTo>
                  <a:pt x="19812" y="5344"/>
                  <a:pt x="19815" y="5337"/>
                  <a:pt x="19820" y="5330"/>
                </a:cubicBezTo>
                <a:cubicBezTo>
                  <a:pt x="19824" y="5324"/>
                  <a:pt x="19826" y="5312"/>
                  <a:pt x="19829" y="5304"/>
                </a:cubicBezTo>
                <a:cubicBezTo>
                  <a:pt x="19833" y="5294"/>
                  <a:pt x="19837" y="5286"/>
                  <a:pt x="19842" y="5278"/>
                </a:cubicBezTo>
                <a:cubicBezTo>
                  <a:pt x="19846" y="5272"/>
                  <a:pt x="19846" y="5255"/>
                  <a:pt x="19852" y="5252"/>
                </a:cubicBezTo>
                <a:cubicBezTo>
                  <a:pt x="19860" y="5246"/>
                  <a:pt x="19868" y="5249"/>
                  <a:pt x="19876" y="5246"/>
                </a:cubicBezTo>
                <a:cubicBezTo>
                  <a:pt x="19880" y="5245"/>
                  <a:pt x="19885" y="5251"/>
                  <a:pt x="19889" y="5246"/>
                </a:cubicBezTo>
                <a:cubicBezTo>
                  <a:pt x="19893" y="5242"/>
                  <a:pt x="19893" y="5228"/>
                  <a:pt x="19895" y="5221"/>
                </a:cubicBezTo>
                <a:cubicBezTo>
                  <a:pt x="19898" y="5212"/>
                  <a:pt x="19900" y="5205"/>
                  <a:pt x="19902" y="5195"/>
                </a:cubicBezTo>
                <a:cubicBezTo>
                  <a:pt x="19903" y="5185"/>
                  <a:pt x="19907" y="5178"/>
                  <a:pt x="19908" y="5168"/>
                </a:cubicBezTo>
                <a:cubicBezTo>
                  <a:pt x="19910" y="5151"/>
                  <a:pt x="19907" y="5137"/>
                  <a:pt x="19908" y="5118"/>
                </a:cubicBezTo>
                <a:cubicBezTo>
                  <a:pt x="19909" y="5098"/>
                  <a:pt x="19913" y="5084"/>
                  <a:pt x="19914" y="5066"/>
                </a:cubicBezTo>
                <a:cubicBezTo>
                  <a:pt x="19924" y="5066"/>
                  <a:pt x="19931" y="5069"/>
                  <a:pt x="19940" y="5066"/>
                </a:cubicBezTo>
                <a:cubicBezTo>
                  <a:pt x="19950" y="5063"/>
                  <a:pt x="19954" y="5046"/>
                  <a:pt x="19965" y="5046"/>
                </a:cubicBezTo>
                <a:lnTo>
                  <a:pt x="20027" y="5046"/>
                </a:lnTo>
                <a:lnTo>
                  <a:pt x="20027" y="5085"/>
                </a:lnTo>
                <a:cubicBezTo>
                  <a:pt x="20023" y="5092"/>
                  <a:pt x="20021" y="5100"/>
                  <a:pt x="20015" y="5104"/>
                </a:cubicBezTo>
                <a:lnTo>
                  <a:pt x="19990" y="5130"/>
                </a:lnTo>
                <a:cubicBezTo>
                  <a:pt x="19985" y="5135"/>
                  <a:pt x="19981" y="5138"/>
                  <a:pt x="19977" y="5143"/>
                </a:cubicBezTo>
                <a:cubicBezTo>
                  <a:pt x="19972" y="5150"/>
                  <a:pt x="19967" y="5157"/>
                  <a:pt x="19964" y="5168"/>
                </a:cubicBezTo>
                <a:cubicBezTo>
                  <a:pt x="19962" y="5178"/>
                  <a:pt x="19959" y="5185"/>
                  <a:pt x="19958" y="5195"/>
                </a:cubicBezTo>
                <a:cubicBezTo>
                  <a:pt x="19958" y="5203"/>
                  <a:pt x="19956" y="5212"/>
                  <a:pt x="19955" y="5221"/>
                </a:cubicBezTo>
                <a:cubicBezTo>
                  <a:pt x="19954" y="5228"/>
                  <a:pt x="19956" y="5239"/>
                  <a:pt x="19955" y="5246"/>
                </a:cubicBezTo>
                <a:cubicBezTo>
                  <a:pt x="19954" y="5254"/>
                  <a:pt x="19953" y="5264"/>
                  <a:pt x="19952" y="5272"/>
                </a:cubicBezTo>
                <a:cubicBezTo>
                  <a:pt x="19950" y="5295"/>
                  <a:pt x="19943" y="5308"/>
                  <a:pt x="19940" y="5330"/>
                </a:cubicBezTo>
                <a:cubicBezTo>
                  <a:pt x="19939" y="5338"/>
                  <a:pt x="19937" y="5348"/>
                  <a:pt x="19936" y="5356"/>
                </a:cubicBezTo>
                <a:cubicBezTo>
                  <a:pt x="19936" y="5364"/>
                  <a:pt x="19936" y="5373"/>
                  <a:pt x="19933" y="5381"/>
                </a:cubicBezTo>
                <a:cubicBezTo>
                  <a:pt x="19931" y="5391"/>
                  <a:pt x="19929" y="5400"/>
                  <a:pt x="19924" y="5407"/>
                </a:cubicBezTo>
                <a:cubicBezTo>
                  <a:pt x="19921" y="5412"/>
                  <a:pt x="19915" y="5411"/>
                  <a:pt x="19911" y="5414"/>
                </a:cubicBezTo>
                <a:cubicBezTo>
                  <a:pt x="19906" y="5418"/>
                  <a:pt x="19901" y="5420"/>
                  <a:pt x="19895" y="5426"/>
                </a:cubicBezTo>
                <a:cubicBezTo>
                  <a:pt x="19891" y="5430"/>
                  <a:pt x="19886" y="5427"/>
                  <a:pt x="19883" y="5433"/>
                </a:cubicBezTo>
                <a:cubicBezTo>
                  <a:pt x="19880" y="5440"/>
                  <a:pt x="19881" y="5451"/>
                  <a:pt x="19880" y="5459"/>
                </a:cubicBezTo>
                <a:cubicBezTo>
                  <a:pt x="19878" y="5467"/>
                  <a:pt x="19878" y="5476"/>
                  <a:pt x="19876" y="5484"/>
                </a:cubicBezTo>
                <a:cubicBezTo>
                  <a:pt x="19872" y="5507"/>
                  <a:pt x="19862" y="5510"/>
                  <a:pt x="19852" y="5523"/>
                </a:cubicBezTo>
                <a:cubicBezTo>
                  <a:pt x="19837" y="5541"/>
                  <a:pt x="19828" y="5561"/>
                  <a:pt x="19814" y="5581"/>
                </a:cubicBezTo>
                <a:cubicBezTo>
                  <a:pt x="19798" y="5602"/>
                  <a:pt x="19789" y="5613"/>
                  <a:pt x="19773" y="5632"/>
                </a:cubicBezTo>
                <a:cubicBezTo>
                  <a:pt x="19758" y="5650"/>
                  <a:pt x="19748" y="5668"/>
                  <a:pt x="19735" y="5691"/>
                </a:cubicBezTo>
                <a:cubicBezTo>
                  <a:pt x="19721" y="5715"/>
                  <a:pt x="19715" y="5740"/>
                  <a:pt x="19704" y="5768"/>
                </a:cubicBezTo>
                <a:cubicBezTo>
                  <a:pt x="19700" y="5776"/>
                  <a:pt x="19699" y="5787"/>
                  <a:pt x="19694" y="5793"/>
                </a:cubicBezTo>
                <a:cubicBezTo>
                  <a:pt x="19686" y="5806"/>
                  <a:pt x="19676" y="5810"/>
                  <a:pt x="19669" y="5826"/>
                </a:cubicBezTo>
                <a:cubicBezTo>
                  <a:pt x="19667" y="5832"/>
                  <a:pt x="19668" y="5843"/>
                  <a:pt x="19666" y="5851"/>
                </a:cubicBezTo>
                <a:cubicBezTo>
                  <a:pt x="19663" y="5862"/>
                  <a:pt x="19660" y="5876"/>
                  <a:pt x="19653" y="5877"/>
                </a:cubicBezTo>
                <a:cubicBezTo>
                  <a:pt x="19649" y="5879"/>
                  <a:pt x="19645" y="5876"/>
                  <a:pt x="19641" y="5877"/>
                </a:cubicBezTo>
                <a:cubicBezTo>
                  <a:pt x="19635" y="5879"/>
                  <a:pt x="19630" y="5876"/>
                  <a:pt x="19625" y="5877"/>
                </a:cubicBezTo>
                <a:cubicBezTo>
                  <a:pt x="19620" y="5879"/>
                  <a:pt x="19617" y="5888"/>
                  <a:pt x="19612" y="5890"/>
                </a:cubicBezTo>
                <a:cubicBezTo>
                  <a:pt x="19608" y="5892"/>
                  <a:pt x="19604" y="5895"/>
                  <a:pt x="19600" y="5896"/>
                </a:cubicBezTo>
                <a:cubicBezTo>
                  <a:pt x="19589" y="5903"/>
                  <a:pt x="19582" y="5914"/>
                  <a:pt x="19571" y="5922"/>
                </a:cubicBezTo>
                <a:cubicBezTo>
                  <a:pt x="19567" y="5925"/>
                  <a:pt x="19564" y="5932"/>
                  <a:pt x="19559" y="5935"/>
                </a:cubicBezTo>
                <a:cubicBezTo>
                  <a:pt x="19555" y="5936"/>
                  <a:pt x="19550" y="5932"/>
                  <a:pt x="19546" y="5935"/>
                </a:cubicBezTo>
                <a:cubicBezTo>
                  <a:pt x="19542" y="5938"/>
                  <a:pt x="19537" y="5940"/>
                  <a:pt x="19534" y="5948"/>
                </a:cubicBezTo>
                <a:cubicBezTo>
                  <a:pt x="19530" y="5958"/>
                  <a:pt x="19524" y="5961"/>
                  <a:pt x="19524" y="5974"/>
                </a:cubicBezTo>
                <a:cubicBezTo>
                  <a:pt x="19524" y="5990"/>
                  <a:pt x="19534" y="5996"/>
                  <a:pt x="19534" y="6012"/>
                </a:cubicBezTo>
                <a:cubicBezTo>
                  <a:pt x="19534" y="6039"/>
                  <a:pt x="19532" y="6059"/>
                  <a:pt x="19527" y="6083"/>
                </a:cubicBezTo>
                <a:cubicBezTo>
                  <a:pt x="19525" y="6096"/>
                  <a:pt x="19519" y="6099"/>
                  <a:pt x="19515" y="6109"/>
                </a:cubicBezTo>
                <a:cubicBezTo>
                  <a:pt x="19512" y="6117"/>
                  <a:pt x="19505" y="6119"/>
                  <a:pt x="19502" y="6128"/>
                </a:cubicBezTo>
                <a:cubicBezTo>
                  <a:pt x="19500" y="6135"/>
                  <a:pt x="19501" y="6146"/>
                  <a:pt x="19499" y="6154"/>
                </a:cubicBezTo>
                <a:cubicBezTo>
                  <a:pt x="19497" y="6165"/>
                  <a:pt x="19490" y="6172"/>
                  <a:pt x="19489" y="6186"/>
                </a:cubicBezTo>
                <a:cubicBezTo>
                  <a:pt x="19489" y="6199"/>
                  <a:pt x="19489" y="6206"/>
                  <a:pt x="19489" y="6219"/>
                </a:cubicBezTo>
                <a:cubicBezTo>
                  <a:pt x="19489" y="6238"/>
                  <a:pt x="19492" y="6252"/>
                  <a:pt x="19489" y="6270"/>
                </a:cubicBezTo>
                <a:cubicBezTo>
                  <a:pt x="19487" y="6291"/>
                  <a:pt x="19477" y="6301"/>
                  <a:pt x="19474" y="6322"/>
                </a:cubicBezTo>
                <a:cubicBezTo>
                  <a:pt x="19471" y="6342"/>
                  <a:pt x="19475" y="6357"/>
                  <a:pt x="19474" y="6380"/>
                </a:cubicBezTo>
                <a:cubicBezTo>
                  <a:pt x="19474" y="6399"/>
                  <a:pt x="19471" y="6411"/>
                  <a:pt x="19471" y="6430"/>
                </a:cubicBezTo>
                <a:cubicBezTo>
                  <a:pt x="19471" y="6539"/>
                  <a:pt x="19480" y="6600"/>
                  <a:pt x="19480" y="6708"/>
                </a:cubicBezTo>
                <a:cubicBezTo>
                  <a:pt x="19480" y="6722"/>
                  <a:pt x="19482" y="6734"/>
                  <a:pt x="19480" y="6747"/>
                </a:cubicBezTo>
                <a:cubicBezTo>
                  <a:pt x="19478" y="6759"/>
                  <a:pt x="19472" y="6762"/>
                  <a:pt x="19467" y="6772"/>
                </a:cubicBezTo>
                <a:lnTo>
                  <a:pt x="19501" y="6881"/>
                </a:lnTo>
                <a:lnTo>
                  <a:pt x="19501" y="7087"/>
                </a:lnTo>
                <a:cubicBezTo>
                  <a:pt x="19506" y="7087"/>
                  <a:pt x="19509" y="7100"/>
                  <a:pt x="19515" y="7100"/>
                </a:cubicBezTo>
                <a:cubicBezTo>
                  <a:pt x="19521" y="7100"/>
                  <a:pt x="19522" y="7084"/>
                  <a:pt x="19527" y="7081"/>
                </a:cubicBezTo>
                <a:cubicBezTo>
                  <a:pt x="19531" y="7079"/>
                  <a:pt x="19536" y="7078"/>
                  <a:pt x="19540" y="7075"/>
                </a:cubicBezTo>
                <a:cubicBezTo>
                  <a:pt x="19545" y="7071"/>
                  <a:pt x="19548" y="7063"/>
                  <a:pt x="19553" y="7062"/>
                </a:cubicBezTo>
                <a:cubicBezTo>
                  <a:pt x="19557" y="7060"/>
                  <a:pt x="19561" y="7055"/>
                  <a:pt x="19565" y="7055"/>
                </a:cubicBezTo>
                <a:cubicBezTo>
                  <a:pt x="19573" y="7054"/>
                  <a:pt x="19578" y="7055"/>
                  <a:pt x="19587" y="7055"/>
                </a:cubicBezTo>
                <a:cubicBezTo>
                  <a:pt x="19587" y="7024"/>
                  <a:pt x="19585" y="7007"/>
                  <a:pt x="19587" y="6978"/>
                </a:cubicBezTo>
                <a:cubicBezTo>
                  <a:pt x="19587" y="6970"/>
                  <a:pt x="19586" y="6960"/>
                  <a:pt x="19587" y="6952"/>
                </a:cubicBezTo>
                <a:cubicBezTo>
                  <a:pt x="19590" y="6941"/>
                  <a:pt x="19593" y="6936"/>
                  <a:pt x="19597" y="6927"/>
                </a:cubicBezTo>
                <a:cubicBezTo>
                  <a:pt x="19600" y="6919"/>
                  <a:pt x="19605" y="6920"/>
                  <a:pt x="19609" y="6914"/>
                </a:cubicBezTo>
                <a:cubicBezTo>
                  <a:pt x="19614" y="6906"/>
                  <a:pt x="19615" y="6897"/>
                  <a:pt x="19618" y="6888"/>
                </a:cubicBezTo>
                <a:cubicBezTo>
                  <a:pt x="19622" y="6878"/>
                  <a:pt x="19626" y="6874"/>
                  <a:pt x="19628" y="6862"/>
                </a:cubicBezTo>
                <a:lnTo>
                  <a:pt x="19634" y="6836"/>
                </a:lnTo>
                <a:cubicBezTo>
                  <a:pt x="19637" y="6827"/>
                  <a:pt x="19638" y="6819"/>
                  <a:pt x="19641" y="6811"/>
                </a:cubicBezTo>
                <a:cubicBezTo>
                  <a:pt x="19645" y="6798"/>
                  <a:pt x="19648" y="6785"/>
                  <a:pt x="19656" y="6785"/>
                </a:cubicBezTo>
                <a:lnTo>
                  <a:pt x="19663" y="6785"/>
                </a:lnTo>
                <a:cubicBezTo>
                  <a:pt x="19668" y="6785"/>
                  <a:pt x="19670" y="6796"/>
                  <a:pt x="19675" y="6797"/>
                </a:cubicBezTo>
                <a:lnTo>
                  <a:pt x="19688" y="6797"/>
                </a:lnTo>
                <a:cubicBezTo>
                  <a:pt x="19693" y="6797"/>
                  <a:pt x="19697" y="6801"/>
                  <a:pt x="19700" y="6797"/>
                </a:cubicBezTo>
                <a:cubicBezTo>
                  <a:pt x="19705" y="6793"/>
                  <a:pt x="19706" y="6779"/>
                  <a:pt x="19710" y="6772"/>
                </a:cubicBezTo>
                <a:cubicBezTo>
                  <a:pt x="19714" y="6766"/>
                  <a:pt x="19716" y="6759"/>
                  <a:pt x="19716" y="6748"/>
                </a:cubicBezTo>
                <a:lnTo>
                  <a:pt x="19716" y="6617"/>
                </a:lnTo>
                <a:cubicBezTo>
                  <a:pt x="19725" y="6600"/>
                  <a:pt x="19730" y="6583"/>
                  <a:pt x="19738" y="6566"/>
                </a:cubicBezTo>
                <a:cubicBezTo>
                  <a:pt x="19742" y="6558"/>
                  <a:pt x="19747" y="6553"/>
                  <a:pt x="19751" y="6547"/>
                </a:cubicBezTo>
                <a:lnTo>
                  <a:pt x="19842" y="6547"/>
                </a:lnTo>
                <a:lnTo>
                  <a:pt x="19842" y="6474"/>
                </a:lnTo>
                <a:cubicBezTo>
                  <a:pt x="19842" y="6453"/>
                  <a:pt x="19834" y="6442"/>
                  <a:pt x="19829" y="6425"/>
                </a:cubicBezTo>
                <a:cubicBezTo>
                  <a:pt x="19827" y="6413"/>
                  <a:pt x="19821" y="6410"/>
                  <a:pt x="19820" y="6399"/>
                </a:cubicBezTo>
                <a:lnTo>
                  <a:pt x="19820" y="6373"/>
                </a:lnTo>
                <a:lnTo>
                  <a:pt x="19820" y="6347"/>
                </a:lnTo>
                <a:cubicBezTo>
                  <a:pt x="19821" y="6336"/>
                  <a:pt x="19827" y="6331"/>
                  <a:pt x="19829" y="6322"/>
                </a:cubicBezTo>
                <a:cubicBezTo>
                  <a:pt x="19833" y="6309"/>
                  <a:pt x="19838" y="6302"/>
                  <a:pt x="19842" y="6289"/>
                </a:cubicBezTo>
                <a:cubicBezTo>
                  <a:pt x="19844" y="6281"/>
                  <a:pt x="19846" y="6272"/>
                  <a:pt x="19848" y="6263"/>
                </a:cubicBezTo>
                <a:cubicBezTo>
                  <a:pt x="19852" y="6252"/>
                  <a:pt x="19854" y="6238"/>
                  <a:pt x="19861" y="6238"/>
                </a:cubicBezTo>
                <a:cubicBezTo>
                  <a:pt x="19868" y="6238"/>
                  <a:pt x="19874" y="6236"/>
                  <a:pt x="19880" y="6244"/>
                </a:cubicBezTo>
                <a:cubicBezTo>
                  <a:pt x="19883" y="6249"/>
                  <a:pt x="19881" y="6264"/>
                  <a:pt x="19883" y="6270"/>
                </a:cubicBezTo>
                <a:cubicBezTo>
                  <a:pt x="19887" y="6280"/>
                  <a:pt x="19891" y="6279"/>
                  <a:pt x="19895" y="6289"/>
                </a:cubicBezTo>
                <a:lnTo>
                  <a:pt x="19921" y="6289"/>
                </a:lnTo>
                <a:lnTo>
                  <a:pt x="19924" y="6238"/>
                </a:lnTo>
                <a:cubicBezTo>
                  <a:pt x="19921" y="6230"/>
                  <a:pt x="19918" y="6220"/>
                  <a:pt x="19914" y="6212"/>
                </a:cubicBezTo>
                <a:cubicBezTo>
                  <a:pt x="19907" y="6196"/>
                  <a:pt x="19896" y="6188"/>
                  <a:pt x="19892" y="6166"/>
                </a:cubicBezTo>
                <a:cubicBezTo>
                  <a:pt x="19891" y="6159"/>
                  <a:pt x="19893" y="6149"/>
                  <a:pt x="19892" y="6141"/>
                </a:cubicBezTo>
                <a:cubicBezTo>
                  <a:pt x="19891" y="6133"/>
                  <a:pt x="19893" y="6123"/>
                  <a:pt x="19892" y="6115"/>
                </a:cubicBezTo>
                <a:cubicBezTo>
                  <a:pt x="19891" y="6105"/>
                  <a:pt x="19887" y="6099"/>
                  <a:pt x="19886" y="6089"/>
                </a:cubicBezTo>
                <a:cubicBezTo>
                  <a:pt x="19884" y="6070"/>
                  <a:pt x="19883" y="6056"/>
                  <a:pt x="19883" y="6035"/>
                </a:cubicBezTo>
                <a:cubicBezTo>
                  <a:pt x="19883" y="6023"/>
                  <a:pt x="19881" y="6014"/>
                  <a:pt x="19883" y="6006"/>
                </a:cubicBezTo>
                <a:cubicBezTo>
                  <a:pt x="19885" y="5998"/>
                  <a:pt x="19892" y="6003"/>
                  <a:pt x="19895" y="5999"/>
                </a:cubicBezTo>
                <a:cubicBezTo>
                  <a:pt x="19899" y="5994"/>
                  <a:pt x="19903" y="5990"/>
                  <a:pt x="19908" y="5987"/>
                </a:cubicBezTo>
                <a:cubicBezTo>
                  <a:pt x="19907" y="5979"/>
                  <a:pt x="19909" y="5969"/>
                  <a:pt x="19908" y="5961"/>
                </a:cubicBezTo>
                <a:cubicBezTo>
                  <a:pt x="19907" y="5949"/>
                  <a:pt x="19901" y="5946"/>
                  <a:pt x="19899" y="5935"/>
                </a:cubicBezTo>
                <a:cubicBezTo>
                  <a:pt x="19895" y="5936"/>
                  <a:pt x="19890" y="5932"/>
                  <a:pt x="19886" y="5935"/>
                </a:cubicBezTo>
                <a:cubicBezTo>
                  <a:pt x="19880" y="5940"/>
                  <a:pt x="19882" y="5961"/>
                  <a:pt x="19876" y="5961"/>
                </a:cubicBezTo>
                <a:lnTo>
                  <a:pt x="19852" y="5961"/>
                </a:lnTo>
                <a:cubicBezTo>
                  <a:pt x="19852" y="5941"/>
                  <a:pt x="19849" y="5921"/>
                  <a:pt x="19852" y="5903"/>
                </a:cubicBezTo>
                <a:cubicBezTo>
                  <a:pt x="19855" y="5882"/>
                  <a:pt x="19860" y="5870"/>
                  <a:pt x="19864" y="5851"/>
                </a:cubicBezTo>
                <a:cubicBezTo>
                  <a:pt x="19865" y="5843"/>
                  <a:pt x="19865" y="5834"/>
                  <a:pt x="19867" y="5826"/>
                </a:cubicBezTo>
                <a:cubicBezTo>
                  <a:pt x="19870" y="5816"/>
                  <a:pt x="19873" y="5806"/>
                  <a:pt x="19876" y="5800"/>
                </a:cubicBezTo>
                <a:cubicBezTo>
                  <a:pt x="19884" y="5786"/>
                  <a:pt x="19894" y="5789"/>
                  <a:pt x="19902" y="5774"/>
                </a:cubicBezTo>
                <a:cubicBezTo>
                  <a:pt x="19905" y="5768"/>
                  <a:pt x="19909" y="5758"/>
                  <a:pt x="19911" y="5748"/>
                </a:cubicBezTo>
                <a:cubicBezTo>
                  <a:pt x="19914" y="5740"/>
                  <a:pt x="19913" y="5731"/>
                  <a:pt x="19914" y="5722"/>
                </a:cubicBezTo>
                <a:cubicBezTo>
                  <a:pt x="19916" y="5713"/>
                  <a:pt x="19920" y="5706"/>
                  <a:pt x="19921" y="5696"/>
                </a:cubicBezTo>
                <a:cubicBezTo>
                  <a:pt x="19921" y="5689"/>
                  <a:pt x="19924" y="5679"/>
                  <a:pt x="19924" y="5671"/>
                </a:cubicBezTo>
                <a:cubicBezTo>
                  <a:pt x="19925" y="5650"/>
                  <a:pt x="19923" y="5636"/>
                  <a:pt x="19924" y="5613"/>
                </a:cubicBezTo>
                <a:cubicBezTo>
                  <a:pt x="19924" y="5604"/>
                  <a:pt x="19926" y="5596"/>
                  <a:pt x="19927" y="5588"/>
                </a:cubicBezTo>
                <a:cubicBezTo>
                  <a:pt x="19927" y="5579"/>
                  <a:pt x="19928" y="5570"/>
                  <a:pt x="19930" y="5561"/>
                </a:cubicBezTo>
                <a:cubicBezTo>
                  <a:pt x="19932" y="5552"/>
                  <a:pt x="19935" y="5542"/>
                  <a:pt x="19940" y="5536"/>
                </a:cubicBezTo>
                <a:cubicBezTo>
                  <a:pt x="19943" y="5531"/>
                  <a:pt x="19948" y="5531"/>
                  <a:pt x="19952" y="5529"/>
                </a:cubicBezTo>
                <a:cubicBezTo>
                  <a:pt x="19956" y="5528"/>
                  <a:pt x="19960" y="5523"/>
                  <a:pt x="19964" y="5523"/>
                </a:cubicBezTo>
                <a:cubicBezTo>
                  <a:pt x="19976" y="5523"/>
                  <a:pt x="19981" y="5536"/>
                  <a:pt x="19990" y="5549"/>
                </a:cubicBezTo>
                <a:cubicBezTo>
                  <a:pt x="19994" y="5553"/>
                  <a:pt x="19993" y="5568"/>
                  <a:pt x="19996" y="5574"/>
                </a:cubicBezTo>
                <a:cubicBezTo>
                  <a:pt x="20001" y="5586"/>
                  <a:pt x="20007" y="5594"/>
                  <a:pt x="20015" y="5594"/>
                </a:cubicBezTo>
                <a:cubicBezTo>
                  <a:pt x="20023" y="5594"/>
                  <a:pt x="20028" y="5587"/>
                  <a:pt x="20034" y="5581"/>
                </a:cubicBezTo>
                <a:cubicBezTo>
                  <a:pt x="20039" y="5576"/>
                  <a:pt x="20039" y="5563"/>
                  <a:pt x="20043" y="5555"/>
                </a:cubicBezTo>
                <a:cubicBezTo>
                  <a:pt x="20047" y="5547"/>
                  <a:pt x="20048" y="5538"/>
                  <a:pt x="20053" y="5529"/>
                </a:cubicBezTo>
                <a:cubicBezTo>
                  <a:pt x="20057" y="5523"/>
                  <a:pt x="20061" y="5522"/>
                  <a:pt x="20065" y="5517"/>
                </a:cubicBezTo>
                <a:cubicBezTo>
                  <a:pt x="20068" y="5527"/>
                  <a:pt x="20076" y="5525"/>
                  <a:pt x="20078" y="5536"/>
                </a:cubicBezTo>
                <a:cubicBezTo>
                  <a:pt x="20080" y="5544"/>
                  <a:pt x="20076" y="5553"/>
                  <a:pt x="20078" y="5561"/>
                </a:cubicBezTo>
                <a:cubicBezTo>
                  <a:pt x="20080" y="5573"/>
                  <a:pt x="20085" y="5576"/>
                  <a:pt x="20087" y="5588"/>
                </a:cubicBezTo>
                <a:cubicBezTo>
                  <a:pt x="20091" y="5586"/>
                  <a:pt x="20096" y="5589"/>
                  <a:pt x="20100" y="5588"/>
                </a:cubicBezTo>
                <a:cubicBezTo>
                  <a:pt x="20106" y="5584"/>
                  <a:pt x="20108" y="5574"/>
                  <a:pt x="20113" y="5568"/>
                </a:cubicBezTo>
                <a:cubicBezTo>
                  <a:pt x="20117" y="5561"/>
                  <a:pt x="20121" y="5557"/>
                  <a:pt x="20125" y="5549"/>
                </a:cubicBezTo>
                <a:cubicBezTo>
                  <a:pt x="20134" y="5531"/>
                  <a:pt x="20137" y="5516"/>
                  <a:pt x="20144" y="5497"/>
                </a:cubicBezTo>
                <a:cubicBezTo>
                  <a:pt x="20147" y="5487"/>
                  <a:pt x="20148" y="5476"/>
                  <a:pt x="20153" y="5471"/>
                </a:cubicBezTo>
                <a:cubicBezTo>
                  <a:pt x="20160" y="5467"/>
                  <a:pt x="20165" y="5471"/>
                  <a:pt x="20172" y="5471"/>
                </a:cubicBezTo>
                <a:cubicBezTo>
                  <a:pt x="20179" y="5471"/>
                  <a:pt x="20184" y="5470"/>
                  <a:pt x="20191" y="5471"/>
                </a:cubicBezTo>
                <a:cubicBezTo>
                  <a:pt x="20196" y="5471"/>
                  <a:pt x="20200" y="5478"/>
                  <a:pt x="20203" y="5478"/>
                </a:cubicBezTo>
                <a:cubicBezTo>
                  <a:pt x="20208" y="5480"/>
                  <a:pt x="20211" y="5484"/>
                  <a:pt x="20217" y="5484"/>
                </a:cubicBezTo>
                <a:lnTo>
                  <a:pt x="20308" y="5484"/>
                </a:lnTo>
                <a:cubicBezTo>
                  <a:pt x="20308" y="5503"/>
                  <a:pt x="20307" y="5517"/>
                  <a:pt x="20308" y="5536"/>
                </a:cubicBezTo>
                <a:cubicBezTo>
                  <a:pt x="20308" y="5546"/>
                  <a:pt x="20307" y="5553"/>
                  <a:pt x="20308" y="5561"/>
                </a:cubicBezTo>
                <a:cubicBezTo>
                  <a:pt x="20311" y="5582"/>
                  <a:pt x="20318" y="5595"/>
                  <a:pt x="20326" y="5607"/>
                </a:cubicBezTo>
                <a:cubicBezTo>
                  <a:pt x="20329" y="5610"/>
                  <a:pt x="20335" y="5605"/>
                  <a:pt x="20339" y="5607"/>
                </a:cubicBezTo>
                <a:cubicBezTo>
                  <a:pt x="20339" y="5567"/>
                  <a:pt x="20338" y="5531"/>
                  <a:pt x="20352" y="5504"/>
                </a:cubicBezTo>
                <a:cubicBezTo>
                  <a:pt x="20355" y="5498"/>
                  <a:pt x="20360" y="5497"/>
                  <a:pt x="20364" y="5491"/>
                </a:cubicBezTo>
                <a:cubicBezTo>
                  <a:pt x="20369" y="5484"/>
                  <a:pt x="20372" y="5478"/>
                  <a:pt x="20377" y="5471"/>
                </a:cubicBezTo>
                <a:cubicBezTo>
                  <a:pt x="20381" y="5465"/>
                  <a:pt x="20383" y="5455"/>
                  <a:pt x="20386" y="5446"/>
                </a:cubicBezTo>
                <a:cubicBezTo>
                  <a:pt x="20394" y="5425"/>
                  <a:pt x="20397" y="5408"/>
                  <a:pt x="20405" y="5388"/>
                </a:cubicBezTo>
                <a:cubicBezTo>
                  <a:pt x="20410" y="5375"/>
                  <a:pt x="20412" y="5367"/>
                  <a:pt x="20418" y="5356"/>
                </a:cubicBezTo>
                <a:cubicBezTo>
                  <a:pt x="20421" y="5348"/>
                  <a:pt x="20422" y="5335"/>
                  <a:pt x="20427" y="5330"/>
                </a:cubicBezTo>
                <a:cubicBezTo>
                  <a:pt x="20435" y="5324"/>
                  <a:pt x="20444" y="5321"/>
                  <a:pt x="20452" y="5317"/>
                </a:cubicBezTo>
                <a:cubicBezTo>
                  <a:pt x="20458" y="5314"/>
                  <a:pt x="20462" y="5304"/>
                  <a:pt x="20468" y="5304"/>
                </a:cubicBezTo>
                <a:lnTo>
                  <a:pt x="20484" y="5304"/>
                </a:lnTo>
                <a:cubicBezTo>
                  <a:pt x="20495" y="5304"/>
                  <a:pt x="20502" y="5309"/>
                  <a:pt x="20512" y="5304"/>
                </a:cubicBezTo>
                <a:cubicBezTo>
                  <a:pt x="20517" y="5302"/>
                  <a:pt x="20520" y="5295"/>
                  <a:pt x="20525" y="5291"/>
                </a:cubicBezTo>
                <a:cubicBezTo>
                  <a:pt x="20534" y="5285"/>
                  <a:pt x="20540" y="5278"/>
                  <a:pt x="20550" y="5272"/>
                </a:cubicBezTo>
                <a:cubicBezTo>
                  <a:pt x="20555" y="5269"/>
                  <a:pt x="20561" y="5267"/>
                  <a:pt x="20566" y="5259"/>
                </a:cubicBezTo>
                <a:cubicBezTo>
                  <a:pt x="20570" y="5253"/>
                  <a:pt x="20569" y="5241"/>
                  <a:pt x="20572" y="5233"/>
                </a:cubicBezTo>
                <a:cubicBezTo>
                  <a:pt x="20576" y="5223"/>
                  <a:pt x="20579" y="5212"/>
                  <a:pt x="20584" y="5207"/>
                </a:cubicBezTo>
                <a:cubicBezTo>
                  <a:pt x="20588" y="5204"/>
                  <a:pt x="20593" y="5204"/>
                  <a:pt x="20597" y="5201"/>
                </a:cubicBezTo>
                <a:cubicBezTo>
                  <a:pt x="20612" y="5185"/>
                  <a:pt x="20618" y="5158"/>
                  <a:pt x="20635" y="5150"/>
                </a:cubicBezTo>
                <a:cubicBezTo>
                  <a:pt x="20645" y="5145"/>
                  <a:pt x="20652" y="5151"/>
                  <a:pt x="20663" y="5150"/>
                </a:cubicBezTo>
                <a:cubicBezTo>
                  <a:pt x="20669" y="5150"/>
                  <a:pt x="20673" y="5140"/>
                  <a:pt x="20679" y="5137"/>
                </a:cubicBezTo>
                <a:cubicBezTo>
                  <a:pt x="20684" y="5134"/>
                  <a:pt x="20690" y="5130"/>
                  <a:pt x="20695" y="5124"/>
                </a:cubicBezTo>
                <a:cubicBezTo>
                  <a:pt x="20706" y="5106"/>
                  <a:pt x="20707" y="5082"/>
                  <a:pt x="20720" y="5066"/>
                </a:cubicBezTo>
                <a:cubicBezTo>
                  <a:pt x="20724" y="5061"/>
                  <a:pt x="20727" y="5048"/>
                  <a:pt x="20732" y="5046"/>
                </a:cubicBezTo>
                <a:cubicBezTo>
                  <a:pt x="20741" y="5043"/>
                  <a:pt x="20748" y="5046"/>
                  <a:pt x="20757" y="5046"/>
                </a:cubicBezTo>
                <a:cubicBezTo>
                  <a:pt x="20772" y="5046"/>
                  <a:pt x="20781" y="5045"/>
                  <a:pt x="20795" y="5053"/>
                </a:cubicBezTo>
                <a:cubicBezTo>
                  <a:pt x="20801" y="5056"/>
                  <a:pt x="20803" y="5066"/>
                  <a:pt x="20808" y="5072"/>
                </a:cubicBezTo>
                <a:cubicBezTo>
                  <a:pt x="20813" y="5079"/>
                  <a:pt x="20814" y="5093"/>
                  <a:pt x="20820" y="5098"/>
                </a:cubicBezTo>
                <a:cubicBezTo>
                  <a:pt x="20824" y="5101"/>
                  <a:pt x="20829" y="5103"/>
                  <a:pt x="20833" y="5104"/>
                </a:cubicBezTo>
                <a:cubicBezTo>
                  <a:pt x="20845" y="5111"/>
                  <a:pt x="20853" y="5111"/>
                  <a:pt x="20865" y="5111"/>
                </a:cubicBezTo>
                <a:lnTo>
                  <a:pt x="20883" y="5111"/>
                </a:lnTo>
                <a:cubicBezTo>
                  <a:pt x="20890" y="5111"/>
                  <a:pt x="20893" y="5106"/>
                  <a:pt x="20899" y="5104"/>
                </a:cubicBezTo>
                <a:lnTo>
                  <a:pt x="20899" y="5027"/>
                </a:lnTo>
                <a:cubicBezTo>
                  <a:pt x="20894" y="5021"/>
                  <a:pt x="20890" y="5016"/>
                  <a:pt x="20887" y="5008"/>
                </a:cubicBezTo>
                <a:cubicBezTo>
                  <a:pt x="20883" y="5000"/>
                  <a:pt x="20876" y="5000"/>
                  <a:pt x="20874" y="4988"/>
                </a:cubicBezTo>
                <a:cubicBezTo>
                  <a:pt x="20872" y="4980"/>
                  <a:pt x="20872" y="4971"/>
                  <a:pt x="20871" y="4963"/>
                </a:cubicBezTo>
                <a:lnTo>
                  <a:pt x="20864" y="4937"/>
                </a:lnTo>
                <a:cubicBezTo>
                  <a:pt x="20862" y="4926"/>
                  <a:pt x="20857" y="4921"/>
                  <a:pt x="20855" y="4911"/>
                </a:cubicBezTo>
                <a:cubicBezTo>
                  <a:pt x="20853" y="4902"/>
                  <a:pt x="20848" y="4897"/>
                  <a:pt x="20846" y="4885"/>
                </a:cubicBezTo>
                <a:cubicBezTo>
                  <a:pt x="20844" y="4877"/>
                  <a:pt x="20844" y="4868"/>
                  <a:pt x="20842" y="4860"/>
                </a:cubicBezTo>
                <a:lnTo>
                  <a:pt x="20839" y="4782"/>
                </a:lnTo>
                <a:cubicBezTo>
                  <a:pt x="20826" y="4782"/>
                  <a:pt x="20812" y="4792"/>
                  <a:pt x="20805" y="4770"/>
                </a:cubicBezTo>
                <a:cubicBezTo>
                  <a:pt x="20802" y="4762"/>
                  <a:pt x="20801" y="4754"/>
                  <a:pt x="20798" y="4744"/>
                </a:cubicBezTo>
                <a:cubicBezTo>
                  <a:pt x="20797" y="4736"/>
                  <a:pt x="20798" y="4726"/>
                  <a:pt x="20795" y="4718"/>
                </a:cubicBezTo>
                <a:cubicBezTo>
                  <a:pt x="20793" y="4710"/>
                  <a:pt x="20791" y="4701"/>
                  <a:pt x="20789" y="4693"/>
                </a:cubicBezTo>
                <a:cubicBezTo>
                  <a:pt x="20786" y="4683"/>
                  <a:pt x="20779" y="4686"/>
                  <a:pt x="20772" y="4686"/>
                </a:cubicBezTo>
                <a:lnTo>
                  <a:pt x="20711" y="4686"/>
                </a:lnTo>
                <a:cubicBezTo>
                  <a:pt x="20705" y="4686"/>
                  <a:pt x="20699" y="4686"/>
                  <a:pt x="20695" y="4679"/>
                </a:cubicBezTo>
                <a:cubicBezTo>
                  <a:pt x="20691" y="4675"/>
                  <a:pt x="20694" y="4660"/>
                  <a:pt x="20691" y="4654"/>
                </a:cubicBezTo>
                <a:cubicBezTo>
                  <a:pt x="20696" y="4646"/>
                  <a:pt x="20696" y="4635"/>
                  <a:pt x="20701" y="4628"/>
                </a:cubicBezTo>
                <a:cubicBezTo>
                  <a:pt x="20705" y="4623"/>
                  <a:pt x="20709" y="4626"/>
                  <a:pt x="20713" y="4621"/>
                </a:cubicBezTo>
                <a:cubicBezTo>
                  <a:pt x="20719" y="4615"/>
                  <a:pt x="20720" y="4599"/>
                  <a:pt x="20726" y="4596"/>
                </a:cubicBezTo>
                <a:cubicBezTo>
                  <a:pt x="20730" y="4594"/>
                  <a:pt x="20734" y="4596"/>
                  <a:pt x="20739" y="4596"/>
                </a:cubicBezTo>
                <a:lnTo>
                  <a:pt x="20751" y="4596"/>
                </a:lnTo>
                <a:cubicBezTo>
                  <a:pt x="20763" y="4599"/>
                  <a:pt x="20765" y="4634"/>
                  <a:pt x="20777" y="4634"/>
                </a:cubicBezTo>
                <a:lnTo>
                  <a:pt x="20854" y="4634"/>
                </a:lnTo>
                <a:cubicBezTo>
                  <a:pt x="20864" y="4634"/>
                  <a:pt x="20870" y="4628"/>
                  <a:pt x="20880" y="4628"/>
                </a:cubicBezTo>
                <a:cubicBezTo>
                  <a:pt x="20889" y="4628"/>
                  <a:pt x="20897" y="4635"/>
                  <a:pt x="20905" y="4628"/>
                </a:cubicBezTo>
                <a:cubicBezTo>
                  <a:pt x="20916" y="4620"/>
                  <a:pt x="20920" y="4599"/>
                  <a:pt x="20927" y="4583"/>
                </a:cubicBezTo>
                <a:cubicBezTo>
                  <a:pt x="20931" y="4573"/>
                  <a:pt x="20936" y="4567"/>
                  <a:pt x="20940" y="4557"/>
                </a:cubicBezTo>
                <a:cubicBezTo>
                  <a:pt x="20943" y="4549"/>
                  <a:pt x="20950" y="4554"/>
                  <a:pt x="20953" y="4544"/>
                </a:cubicBezTo>
                <a:cubicBezTo>
                  <a:pt x="20956" y="4531"/>
                  <a:pt x="20953" y="4520"/>
                  <a:pt x="20953" y="4506"/>
                </a:cubicBezTo>
                <a:cubicBezTo>
                  <a:pt x="20953" y="4491"/>
                  <a:pt x="20956" y="4478"/>
                  <a:pt x="20953" y="4467"/>
                </a:cubicBezTo>
                <a:cubicBezTo>
                  <a:pt x="20951" y="4459"/>
                  <a:pt x="20942" y="4467"/>
                  <a:pt x="20940" y="4461"/>
                </a:cubicBezTo>
                <a:cubicBezTo>
                  <a:pt x="20937" y="4455"/>
                  <a:pt x="20937" y="4446"/>
                  <a:pt x="20937" y="4436"/>
                </a:cubicBezTo>
                <a:lnTo>
                  <a:pt x="20937" y="4358"/>
                </a:lnTo>
                <a:cubicBezTo>
                  <a:pt x="20948" y="4356"/>
                  <a:pt x="20956" y="4351"/>
                  <a:pt x="20968" y="4351"/>
                </a:cubicBezTo>
                <a:cubicBezTo>
                  <a:pt x="20983" y="4351"/>
                  <a:pt x="20994" y="4374"/>
                  <a:pt x="20999" y="4403"/>
                </a:cubicBezTo>
                <a:cubicBezTo>
                  <a:pt x="21001" y="4411"/>
                  <a:pt x="20999" y="4420"/>
                  <a:pt x="20999" y="4428"/>
                </a:cubicBezTo>
                <a:cubicBezTo>
                  <a:pt x="21001" y="4438"/>
                  <a:pt x="21004" y="4445"/>
                  <a:pt x="21006" y="4454"/>
                </a:cubicBezTo>
                <a:cubicBezTo>
                  <a:pt x="21010" y="4477"/>
                  <a:pt x="21018" y="4486"/>
                  <a:pt x="21025" y="4506"/>
                </a:cubicBezTo>
                <a:lnTo>
                  <a:pt x="21125" y="4506"/>
                </a:lnTo>
                <a:cubicBezTo>
                  <a:pt x="21131" y="4506"/>
                  <a:pt x="21136" y="4509"/>
                  <a:pt x="21141" y="4512"/>
                </a:cubicBezTo>
                <a:cubicBezTo>
                  <a:pt x="21147" y="4515"/>
                  <a:pt x="21153" y="4519"/>
                  <a:pt x="21157" y="4525"/>
                </a:cubicBezTo>
                <a:cubicBezTo>
                  <a:pt x="21161" y="4531"/>
                  <a:pt x="21169" y="4533"/>
                  <a:pt x="21169" y="4544"/>
                </a:cubicBezTo>
                <a:cubicBezTo>
                  <a:pt x="21173" y="4573"/>
                  <a:pt x="21169" y="4591"/>
                  <a:pt x="21169" y="4621"/>
                </a:cubicBezTo>
                <a:lnTo>
                  <a:pt x="21228" y="4621"/>
                </a:lnTo>
                <a:cubicBezTo>
                  <a:pt x="21240" y="4621"/>
                  <a:pt x="21247" y="4635"/>
                  <a:pt x="21255" y="4648"/>
                </a:cubicBezTo>
                <a:cubicBezTo>
                  <a:pt x="21259" y="4654"/>
                  <a:pt x="21259" y="4665"/>
                  <a:pt x="21264" y="4673"/>
                </a:cubicBezTo>
                <a:cubicBezTo>
                  <a:pt x="21272" y="4686"/>
                  <a:pt x="21280" y="4695"/>
                  <a:pt x="21289" y="4705"/>
                </a:cubicBezTo>
                <a:cubicBezTo>
                  <a:pt x="21295" y="4710"/>
                  <a:pt x="21299" y="4713"/>
                  <a:pt x="21305" y="4718"/>
                </a:cubicBezTo>
                <a:cubicBezTo>
                  <a:pt x="21312" y="4725"/>
                  <a:pt x="21316" y="4737"/>
                  <a:pt x="21324" y="4737"/>
                </a:cubicBezTo>
                <a:lnTo>
                  <a:pt x="21330" y="4737"/>
                </a:lnTo>
                <a:cubicBezTo>
                  <a:pt x="21335" y="4734"/>
                  <a:pt x="21340" y="4729"/>
                  <a:pt x="21343" y="4718"/>
                </a:cubicBezTo>
                <a:cubicBezTo>
                  <a:pt x="21344" y="4710"/>
                  <a:pt x="21339" y="4702"/>
                  <a:pt x="21339" y="4693"/>
                </a:cubicBezTo>
                <a:cubicBezTo>
                  <a:pt x="21340" y="4673"/>
                  <a:pt x="21339" y="4660"/>
                  <a:pt x="21339" y="4641"/>
                </a:cubicBezTo>
                <a:cubicBezTo>
                  <a:pt x="21339" y="4631"/>
                  <a:pt x="21342" y="4625"/>
                  <a:pt x="21343" y="4615"/>
                </a:cubicBezTo>
                <a:lnTo>
                  <a:pt x="21355" y="4615"/>
                </a:lnTo>
                <a:cubicBezTo>
                  <a:pt x="21364" y="4614"/>
                  <a:pt x="21369" y="4610"/>
                  <a:pt x="21377" y="4609"/>
                </a:cubicBezTo>
                <a:cubicBezTo>
                  <a:pt x="21377" y="4578"/>
                  <a:pt x="21379" y="4562"/>
                  <a:pt x="21377" y="4531"/>
                </a:cubicBezTo>
                <a:cubicBezTo>
                  <a:pt x="21377" y="4522"/>
                  <a:pt x="21374" y="4515"/>
                  <a:pt x="21374" y="4506"/>
                </a:cubicBezTo>
                <a:cubicBezTo>
                  <a:pt x="21374" y="4496"/>
                  <a:pt x="21373" y="4488"/>
                  <a:pt x="21374" y="4480"/>
                </a:cubicBezTo>
                <a:cubicBezTo>
                  <a:pt x="21375" y="4472"/>
                  <a:pt x="21376" y="4462"/>
                  <a:pt x="21377" y="4454"/>
                </a:cubicBezTo>
                <a:cubicBezTo>
                  <a:pt x="21379" y="4445"/>
                  <a:pt x="21386" y="4448"/>
                  <a:pt x="21390" y="4442"/>
                </a:cubicBezTo>
                <a:cubicBezTo>
                  <a:pt x="21399" y="4456"/>
                  <a:pt x="21404" y="4469"/>
                  <a:pt x="21415" y="4480"/>
                </a:cubicBezTo>
                <a:cubicBezTo>
                  <a:pt x="21420" y="4485"/>
                  <a:pt x="21422" y="4498"/>
                  <a:pt x="21427" y="4499"/>
                </a:cubicBezTo>
                <a:lnTo>
                  <a:pt x="21440" y="4499"/>
                </a:lnTo>
                <a:cubicBezTo>
                  <a:pt x="21445" y="4499"/>
                  <a:pt x="21449" y="4501"/>
                  <a:pt x="21453" y="4499"/>
                </a:cubicBezTo>
                <a:cubicBezTo>
                  <a:pt x="21457" y="4496"/>
                  <a:pt x="21461" y="4491"/>
                  <a:pt x="21465" y="4486"/>
                </a:cubicBezTo>
                <a:cubicBezTo>
                  <a:pt x="21470" y="4480"/>
                  <a:pt x="21471" y="4469"/>
                  <a:pt x="21475" y="4461"/>
                </a:cubicBezTo>
                <a:cubicBezTo>
                  <a:pt x="21479" y="4453"/>
                  <a:pt x="21483" y="4448"/>
                  <a:pt x="21487" y="4442"/>
                </a:cubicBezTo>
                <a:cubicBezTo>
                  <a:pt x="21491" y="4435"/>
                  <a:pt x="21489" y="4420"/>
                  <a:pt x="21494" y="4416"/>
                </a:cubicBezTo>
                <a:cubicBezTo>
                  <a:pt x="21497" y="4412"/>
                  <a:pt x="21502" y="4419"/>
                  <a:pt x="21506" y="4416"/>
                </a:cubicBezTo>
                <a:cubicBezTo>
                  <a:pt x="21511" y="4411"/>
                  <a:pt x="21514" y="4403"/>
                  <a:pt x="21519" y="4396"/>
                </a:cubicBezTo>
                <a:cubicBezTo>
                  <a:pt x="21523" y="4391"/>
                  <a:pt x="21529" y="4392"/>
                  <a:pt x="21531" y="4384"/>
                </a:cubicBezTo>
                <a:cubicBezTo>
                  <a:pt x="21534" y="4376"/>
                  <a:pt x="21534" y="4367"/>
                  <a:pt x="21534" y="4358"/>
                </a:cubicBezTo>
                <a:cubicBezTo>
                  <a:pt x="21534" y="4337"/>
                  <a:pt x="21524" y="4329"/>
                  <a:pt x="21515" y="4319"/>
                </a:cubicBezTo>
                <a:cubicBezTo>
                  <a:pt x="21511" y="4314"/>
                  <a:pt x="21508" y="4308"/>
                  <a:pt x="21503" y="4306"/>
                </a:cubicBezTo>
                <a:cubicBezTo>
                  <a:pt x="21494" y="4301"/>
                  <a:pt x="21485" y="4311"/>
                  <a:pt x="21478" y="4300"/>
                </a:cubicBezTo>
                <a:cubicBezTo>
                  <a:pt x="21475" y="4295"/>
                  <a:pt x="21477" y="4280"/>
                  <a:pt x="21475" y="4274"/>
                </a:cubicBezTo>
                <a:cubicBezTo>
                  <a:pt x="21472" y="4264"/>
                  <a:pt x="21468" y="4258"/>
                  <a:pt x="21465" y="4248"/>
                </a:cubicBezTo>
                <a:cubicBezTo>
                  <a:pt x="21462" y="4239"/>
                  <a:pt x="21457" y="4235"/>
                  <a:pt x="21453" y="4229"/>
                </a:cubicBezTo>
                <a:cubicBezTo>
                  <a:pt x="21444" y="4216"/>
                  <a:pt x="21435" y="4216"/>
                  <a:pt x="21424" y="4216"/>
                </a:cubicBezTo>
                <a:lnTo>
                  <a:pt x="21412" y="4216"/>
                </a:lnTo>
                <a:cubicBezTo>
                  <a:pt x="21403" y="4218"/>
                  <a:pt x="21400" y="4229"/>
                  <a:pt x="21391" y="4229"/>
                </a:cubicBezTo>
                <a:cubicBezTo>
                  <a:pt x="21377" y="4229"/>
                  <a:pt x="21369" y="4219"/>
                  <a:pt x="21355" y="4216"/>
                </a:cubicBezTo>
                <a:lnTo>
                  <a:pt x="21343" y="4216"/>
                </a:lnTo>
                <a:cubicBezTo>
                  <a:pt x="21337" y="4215"/>
                  <a:pt x="21333" y="4218"/>
                  <a:pt x="21327" y="4216"/>
                </a:cubicBezTo>
                <a:cubicBezTo>
                  <a:pt x="21320" y="4215"/>
                  <a:pt x="21319" y="4202"/>
                  <a:pt x="21314" y="4197"/>
                </a:cubicBezTo>
                <a:cubicBezTo>
                  <a:pt x="21309" y="4190"/>
                  <a:pt x="21308" y="4173"/>
                  <a:pt x="21302" y="4171"/>
                </a:cubicBezTo>
                <a:cubicBezTo>
                  <a:pt x="21297" y="4169"/>
                  <a:pt x="21293" y="4171"/>
                  <a:pt x="21288" y="4171"/>
                </a:cubicBezTo>
                <a:cubicBezTo>
                  <a:pt x="21282" y="4171"/>
                  <a:pt x="21278" y="4169"/>
                  <a:pt x="21273" y="4171"/>
                </a:cubicBezTo>
                <a:cubicBezTo>
                  <a:pt x="21268" y="4173"/>
                  <a:pt x="21266" y="4186"/>
                  <a:pt x="21261" y="4190"/>
                </a:cubicBezTo>
                <a:cubicBezTo>
                  <a:pt x="21265" y="4197"/>
                  <a:pt x="21265" y="4213"/>
                  <a:pt x="21270" y="4216"/>
                </a:cubicBezTo>
                <a:cubicBezTo>
                  <a:pt x="21274" y="4219"/>
                  <a:pt x="21279" y="4213"/>
                  <a:pt x="21283" y="4216"/>
                </a:cubicBezTo>
                <a:cubicBezTo>
                  <a:pt x="21287" y="4221"/>
                  <a:pt x="21291" y="4222"/>
                  <a:pt x="21295" y="4229"/>
                </a:cubicBezTo>
                <a:cubicBezTo>
                  <a:pt x="21300" y="4237"/>
                  <a:pt x="21295" y="4253"/>
                  <a:pt x="21295" y="4267"/>
                </a:cubicBezTo>
                <a:lnTo>
                  <a:pt x="21295" y="4281"/>
                </a:lnTo>
                <a:cubicBezTo>
                  <a:pt x="21295" y="4289"/>
                  <a:pt x="21297" y="4298"/>
                  <a:pt x="21295" y="4306"/>
                </a:cubicBezTo>
                <a:cubicBezTo>
                  <a:pt x="21292" y="4320"/>
                  <a:pt x="21284" y="4326"/>
                  <a:pt x="21275" y="4326"/>
                </a:cubicBezTo>
                <a:cubicBezTo>
                  <a:pt x="21261" y="4326"/>
                  <a:pt x="21253" y="4303"/>
                  <a:pt x="21245" y="4281"/>
                </a:cubicBezTo>
                <a:cubicBezTo>
                  <a:pt x="21244" y="4274"/>
                  <a:pt x="21242" y="4266"/>
                  <a:pt x="21242" y="4256"/>
                </a:cubicBezTo>
                <a:lnTo>
                  <a:pt x="21242" y="4099"/>
                </a:lnTo>
                <a:cubicBezTo>
                  <a:pt x="21242" y="4087"/>
                  <a:pt x="21236" y="4079"/>
                  <a:pt x="21232" y="4074"/>
                </a:cubicBezTo>
                <a:cubicBezTo>
                  <a:pt x="21228" y="4068"/>
                  <a:pt x="21222" y="4064"/>
                  <a:pt x="21217" y="4061"/>
                </a:cubicBezTo>
                <a:cubicBezTo>
                  <a:pt x="21212" y="4058"/>
                  <a:pt x="21209" y="4050"/>
                  <a:pt x="21204" y="4049"/>
                </a:cubicBezTo>
                <a:lnTo>
                  <a:pt x="21192" y="4049"/>
                </a:lnTo>
                <a:cubicBezTo>
                  <a:pt x="21188" y="4049"/>
                  <a:pt x="21184" y="4042"/>
                  <a:pt x="21179" y="4042"/>
                </a:cubicBezTo>
                <a:cubicBezTo>
                  <a:pt x="21168" y="4040"/>
                  <a:pt x="21161" y="4042"/>
                  <a:pt x="21151" y="4036"/>
                </a:cubicBezTo>
                <a:cubicBezTo>
                  <a:pt x="21144" y="4033"/>
                  <a:pt x="21144" y="4015"/>
                  <a:pt x="21138" y="4010"/>
                </a:cubicBezTo>
                <a:cubicBezTo>
                  <a:pt x="21134" y="4007"/>
                  <a:pt x="21129" y="4006"/>
                  <a:pt x="21126" y="4003"/>
                </a:cubicBezTo>
                <a:cubicBezTo>
                  <a:pt x="21120" y="3998"/>
                  <a:pt x="21115" y="3994"/>
                  <a:pt x="21110" y="3991"/>
                </a:cubicBezTo>
                <a:cubicBezTo>
                  <a:pt x="21101" y="3984"/>
                  <a:pt x="21096" y="3979"/>
                  <a:pt x="21088" y="3971"/>
                </a:cubicBezTo>
                <a:cubicBezTo>
                  <a:pt x="21082" y="3965"/>
                  <a:pt x="21077" y="3955"/>
                  <a:pt x="21072" y="3945"/>
                </a:cubicBezTo>
                <a:cubicBezTo>
                  <a:pt x="21067" y="3937"/>
                  <a:pt x="21063" y="3931"/>
                  <a:pt x="21059" y="3920"/>
                </a:cubicBezTo>
                <a:cubicBezTo>
                  <a:pt x="21057" y="3913"/>
                  <a:pt x="21059" y="3899"/>
                  <a:pt x="21056" y="3894"/>
                </a:cubicBezTo>
                <a:cubicBezTo>
                  <a:pt x="21053" y="3889"/>
                  <a:pt x="21048" y="3891"/>
                  <a:pt x="21044" y="3888"/>
                </a:cubicBezTo>
                <a:cubicBezTo>
                  <a:pt x="21038" y="3883"/>
                  <a:pt x="21034" y="3883"/>
                  <a:pt x="21028" y="3881"/>
                </a:cubicBezTo>
                <a:cubicBezTo>
                  <a:pt x="21018" y="3878"/>
                  <a:pt x="21010" y="3876"/>
                  <a:pt x="20999" y="3875"/>
                </a:cubicBezTo>
                <a:cubicBezTo>
                  <a:pt x="20995" y="3875"/>
                  <a:pt x="20992" y="3869"/>
                  <a:pt x="20987" y="3869"/>
                </a:cubicBezTo>
                <a:cubicBezTo>
                  <a:pt x="20976" y="3867"/>
                  <a:pt x="20970" y="3869"/>
                  <a:pt x="20959" y="3869"/>
                </a:cubicBezTo>
                <a:cubicBezTo>
                  <a:pt x="20959" y="3841"/>
                  <a:pt x="20961" y="3818"/>
                  <a:pt x="20953" y="3797"/>
                </a:cubicBezTo>
                <a:cubicBezTo>
                  <a:pt x="20942" y="3770"/>
                  <a:pt x="20929" y="3765"/>
                  <a:pt x="20915" y="3746"/>
                </a:cubicBezTo>
                <a:cubicBezTo>
                  <a:pt x="20907" y="3736"/>
                  <a:pt x="20906" y="3720"/>
                  <a:pt x="20899" y="3714"/>
                </a:cubicBezTo>
                <a:cubicBezTo>
                  <a:pt x="20891" y="3707"/>
                  <a:pt x="20883" y="3703"/>
                  <a:pt x="20874" y="3701"/>
                </a:cubicBezTo>
                <a:cubicBezTo>
                  <a:pt x="20863" y="3700"/>
                  <a:pt x="20857" y="3703"/>
                  <a:pt x="20846" y="3701"/>
                </a:cubicBezTo>
                <a:cubicBezTo>
                  <a:pt x="20840" y="3701"/>
                  <a:pt x="20838" y="3691"/>
                  <a:pt x="20833" y="3688"/>
                </a:cubicBezTo>
                <a:cubicBezTo>
                  <a:pt x="20827" y="3685"/>
                  <a:pt x="20822" y="3682"/>
                  <a:pt x="20817" y="3675"/>
                </a:cubicBezTo>
                <a:cubicBezTo>
                  <a:pt x="20812" y="3669"/>
                  <a:pt x="20811" y="3654"/>
                  <a:pt x="20805" y="3650"/>
                </a:cubicBezTo>
                <a:cubicBezTo>
                  <a:pt x="20801" y="3648"/>
                  <a:pt x="20796" y="3651"/>
                  <a:pt x="20792" y="3650"/>
                </a:cubicBezTo>
                <a:cubicBezTo>
                  <a:pt x="20787" y="3646"/>
                  <a:pt x="20784" y="3638"/>
                  <a:pt x="20779" y="3636"/>
                </a:cubicBezTo>
                <a:lnTo>
                  <a:pt x="20767" y="3636"/>
                </a:lnTo>
                <a:lnTo>
                  <a:pt x="20754" y="3636"/>
                </a:lnTo>
                <a:cubicBezTo>
                  <a:pt x="20749" y="3636"/>
                  <a:pt x="20746" y="3627"/>
                  <a:pt x="20742" y="3623"/>
                </a:cubicBezTo>
                <a:cubicBezTo>
                  <a:pt x="20736" y="3620"/>
                  <a:pt x="20731" y="3614"/>
                  <a:pt x="20726" y="3611"/>
                </a:cubicBezTo>
                <a:cubicBezTo>
                  <a:pt x="20713" y="3602"/>
                  <a:pt x="20706" y="3598"/>
                  <a:pt x="20695" y="3585"/>
                </a:cubicBezTo>
                <a:cubicBezTo>
                  <a:pt x="20690" y="3580"/>
                  <a:pt x="20687" y="3572"/>
                  <a:pt x="20682" y="3566"/>
                </a:cubicBezTo>
                <a:cubicBezTo>
                  <a:pt x="20667" y="3566"/>
                  <a:pt x="20656" y="3564"/>
                  <a:pt x="20641" y="3566"/>
                </a:cubicBezTo>
                <a:lnTo>
                  <a:pt x="20625" y="3566"/>
                </a:lnTo>
                <a:cubicBezTo>
                  <a:pt x="20620" y="3566"/>
                  <a:pt x="20617" y="3576"/>
                  <a:pt x="20613" y="3579"/>
                </a:cubicBezTo>
                <a:cubicBezTo>
                  <a:pt x="20606" y="3585"/>
                  <a:pt x="20604" y="3598"/>
                  <a:pt x="20597" y="3604"/>
                </a:cubicBezTo>
                <a:cubicBezTo>
                  <a:pt x="20591" y="3609"/>
                  <a:pt x="20585" y="3611"/>
                  <a:pt x="20578" y="3611"/>
                </a:cubicBezTo>
                <a:cubicBezTo>
                  <a:pt x="20565" y="3611"/>
                  <a:pt x="20556" y="3601"/>
                  <a:pt x="20543" y="3598"/>
                </a:cubicBezTo>
                <a:lnTo>
                  <a:pt x="20531" y="3598"/>
                </a:lnTo>
                <a:cubicBezTo>
                  <a:pt x="20524" y="3598"/>
                  <a:pt x="20521" y="3595"/>
                  <a:pt x="20515" y="3592"/>
                </a:cubicBezTo>
                <a:cubicBezTo>
                  <a:pt x="20509" y="3588"/>
                  <a:pt x="20509" y="3569"/>
                  <a:pt x="20503" y="3566"/>
                </a:cubicBezTo>
                <a:cubicBezTo>
                  <a:pt x="20499" y="3564"/>
                  <a:pt x="20494" y="3567"/>
                  <a:pt x="20490" y="3566"/>
                </a:cubicBezTo>
                <a:cubicBezTo>
                  <a:pt x="20480" y="3559"/>
                  <a:pt x="20471" y="3558"/>
                  <a:pt x="20462" y="3547"/>
                </a:cubicBezTo>
                <a:cubicBezTo>
                  <a:pt x="20452" y="3535"/>
                  <a:pt x="20447" y="3521"/>
                  <a:pt x="20437" y="3514"/>
                </a:cubicBezTo>
                <a:cubicBezTo>
                  <a:pt x="20433" y="3513"/>
                  <a:pt x="20428" y="3509"/>
                  <a:pt x="20424" y="3508"/>
                </a:cubicBezTo>
                <a:cubicBezTo>
                  <a:pt x="20418" y="3506"/>
                  <a:pt x="20412" y="3508"/>
                  <a:pt x="20405" y="3508"/>
                </a:cubicBezTo>
                <a:cubicBezTo>
                  <a:pt x="20398" y="3508"/>
                  <a:pt x="20392" y="3504"/>
                  <a:pt x="20386" y="3508"/>
                </a:cubicBezTo>
                <a:cubicBezTo>
                  <a:pt x="20381" y="3509"/>
                  <a:pt x="20377" y="3516"/>
                  <a:pt x="20373" y="3521"/>
                </a:cubicBezTo>
                <a:cubicBezTo>
                  <a:pt x="20369" y="3527"/>
                  <a:pt x="20361" y="3527"/>
                  <a:pt x="20361" y="3540"/>
                </a:cubicBezTo>
                <a:cubicBezTo>
                  <a:pt x="20361" y="3550"/>
                  <a:pt x="20366" y="3558"/>
                  <a:pt x="20364" y="3566"/>
                </a:cubicBezTo>
                <a:cubicBezTo>
                  <a:pt x="20362" y="3577"/>
                  <a:pt x="20357" y="3580"/>
                  <a:pt x="20355" y="3592"/>
                </a:cubicBezTo>
                <a:cubicBezTo>
                  <a:pt x="20353" y="3601"/>
                  <a:pt x="20351" y="3609"/>
                  <a:pt x="20349" y="3617"/>
                </a:cubicBezTo>
                <a:cubicBezTo>
                  <a:pt x="20345" y="3628"/>
                  <a:pt x="20341" y="3633"/>
                  <a:pt x="20336" y="3643"/>
                </a:cubicBezTo>
                <a:cubicBezTo>
                  <a:pt x="20340" y="3646"/>
                  <a:pt x="20345" y="3646"/>
                  <a:pt x="20349" y="3650"/>
                </a:cubicBezTo>
                <a:cubicBezTo>
                  <a:pt x="20354" y="3654"/>
                  <a:pt x="20356" y="3662"/>
                  <a:pt x="20361" y="3669"/>
                </a:cubicBezTo>
                <a:cubicBezTo>
                  <a:pt x="20365" y="3674"/>
                  <a:pt x="20370" y="3673"/>
                  <a:pt x="20373" y="3681"/>
                </a:cubicBezTo>
                <a:cubicBezTo>
                  <a:pt x="20379" y="3696"/>
                  <a:pt x="20380" y="3714"/>
                  <a:pt x="20380" y="3733"/>
                </a:cubicBezTo>
                <a:cubicBezTo>
                  <a:pt x="20380" y="3743"/>
                  <a:pt x="20381" y="3751"/>
                  <a:pt x="20380" y="3759"/>
                </a:cubicBezTo>
                <a:cubicBezTo>
                  <a:pt x="20378" y="3771"/>
                  <a:pt x="20371" y="3775"/>
                  <a:pt x="20367" y="3784"/>
                </a:cubicBezTo>
                <a:cubicBezTo>
                  <a:pt x="20364" y="3792"/>
                  <a:pt x="20365" y="3804"/>
                  <a:pt x="20361" y="3810"/>
                </a:cubicBezTo>
                <a:cubicBezTo>
                  <a:pt x="20357" y="3817"/>
                  <a:pt x="20353" y="3823"/>
                  <a:pt x="20348" y="3823"/>
                </a:cubicBezTo>
                <a:lnTo>
                  <a:pt x="20295" y="3823"/>
                </a:lnTo>
                <a:lnTo>
                  <a:pt x="20295" y="3730"/>
                </a:lnTo>
                <a:lnTo>
                  <a:pt x="20230" y="3730"/>
                </a:lnTo>
                <a:lnTo>
                  <a:pt x="20230" y="3643"/>
                </a:lnTo>
                <a:lnTo>
                  <a:pt x="20242" y="3643"/>
                </a:lnTo>
                <a:cubicBezTo>
                  <a:pt x="20256" y="3643"/>
                  <a:pt x="20266" y="3646"/>
                  <a:pt x="20279" y="3636"/>
                </a:cubicBezTo>
                <a:cubicBezTo>
                  <a:pt x="20290" y="3630"/>
                  <a:pt x="20296" y="3615"/>
                  <a:pt x="20304" y="3604"/>
                </a:cubicBezTo>
                <a:lnTo>
                  <a:pt x="20301" y="3579"/>
                </a:lnTo>
                <a:cubicBezTo>
                  <a:pt x="20297" y="3577"/>
                  <a:pt x="20293" y="3574"/>
                  <a:pt x="20289" y="3572"/>
                </a:cubicBezTo>
                <a:cubicBezTo>
                  <a:pt x="20284" y="3571"/>
                  <a:pt x="20281" y="3562"/>
                  <a:pt x="20275" y="3562"/>
                </a:cubicBezTo>
                <a:lnTo>
                  <a:pt x="20191" y="3562"/>
                </a:lnTo>
                <a:cubicBezTo>
                  <a:pt x="20191" y="3583"/>
                  <a:pt x="20192" y="3596"/>
                  <a:pt x="20191" y="3617"/>
                </a:cubicBezTo>
                <a:cubicBezTo>
                  <a:pt x="20191" y="3627"/>
                  <a:pt x="20192" y="3635"/>
                  <a:pt x="20191" y="3643"/>
                </a:cubicBezTo>
                <a:cubicBezTo>
                  <a:pt x="20190" y="3653"/>
                  <a:pt x="20187" y="3661"/>
                  <a:pt x="20185" y="3669"/>
                </a:cubicBezTo>
                <a:cubicBezTo>
                  <a:pt x="20182" y="3677"/>
                  <a:pt x="20176" y="3672"/>
                  <a:pt x="20172" y="3675"/>
                </a:cubicBezTo>
                <a:cubicBezTo>
                  <a:pt x="20165" y="3682"/>
                  <a:pt x="20159" y="3688"/>
                  <a:pt x="20150" y="3688"/>
                </a:cubicBezTo>
                <a:lnTo>
                  <a:pt x="20144" y="3688"/>
                </a:lnTo>
                <a:cubicBezTo>
                  <a:pt x="20138" y="3686"/>
                  <a:pt x="20137" y="3674"/>
                  <a:pt x="20131" y="3669"/>
                </a:cubicBezTo>
                <a:cubicBezTo>
                  <a:pt x="20123" y="3661"/>
                  <a:pt x="20116" y="3653"/>
                  <a:pt x="20106" y="3650"/>
                </a:cubicBezTo>
                <a:cubicBezTo>
                  <a:pt x="20079" y="3642"/>
                  <a:pt x="20063" y="3650"/>
                  <a:pt x="20035" y="3650"/>
                </a:cubicBezTo>
                <a:lnTo>
                  <a:pt x="19980" y="3650"/>
                </a:lnTo>
                <a:cubicBezTo>
                  <a:pt x="19974" y="3650"/>
                  <a:pt x="19971" y="3648"/>
                  <a:pt x="19964" y="3650"/>
                </a:cubicBezTo>
                <a:cubicBezTo>
                  <a:pt x="19951" y="3653"/>
                  <a:pt x="19946" y="3677"/>
                  <a:pt x="19933" y="3681"/>
                </a:cubicBezTo>
                <a:cubicBezTo>
                  <a:pt x="19926" y="3683"/>
                  <a:pt x="19922" y="3681"/>
                  <a:pt x="19914" y="3681"/>
                </a:cubicBezTo>
                <a:cubicBezTo>
                  <a:pt x="19907" y="3681"/>
                  <a:pt x="19903" y="3683"/>
                  <a:pt x="19895" y="3681"/>
                </a:cubicBezTo>
                <a:cubicBezTo>
                  <a:pt x="19889" y="3680"/>
                  <a:pt x="19884" y="3675"/>
                  <a:pt x="19880" y="3669"/>
                </a:cubicBezTo>
                <a:cubicBezTo>
                  <a:pt x="19873" y="3659"/>
                  <a:pt x="19873" y="3644"/>
                  <a:pt x="19867" y="3636"/>
                </a:cubicBezTo>
                <a:cubicBezTo>
                  <a:pt x="19863" y="3631"/>
                  <a:pt x="19859" y="3630"/>
                  <a:pt x="19854" y="3630"/>
                </a:cubicBezTo>
                <a:lnTo>
                  <a:pt x="19829" y="3630"/>
                </a:lnTo>
                <a:cubicBezTo>
                  <a:pt x="19829" y="3644"/>
                  <a:pt x="19826" y="3654"/>
                  <a:pt x="19826" y="3669"/>
                </a:cubicBezTo>
                <a:cubicBezTo>
                  <a:pt x="19826" y="3678"/>
                  <a:pt x="19829" y="3685"/>
                  <a:pt x="19829" y="3694"/>
                </a:cubicBezTo>
                <a:lnTo>
                  <a:pt x="19829" y="3778"/>
                </a:lnTo>
                <a:lnTo>
                  <a:pt x="19811" y="3784"/>
                </a:lnTo>
                <a:lnTo>
                  <a:pt x="19798" y="3772"/>
                </a:lnTo>
                <a:lnTo>
                  <a:pt x="19798" y="3720"/>
                </a:lnTo>
                <a:cubicBezTo>
                  <a:pt x="19798" y="3701"/>
                  <a:pt x="19800" y="3683"/>
                  <a:pt x="19795" y="3669"/>
                </a:cubicBezTo>
                <a:cubicBezTo>
                  <a:pt x="19792" y="3659"/>
                  <a:pt x="19787" y="3656"/>
                  <a:pt x="19782" y="3650"/>
                </a:cubicBezTo>
                <a:cubicBezTo>
                  <a:pt x="19778" y="3645"/>
                  <a:pt x="19774" y="3646"/>
                  <a:pt x="19770" y="3643"/>
                </a:cubicBezTo>
                <a:cubicBezTo>
                  <a:pt x="19765" y="3640"/>
                  <a:pt x="19762" y="3633"/>
                  <a:pt x="19757" y="3630"/>
                </a:cubicBezTo>
                <a:cubicBezTo>
                  <a:pt x="19752" y="3627"/>
                  <a:pt x="19748" y="3622"/>
                  <a:pt x="19745" y="3617"/>
                </a:cubicBezTo>
                <a:cubicBezTo>
                  <a:pt x="19739" y="3611"/>
                  <a:pt x="19735" y="3603"/>
                  <a:pt x="19732" y="3592"/>
                </a:cubicBezTo>
                <a:cubicBezTo>
                  <a:pt x="19727" y="3575"/>
                  <a:pt x="19722" y="3566"/>
                  <a:pt x="19722" y="3547"/>
                </a:cubicBezTo>
                <a:cubicBezTo>
                  <a:pt x="19722" y="3521"/>
                  <a:pt x="19730" y="3506"/>
                  <a:pt x="19732" y="3482"/>
                </a:cubicBezTo>
                <a:cubicBezTo>
                  <a:pt x="19732" y="3474"/>
                  <a:pt x="19735" y="3466"/>
                  <a:pt x="19735" y="3456"/>
                </a:cubicBezTo>
                <a:cubicBezTo>
                  <a:pt x="19735" y="3445"/>
                  <a:pt x="19730" y="3440"/>
                  <a:pt x="19729" y="3430"/>
                </a:cubicBezTo>
                <a:cubicBezTo>
                  <a:pt x="19726" y="3419"/>
                  <a:pt x="19722" y="3414"/>
                  <a:pt x="19719" y="3405"/>
                </a:cubicBezTo>
                <a:cubicBezTo>
                  <a:pt x="19717" y="3397"/>
                  <a:pt x="19717" y="3386"/>
                  <a:pt x="19713" y="3379"/>
                </a:cubicBezTo>
                <a:cubicBezTo>
                  <a:pt x="19710" y="3374"/>
                  <a:pt x="19704" y="3377"/>
                  <a:pt x="19700" y="3372"/>
                </a:cubicBezTo>
                <a:cubicBezTo>
                  <a:pt x="19696" y="3364"/>
                  <a:pt x="19693" y="3361"/>
                  <a:pt x="19688" y="3353"/>
                </a:cubicBezTo>
                <a:cubicBezTo>
                  <a:pt x="19685" y="3349"/>
                  <a:pt x="19688" y="3331"/>
                  <a:pt x="19685" y="3327"/>
                </a:cubicBezTo>
                <a:cubicBezTo>
                  <a:pt x="19681" y="3324"/>
                  <a:pt x="19676" y="3323"/>
                  <a:pt x="19672" y="3321"/>
                </a:cubicBezTo>
                <a:cubicBezTo>
                  <a:pt x="19668" y="3320"/>
                  <a:pt x="19663" y="3323"/>
                  <a:pt x="19659" y="3321"/>
                </a:cubicBezTo>
                <a:cubicBezTo>
                  <a:pt x="19655" y="3320"/>
                  <a:pt x="19652" y="3310"/>
                  <a:pt x="19647" y="3308"/>
                </a:cubicBezTo>
                <a:cubicBezTo>
                  <a:pt x="19642" y="3307"/>
                  <a:pt x="19637" y="3303"/>
                  <a:pt x="19631" y="3302"/>
                </a:cubicBezTo>
                <a:cubicBezTo>
                  <a:pt x="19627" y="3300"/>
                  <a:pt x="19623" y="3295"/>
                  <a:pt x="19618" y="3295"/>
                </a:cubicBezTo>
                <a:cubicBezTo>
                  <a:pt x="19609" y="3294"/>
                  <a:pt x="19603" y="3295"/>
                  <a:pt x="19593" y="3295"/>
                </a:cubicBezTo>
                <a:cubicBezTo>
                  <a:pt x="19582" y="3294"/>
                  <a:pt x="19576" y="3289"/>
                  <a:pt x="19565" y="3289"/>
                </a:cubicBezTo>
                <a:cubicBezTo>
                  <a:pt x="19560" y="3289"/>
                  <a:pt x="19557" y="3287"/>
                  <a:pt x="19553" y="3289"/>
                </a:cubicBezTo>
                <a:cubicBezTo>
                  <a:pt x="19548" y="3291"/>
                  <a:pt x="19545" y="3297"/>
                  <a:pt x="19540" y="3302"/>
                </a:cubicBezTo>
                <a:cubicBezTo>
                  <a:pt x="19535" y="3307"/>
                  <a:pt x="19531" y="3309"/>
                  <a:pt x="19527" y="3314"/>
                </a:cubicBezTo>
                <a:cubicBezTo>
                  <a:pt x="19523" y="3319"/>
                  <a:pt x="19524" y="3335"/>
                  <a:pt x="19518" y="3340"/>
                </a:cubicBezTo>
                <a:cubicBezTo>
                  <a:pt x="19513" y="3345"/>
                  <a:pt x="19508" y="3344"/>
                  <a:pt x="19502" y="3347"/>
                </a:cubicBezTo>
                <a:cubicBezTo>
                  <a:pt x="19497" y="3350"/>
                  <a:pt x="19494" y="3353"/>
                  <a:pt x="19489" y="3353"/>
                </a:cubicBezTo>
                <a:lnTo>
                  <a:pt x="19461" y="3353"/>
                </a:lnTo>
                <a:cubicBezTo>
                  <a:pt x="19457" y="3355"/>
                  <a:pt x="19450" y="3360"/>
                  <a:pt x="19446" y="3360"/>
                </a:cubicBezTo>
                <a:cubicBezTo>
                  <a:pt x="19430" y="3361"/>
                  <a:pt x="19420" y="3360"/>
                  <a:pt x="19405" y="3360"/>
                </a:cubicBezTo>
                <a:cubicBezTo>
                  <a:pt x="19392" y="3360"/>
                  <a:pt x="19385" y="3360"/>
                  <a:pt x="19373" y="3366"/>
                </a:cubicBezTo>
                <a:cubicBezTo>
                  <a:pt x="19368" y="3369"/>
                  <a:pt x="19366" y="3384"/>
                  <a:pt x="19361" y="3386"/>
                </a:cubicBezTo>
                <a:lnTo>
                  <a:pt x="19348" y="3386"/>
                </a:lnTo>
                <a:cubicBezTo>
                  <a:pt x="19343" y="3386"/>
                  <a:pt x="19340" y="3387"/>
                  <a:pt x="19336" y="3386"/>
                </a:cubicBezTo>
                <a:cubicBezTo>
                  <a:pt x="19331" y="3384"/>
                  <a:pt x="19328" y="3376"/>
                  <a:pt x="19323" y="3372"/>
                </a:cubicBezTo>
                <a:cubicBezTo>
                  <a:pt x="19319" y="3369"/>
                  <a:pt x="19314" y="3369"/>
                  <a:pt x="19310" y="3366"/>
                </a:cubicBezTo>
                <a:cubicBezTo>
                  <a:pt x="19304" y="3360"/>
                  <a:pt x="19303" y="3348"/>
                  <a:pt x="19298" y="3340"/>
                </a:cubicBezTo>
                <a:cubicBezTo>
                  <a:pt x="19292" y="3332"/>
                  <a:pt x="19288" y="3324"/>
                  <a:pt x="19282" y="3321"/>
                </a:cubicBezTo>
                <a:cubicBezTo>
                  <a:pt x="19278" y="3320"/>
                  <a:pt x="19274" y="3314"/>
                  <a:pt x="19269" y="3314"/>
                </a:cubicBezTo>
                <a:lnTo>
                  <a:pt x="19241" y="3314"/>
                </a:lnTo>
                <a:cubicBezTo>
                  <a:pt x="19235" y="3314"/>
                  <a:pt x="19232" y="3310"/>
                  <a:pt x="19225" y="3308"/>
                </a:cubicBezTo>
                <a:cubicBezTo>
                  <a:pt x="19218" y="3307"/>
                  <a:pt x="19214" y="3303"/>
                  <a:pt x="19207" y="3302"/>
                </a:cubicBezTo>
                <a:cubicBezTo>
                  <a:pt x="19199" y="3300"/>
                  <a:pt x="19194" y="3298"/>
                  <a:pt x="19188" y="3295"/>
                </a:cubicBezTo>
                <a:cubicBezTo>
                  <a:pt x="19181" y="3292"/>
                  <a:pt x="19177" y="3283"/>
                  <a:pt x="19172" y="3276"/>
                </a:cubicBezTo>
                <a:lnTo>
                  <a:pt x="19184" y="3250"/>
                </a:lnTo>
                <a:cubicBezTo>
                  <a:pt x="19175" y="3241"/>
                  <a:pt x="19168" y="3237"/>
                  <a:pt x="19159" y="3225"/>
                </a:cubicBezTo>
                <a:cubicBezTo>
                  <a:pt x="19154" y="3218"/>
                  <a:pt x="19151" y="3213"/>
                  <a:pt x="19147" y="3205"/>
                </a:cubicBezTo>
                <a:cubicBezTo>
                  <a:pt x="19143" y="3199"/>
                  <a:pt x="19144" y="3184"/>
                  <a:pt x="19140" y="3180"/>
                </a:cubicBezTo>
                <a:cubicBezTo>
                  <a:pt x="19133" y="3170"/>
                  <a:pt x="19125" y="3173"/>
                  <a:pt x="19115" y="3173"/>
                </a:cubicBezTo>
                <a:lnTo>
                  <a:pt x="19087" y="3173"/>
                </a:lnTo>
                <a:lnTo>
                  <a:pt x="19084" y="3147"/>
                </a:lnTo>
                <a:cubicBezTo>
                  <a:pt x="19088" y="3139"/>
                  <a:pt x="19089" y="3128"/>
                  <a:pt x="19093" y="3122"/>
                </a:cubicBezTo>
                <a:cubicBezTo>
                  <a:pt x="19102" y="3110"/>
                  <a:pt x="19109" y="3105"/>
                  <a:pt x="19118" y="3096"/>
                </a:cubicBezTo>
                <a:lnTo>
                  <a:pt x="19112" y="3070"/>
                </a:lnTo>
                <a:cubicBezTo>
                  <a:pt x="19107" y="3068"/>
                  <a:pt x="19103" y="3072"/>
                  <a:pt x="19100" y="3070"/>
                </a:cubicBezTo>
                <a:cubicBezTo>
                  <a:pt x="19093" y="3067"/>
                  <a:pt x="19090" y="3054"/>
                  <a:pt x="19083" y="3054"/>
                </a:cubicBezTo>
                <a:lnTo>
                  <a:pt x="18926" y="3054"/>
                </a:lnTo>
                <a:cubicBezTo>
                  <a:pt x="18926" y="3073"/>
                  <a:pt x="18926" y="3085"/>
                  <a:pt x="18923" y="3102"/>
                </a:cubicBezTo>
                <a:cubicBezTo>
                  <a:pt x="18922" y="3114"/>
                  <a:pt x="18917" y="3118"/>
                  <a:pt x="18914" y="3128"/>
                </a:cubicBezTo>
                <a:cubicBezTo>
                  <a:pt x="18908" y="3147"/>
                  <a:pt x="18902" y="3165"/>
                  <a:pt x="18892" y="3173"/>
                </a:cubicBezTo>
                <a:cubicBezTo>
                  <a:pt x="18888" y="3176"/>
                  <a:pt x="18884" y="3173"/>
                  <a:pt x="18879" y="3173"/>
                </a:cubicBezTo>
                <a:lnTo>
                  <a:pt x="18867" y="3173"/>
                </a:lnTo>
                <a:cubicBezTo>
                  <a:pt x="18861" y="3171"/>
                  <a:pt x="18859" y="3158"/>
                  <a:pt x="18854" y="3153"/>
                </a:cubicBezTo>
                <a:cubicBezTo>
                  <a:pt x="18856" y="3144"/>
                  <a:pt x="18859" y="3137"/>
                  <a:pt x="18861" y="3128"/>
                </a:cubicBezTo>
                <a:cubicBezTo>
                  <a:pt x="18863" y="3116"/>
                  <a:pt x="18865" y="3107"/>
                  <a:pt x="18867" y="3096"/>
                </a:cubicBezTo>
                <a:cubicBezTo>
                  <a:pt x="18867" y="3088"/>
                  <a:pt x="18865" y="3078"/>
                  <a:pt x="18867" y="3070"/>
                </a:cubicBezTo>
                <a:cubicBezTo>
                  <a:pt x="18869" y="3059"/>
                  <a:pt x="18873" y="3053"/>
                  <a:pt x="18876" y="3044"/>
                </a:cubicBezTo>
                <a:cubicBezTo>
                  <a:pt x="18879" y="3038"/>
                  <a:pt x="18885" y="3043"/>
                  <a:pt x="18889" y="3038"/>
                </a:cubicBezTo>
                <a:cubicBezTo>
                  <a:pt x="18892" y="3033"/>
                  <a:pt x="18887" y="3020"/>
                  <a:pt x="18889" y="3012"/>
                </a:cubicBezTo>
                <a:cubicBezTo>
                  <a:pt x="18879" y="3012"/>
                  <a:pt x="18873" y="3014"/>
                  <a:pt x="18864" y="3012"/>
                </a:cubicBezTo>
                <a:cubicBezTo>
                  <a:pt x="18857" y="3012"/>
                  <a:pt x="18853" y="3004"/>
                  <a:pt x="18848" y="2999"/>
                </a:cubicBezTo>
                <a:cubicBezTo>
                  <a:pt x="18842" y="2994"/>
                  <a:pt x="18841" y="2981"/>
                  <a:pt x="18835" y="2980"/>
                </a:cubicBezTo>
                <a:cubicBezTo>
                  <a:pt x="18830" y="2978"/>
                  <a:pt x="18825" y="2983"/>
                  <a:pt x="18820" y="2980"/>
                </a:cubicBezTo>
                <a:cubicBezTo>
                  <a:pt x="18809" y="2974"/>
                  <a:pt x="18805" y="2957"/>
                  <a:pt x="18794" y="2954"/>
                </a:cubicBezTo>
                <a:cubicBezTo>
                  <a:pt x="18790" y="2952"/>
                  <a:pt x="18786" y="2954"/>
                  <a:pt x="18782" y="2954"/>
                </a:cubicBezTo>
                <a:cubicBezTo>
                  <a:pt x="18775" y="2954"/>
                  <a:pt x="18772" y="2961"/>
                  <a:pt x="18766" y="2961"/>
                </a:cubicBezTo>
                <a:cubicBezTo>
                  <a:pt x="18755" y="2962"/>
                  <a:pt x="18749" y="2961"/>
                  <a:pt x="18738" y="2961"/>
                </a:cubicBezTo>
                <a:cubicBezTo>
                  <a:pt x="18728" y="2961"/>
                  <a:pt x="18721" y="2959"/>
                  <a:pt x="18712" y="2954"/>
                </a:cubicBezTo>
                <a:cubicBezTo>
                  <a:pt x="18705" y="2951"/>
                  <a:pt x="18701" y="2938"/>
                  <a:pt x="18694" y="2935"/>
                </a:cubicBezTo>
                <a:cubicBezTo>
                  <a:pt x="18688" y="2933"/>
                  <a:pt x="18684" y="2938"/>
                  <a:pt x="18678" y="2935"/>
                </a:cubicBezTo>
                <a:cubicBezTo>
                  <a:pt x="18669" y="2930"/>
                  <a:pt x="18662" y="2917"/>
                  <a:pt x="18653" y="2916"/>
                </a:cubicBezTo>
                <a:cubicBezTo>
                  <a:pt x="18638" y="2911"/>
                  <a:pt x="18628" y="2919"/>
                  <a:pt x="18612" y="2916"/>
                </a:cubicBezTo>
                <a:cubicBezTo>
                  <a:pt x="18602" y="2914"/>
                  <a:pt x="18596" y="2904"/>
                  <a:pt x="18587" y="2902"/>
                </a:cubicBezTo>
                <a:cubicBezTo>
                  <a:pt x="18582" y="2902"/>
                  <a:pt x="18579" y="2896"/>
                  <a:pt x="18574" y="2896"/>
                </a:cubicBezTo>
                <a:cubicBezTo>
                  <a:pt x="18568" y="2896"/>
                  <a:pt x="18565" y="2906"/>
                  <a:pt x="18562" y="2916"/>
                </a:cubicBezTo>
                <a:cubicBezTo>
                  <a:pt x="18559" y="2922"/>
                  <a:pt x="18563" y="2933"/>
                  <a:pt x="18562" y="2941"/>
                </a:cubicBezTo>
                <a:cubicBezTo>
                  <a:pt x="18559" y="2962"/>
                  <a:pt x="18558" y="2976"/>
                  <a:pt x="18558" y="2999"/>
                </a:cubicBezTo>
                <a:lnTo>
                  <a:pt x="18490" y="2999"/>
                </a:lnTo>
                <a:cubicBezTo>
                  <a:pt x="18479" y="2999"/>
                  <a:pt x="18471" y="3009"/>
                  <a:pt x="18461" y="3012"/>
                </a:cubicBezTo>
                <a:cubicBezTo>
                  <a:pt x="18461" y="3021"/>
                  <a:pt x="18460" y="3028"/>
                  <a:pt x="18461" y="3038"/>
                </a:cubicBezTo>
                <a:cubicBezTo>
                  <a:pt x="18462" y="3050"/>
                  <a:pt x="18464" y="3060"/>
                  <a:pt x="18467" y="3070"/>
                </a:cubicBezTo>
                <a:cubicBezTo>
                  <a:pt x="18470" y="3080"/>
                  <a:pt x="18472" y="3091"/>
                  <a:pt x="18477" y="3096"/>
                </a:cubicBezTo>
                <a:cubicBezTo>
                  <a:pt x="18481" y="3101"/>
                  <a:pt x="18485" y="3103"/>
                  <a:pt x="18489" y="3108"/>
                </a:cubicBezTo>
                <a:cubicBezTo>
                  <a:pt x="18493" y="3113"/>
                  <a:pt x="18499" y="3110"/>
                  <a:pt x="18502" y="3115"/>
                </a:cubicBezTo>
                <a:cubicBezTo>
                  <a:pt x="18506" y="3120"/>
                  <a:pt x="18505" y="3133"/>
                  <a:pt x="18508" y="3141"/>
                </a:cubicBezTo>
                <a:cubicBezTo>
                  <a:pt x="18512" y="3150"/>
                  <a:pt x="18518" y="3150"/>
                  <a:pt x="18521" y="3160"/>
                </a:cubicBezTo>
                <a:cubicBezTo>
                  <a:pt x="18522" y="3168"/>
                  <a:pt x="18523" y="3178"/>
                  <a:pt x="18524" y="3186"/>
                </a:cubicBezTo>
                <a:cubicBezTo>
                  <a:pt x="18525" y="3195"/>
                  <a:pt x="18527" y="3202"/>
                  <a:pt x="18527" y="3213"/>
                </a:cubicBezTo>
                <a:cubicBezTo>
                  <a:pt x="18527" y="3223"/>
                  <a:pt x="18524" y="3228"/>
                  <a:pt x="18524" y="3237"/>
                </a:cubicBezTo>
                <a:lnTo>
                  <a:pt x="18511" y="3237"/>
                </a:lnTo>
                <a:cubicBezTo>
                  <a:pt x="18503" y="3234"/>
                  <a:pt x="18495" y="3228"/>
                  <a:pt x="18486" y="3225"/>
                </a:cubicBezTo>
                <a:cubicBezTo>
                  <a:pt x="18482" y="3223"/>
                  <a:pt x="18477" y="3218"/>
                  <a:pt x="18473" y="3218"/>
                </a:cubicBezTo>
                <a:cubicBezTo>
                  <a:pt x="18468" y="3216"/>
                  <a:pt x="18463" y="3219"/>
                  <a:pt x="18458" y="3218"/>
                </a:cubicBezTo>
                <a:cubicBezTo>
                  <a:pt x="18454" y="3216"/>
                  <a:pt x="18449" y="3213"/>
                  <a:pt x="18445" y="3211"/>
                </a:cubicBezTo>
                <a:cubicBezTo>
                  <a:pt x="18440" y="3208"/>
                  <a:pt x="18438" y="3195"/>
                  <a:pt x="18433" y="3192"/>
                </a:cubicBezTo>
                <a:cubicBezTo>
                  <a:pt x="18428" y="3190"/>
                  <a:pt x="18425" y="3186"/>
                  <a:pt x="18419" y="3186"/>
                </a:cubicBezTo>
                <a:cubicBezTo>
                  <a:pt x="18415" y="3186"/>
                  <a:pt x="18412" y="3192"/>
                  <a:pt x="18407" y="3192"/>
                </a:cubicBezTo>
                <a:cubicBezTo>
                  <a:pt x="18395" y="3192"/>
                  <a:pt x="18388" y="3191"/>
                  <a:pt x="18376" y="3189"/>
                </a:cubicBezTo>
                <a:lnTo>
                  <a:pt x="18376" y="3225"/>
                </a:lnTo>
                <a:lnTo>
                  <a:pt x="18388" y="3237"/>
                </a:lnTo>
                <a:cubicBezTo>
                  <a:pt x="18393" y="3242"/>
                  <a:pt x="18397" y="3246"/>
                  <a:pt x="18401" y="3250"/>
                </a:cubicBezTo>
                <a:cubicBezTo>
                  <a:pt x="18408" y="3259"/>
                  <a:pt x="18414" y="3266"/>
                  <a:pt x="18414" y="3283"/>
                </a:cubicBezTo>
                <a:cubicBezTo>
                  <a:pt x="18414" y="3300"/>
                  <a:pt x="18410" y="3312"/>
                  <a:pt x="18407" y="3327"/>
                </a:cubicBezTo>
                <a:cubicBezTo>
                  <a:pt x="18396" y="3323"/>
                  <a:pt x="18388" y="3315"/>
                  <a:pt x="18379" y="3302"/>
                </a:cubicBezTo>
                <a:cubicBezTo>
                  <a:pt x="18374" y="3295"/>
                  <a:pt x="18371" y="3291"/>
                  <a:pt x="18366" y="3283"/>
                </a:cubicBezTo>
                <a:cubicBezTo>
                  <a:pt x="18362" y="3274"/>
                  <a:pt x="18359" y="3265"/>
                  <a:pt x="18354" y="3256"/>
                </a:cubicBezTo>
                <a:cubicBezTo>
                  <a:pt x="18350" y="3250"/>
                  <a:pt x="18344" y="3252"/>
                  <a:pt x="18341" y="3244"/>
                </a:cubicBezTo>
                <a:cubicBezTo>
                  <a:pt x="18338" y="3234"/>
                  <a:pt x="18335" y="3228"/>
                  <a:pt x="18332" y="3218"/>
                </a:cubicBezTo>
                <a:cubicBezTo>
                  <a:pt x="18330" y="3211"/>
                  <a:pt x="18335" y="3197"/>
                  <a:pt x="18332" y="3192"/>
                </a:cubicBezTo>
                <a:cubicBezTo>
                  <a:pt x="18329" y="3187"/>
                  <a:pt x="18323" y="3187"/>
                  <a:pt x="18319" y="3186"/>
                </a:cubicBezTo>
                <a:cubicBezTo>
                  <a:pt x="18310" y="3181"/>
                  <a:pt x="18303" y="3186"/>
                  <a:pt x="18292" y="3186"/>
                </a:cubicBezTo>
                <a:cubicBezTo>
                  <a:pt x="18287" y="3186"/>
                  <a:pt x="18283" y="3184"/>
                  <a:pt x="18278" y="3186"/>
                </a:cubicBezTo>
                <a:cubicBezTo>
                  <a:pt x="18275" y="3186"/>
                  <a:pt x="18270" y="3181"/>
                  <a:pt x="18266" y="3186"/>
                </a:cubicBezTo>
                <a:cubicBezTo>
                  <a:pt x="18262" y="3190"/>
                  <a:pt x="18267" y="3205"/>
                  <a:pt x="18266" y="3211"/>
                </a:cubicBezTo>
                <a:cubicBezTo>
                  <a:pt x="18263" y="3221"/>
                  <a:pt x="18257" y="3223"/>
                  <a:pt x="18253" y="3231"/>
                </a:cubicBezTo>
                <a:cubicBezTo>
                  <a:pt x="18242" y="3253"/>
                  <a:pt x="18230" y="3256"/>
                  <a:pt x="18214" y="3256"/>
                </a:cubicBezTo>
                <a:cubicBezTo>
                  <a:pt x="18200" y="3256"/>
                  <a:pt x="18193" y="3241"/>
                  <a:pt x="18181" y="3225"/>
                </a:cubicBezTo>
                <a:cubicBezTo>
                  <a:pt x="18170" y="3225"/>
                  <a:pt x="18160" y="3221"/>
                  <a:pt x="18149" y="3218"/>
                </a:cubicBezTo>
                <a:cubicBezTo>
                  <a:pt x="18146" y="3218"/>
                  <a:pt x="18141" y="3219"/>
                  <a:pt x="18137" y="3218"/>
                </a:cubicBezTo>
                <a:cubicBezTo>
                  <a:pt x="18131" y="3215"/>
                  <a:pt x="18133" y="3195"/>
                  <a:pt x="18127" y="3192"/>
                </a:cubicBezTo>
                <a:cubicBezTo>
                  <a:pt x="18124" y="3189"/>
                  <a:pt x="18120" y="3186"/>
                  <a:pt x="18115" y="3186"/>
                </a:cubicBezTo>
                <a:cubicBezTo>
                  <a:pt x="18110" y="3186"/>
                  <a:pt x="18106" y="3190"/>
                  <a:pt x="18102" y="3192"/>
                </a:cubicBezTo>
                <a:cubicBezTo>
                  <a:pt x="18097" y="3195"/>
                  <a:pt x="18099" y="3218"/>
                  <a:pt x="18093" y="3218"/>
                </a:cubicBezTo>
                <a:cubicBezTo>
                  <a:pt x="18079" y="3218"/>
                  <a:pt x="18072" y="3192"/>
                  <a:pt x="18058" y="3192"/>
                </a:cubicBezTo>
                <a:cubicBezTo>
                  <a:pt x="18050" y="3192"/>
                  <a:pt x="18043" y="3197"/>
                  <a:pt x="18039" y="3211"/>
                </a:cubicBezTo>
                <a:cubicBezTo>
                  <a:pt x="18035" y="3231"/>
                  <a:pt x="18042" y="3247"/>
                  <a:pt x="18043" y="3269"/>
                </a:cubicBezTo>
                <a:cubicBezTo>
                  <a:pt x="18043" y="3300"/>
                  <a:pt x="18043" y="3316"/>
                  <a:pt x="18043" y="3347"/>
                </a:cubicBezTo>
                <a:cubicBezTo>
                  <a:pt x="18042" y="3366"/>
                  <a:pt x="18040" y="3379"/>
                  <a:pt x="18039" y="3398"/>
                </a:cubicBezTo>
                <a:lnTo>
                  <a:pt x="17973" y="3398"/>
                </a:lnTo>
                <a:cubicBezTo>
                  <a:pt x="17973" y="3368"/>
                  <a:pt x="17977" y="3343"/>
                  <a:pt x="17967" y="3321"/>
                </a:cubicBezTo>
                <a:cubicBezTo>
                  <a:pt x="17963" y="3311"/>
                  <a:pt x="17958" y="3308"/>
                  <a:pt x="17955" y="3302"/>
                </a:cubicBezTo>
                <a:cubicBezTo>
                  <a:pt x="17949" y="3292"/>
                  <a:pt x="17945" y="3283"/>
                  <a:pt x="17939" y="3276"/>
                </a:cubicBezTo>
                <a:cubicBezTo>
                  <a:pt x="17935" y="3273"/>
                  <a:pt x="17930" y="3273"/>
                  <a:pt x="17926" y="3269"/>
                </a:cubicBezTo>
                <a:cubicBezTo>
                  <a:pt x="17921" y="3265"/>
                  <a:pt x="17918" y="3255"/>
                  <a:pt x="17914" y="3250"/>
                </a:cubicBezTo>
                <a:cubicBezTo>
                  <a:pt x="17908" y="3244"/>
                  <a:pt x="17903" y="3239"/>
                  <a:pt x="17898" y="3231"/>
                </a:cubicBezTo>
                <a:cubicBezTo>
                  <a:pt x="17892" y="3223"/>
                  <a:pt x="17890" y="3213"/>
                  <a:pt x="17885" y="3205"/>
                </a:cubicBezTo>
                <a:cubicBezTo>
                  <a:pt x="17875" y="3188"/>
                  <a:pt x="17863" y="3176"/>
                  <a:pt x="17863" y="3147"/>
                </a:cubicBezTo>
                <a:lnTo>
                  <a:pt x="17863" y="3134"/>
                </a:lnTo>
                <a:cubicBezTo>
                  <a:pt x="17863" y="3125"/>
                  <a:pt x="17865" y="3116"/>
                  <a:pt x="17866" y="3108"/>
                </a:cubicBezTo>
                <a:cubicBezTo>
                  <a:pt x="17868" y="3099"/>
                  <a:pt x="17879" y="3107"/>
                  <a:pt x="17879" y="3096"/>
                </a:cubicBezTo>
                <a:cubicBezTo>
                  <a:pt x="17879" y="3083"/>
                  <a:pt x="17873" y="3076"/>
                  <a:pt x="17873" y="3063"/>
                </a:cubicBezTo>
                <a:cubicBezTo>
                  <a:pt x="17872" y="3044"/>
                  <a:pt x="17873" y="3031"/>
                  <a:pt x="17873" y="3012"/>
                </a:cubicBezTo>
                <a:cubicBezTo>
                  <a:pt x="17873" y="2989"/>
                  <a:pt x="17873" y="2977"/>
                  <a:pt x="17873" y="2954"/>
                </a:cubicBezTo>
                <a:cubicBezTo>
                  <a:pt x="17872" y="2932"/>
                  <a:pt x="17869" y="2919"/>
                  <a:pt x="17869" y="2896"/>
                </a:cubicBezTo>
                <a:cubicBezTo>
                  <a:pt x="17869" y="2877"/>
                  <a:pt x="17872" y="2862"/>
                  <a:pt x="17869" y="2844"/>
                </a:cubicBezTo>
                <a:cubicBezTo>
                  <a:pt x="17868" y="2835"/>
                  <a:pt x="17866" y="2828"/>
                  <a:pt x="17863" y="2819"/>
                </a:cubicBezTo>
                <a:cubicBezTo>
                  <a:pt x="17861" y="2807"/>
                  <a:pt x="17855" y="2806"/>
                  <a:pt x="17851" y="2799"/>
                </a:cubicBezTo>
                <a:cubicBezTo>
                  <a:pt x="17845" y="2790"/>
                  <a:pt x="17841" y="2780"/>
                  <a:pt x="17835" y="2774"/>
                </a:cubicBezTo>
                <a:cubicBezTo>
                  <a:pt x="17830" y="2769"/>
                  <a:pt x="17825" y="2762"/>
                  <a:pt x="17819" y="2761"/>
                </a:cubicBezTo>
                <a:cubicBezTo>
                  <a:pt x="17811" y="2757"/>
                  <a:pt x="17806" y="2755"/>
                  <a:pt x="17797" y="2755"/>
                </a:cubicBezTo>
                <a:cubicBezTo>
                  <a:pt x="17789" y="2755"/>
                  <a:pt x="17780" y="2753"/>
                  <a:pt x="17775" y="2767"/>
                </a:cubicBezTo>
                <a:cubicBezTo>
                  <a:pt x="17773" y="2775"/>
                  <a:pt x="17772" y="2785"/>
                  <a:pt x="17769" y="2793"/>
                </a:cubicBezTo>
                <a:cubicBezTo>
                  <a:pt x="17766" y="2800"/>
                  <a:pt x="17768" y="2812"/>
                  <a:pt x="17766" y="2819"/>
                </a:cubicBezTo>
                <a:cubicBezTo>
                  <a:pt x="17762" y="2830"/>
                  <a:pt x="17753" y="2825"/>
                  <a:pt x="17745" y="2825"/>
                </a:cubicBezTo>
                <a:cubicBezTo>
                  <a:pt x="17730" y="2825"/>
                  <a:pt x="17717" y="2825"/>
                  <a:pt x="17709" y="2799"/>
                </a:cubicBezTo>
                <a:cubicBezTo>
                  <a:pt x="17707" y="2790"/>
                  <a:pt x="17708" y="2777"/>
                  <a:pt x="17706" y="2767"/>
                </a:cubicBezTo>
                <a:cubicBezTo>
                  <a:pt x="17703" y="2756"/>
                  <a:pt x="17698" y="2750"/>
                  <a:pt x="17693" y="2741"/>
                </a:cubicBezTo>
                <a:cubicBezTo>
                  <a:pt x="17689" y="2733"/>
                  <a:pt x="17689" y="2718"/>
                  <a:pt x="17684" y="2716"/>
                </a:cubicBezTo>
                <a:cubicBezTo>
                  <a:pt x="17680" y="2714"/>
                  <a:pt x="17675" y="2716"/>
                  <a:pt x="17671" y="2716"/>
                </a:cubicBezTo>
                <a:cubicBezTo>
                  <a:pt x="17659" y="2713"/>
                  <a:pt x="17651" y="2721"/>
                  <a:pt x="17640" y="2710"/>
                </a:cubicBezTo>
                <a:cubicBezTo>
                  <a:pt x="17634" y="2704"/>
                  <a:pt x="17635" y="2690"/>
                  <a:pt x="17630" y="2684"/>
                </a:cubicBezTo>
                <a:cubicBezTo>
                  <a:pt x="17620" y="2668"/>
                  <a:pt x="17612" y="2658"/>
                  <a:pt x="17599" y="2658"/>
                </a:cubicBezTo>
                <a:cubicBezTo>
                  <a:pt x="17590" y="2658"/>
                  <a:pt x="17585" y="2664"/>
                  <a:pt x="17577" y="2671"/>
                </a:cubicBezTo>
                <a:cubicBezTo>
                  <a:pt x="17572" y="2674"/>
                  <a:pt x="17567" y="2679"/>
                  <a:pt x="17561" y="2684"/>
                </a:cubicBezTo>
                <a:cubicBezTo>
                  <a:pt x="17555" y="2690"/>
                  <a:pt x="17552" y="2697"/>
                  <a:pt x="17546" y="2703"/>
                </a:cubicBezTo>
                <a:cubicBezTo>
                  <a:pt x="17540" y="2708"/>
                  <a:pt x="17535" y="2711"/>
                  <a:pt x="17530" y="2716"/>
                </a:cubicBezTo>
                <a:cubicBezTo>
                  <a:pt x="17523" y="2722"/>
                  <a:pt x="17520" y="2732"/>
                  <a:pt x="17514" y="2741"/>
                </a:cubicBezTo>
                <a:lnTo>
                  <a:pt x="17527" y="2793"/>
                </a:lnTo>
                <a:cubicBezTo>
                  <a:pt x="17529" y="2805"/>
                  <a:pt x="17533" y="2809"/>
                  <a:pt x="17536" y="2819"/>
                </a:cubicBezTo>
                <a:cubicBezTo>
                  <a:pt x="17539" y="2828"/>
                  <a:pt x="17545" y="2833"/>
                  <a:pt x="17546" y="2844"/>
                </a:cubicBezTo>
                <a:cubicBezTo>
                  <a:pt x="17546" y="2856"/>
                  <a:pt x="17549" y="2866"/>
                  <a:pt x="17549" y="2878"/>
                </a:cubicBezTo>
                <a:cubicBezTo>
                  <a:pt x="17549" y="2890"/>
                  <a:pt x="17546" y="2898"/>
                  <a:pt x="17546" y="2909"/>
                </a:cubicBezTo>
                <a:lnTo>
                  <a:pt x="17464" y="2909"/>
                </a:lnTo>
                <a:cubicBezTo>
                  <a:pt x="17457" y="2909"/>
                  <a:pt x="17454" y="2917"/>
                  <a:pt x="17448" y="2922"/>
                </a:cubicBezTo>
                <a:cubicBezTo>
                  <a:pt x="17435" y="2931"/>
                  <a:pt x="17426" y="2941"/>
                  <a:pt x="17412" y="2941"/>
                </a:cubicBezTo>
                <a:cubicBezTo>
                  <a:pt x="17397" y="2941"/>
                  <a:pt x="17388" y="2933"/>
                  <a:pt x="17376" y="2922"/>
                </a:cubicBezTo>
                <a:cubicBezTo>
                  <a:pt x="17369" y="2915"/>
                  <a:pt x="17363" y="2906"/>
                  <a:pt x="17357" y="2902"/>
                </a:cubicBezTo>
                <a:cubicBezTo>
                  <a:pt x="17346" y="2896"/>
                  <a:pt x="17339" y="2898"/>
                  <a:pt x="17328" y="2890"/>
                </a:cubicBezTo>
                <a:cubicBezTo>
                  <a:pt x="17322" y="2885"/>
                  <a:pt x="17321" y="2871"/>
                  <a:pt x="17316" y="2864"/>
                </a:cubicBezTo>
                <a:cubicBezTo>
                  <a:pt x="17310" y="2857"/>
                  <a:pt x="17305" y="2851"/>
                  <a:pt x="17297" y="2851"/>
                </a:cubicBezTo>
                <a:cubicBezTo>
                  <a:pt x="17292" y="2851"/>
                  <a:pt x="17289" y="2861"/>
                  <a:pt x="17284" y="2864"/>
                </a:cubicBezTo>
                <a:cubicBezTo>
                  <a:pt x="17278" y="2867"/>
                  <a:pt x="17279" y="2890"/>
                  <a:pt x="17272" y="2890"/>
                </a:cubicBezTo>
                <a:cubicBezTo>
                  <a:pt x="17264" y="2890"/>
                  <a:pt x="17257" y="2883"/>
                  <a:pt x="17253" y="2871"/>
                </a:cubicBezTo>
                <a:cubicBezTo>
                  <a:pt x="17248" y="2854"/>
                  <a:pt x="17250" y="2838"/>
                  <a:pt x="17250" y="2819"/>
                </a:cubicBezTo>
                <a:lnTo>
                  <a:pt x="17250" y="2767"/>
                </a:lnTo>
                <a:cubicBezTo>
                  <a:pt x="17245" y="2761"/>
                  <a:pt x="17239" y="2746"/>
                  <a:pt x="17234" y="2741"/>
                </a:cubicBezTo>
                <a:cubicBezTo>
                  <a:pt x="17229" y="2737"/>
                  <a:pt x="17227" y="2724"/>
                  <a:pt x="17221" y="2722"/>
                </a:cubicBezTo>
                <a:cubicBezTo>
                  <a:pt x="17217" y="2721"/>
                  <a:pt x="17213" y="2722"/>
                  <a:pt x="17209" y="2722"/>
                </a:cubicBezTo>
                <a:cubicBezTo>
                  <a:pt x="17204" y="2722"/>
                  <a:pt x="17201" y="2716"/>
                  <a:pt x="17196" y="2716"/>
                </a:cubicBezTo>
                <a:cubicBezTo>
                  <a:pt x="17191" y="2716"/>
                  <a:pt x="17188" y="2724"/>
                  <a:pt x="17183" y="2729"/>
                </a:cubicBezTo>
                <a:cubicBezTo>
                  <a:pt x="17179" y="2734"/>
                  <a:pt x="17181" y="2755"/>
                  <a:pt x="17176" y="2755"/>
                </a:cubicBezTo>
                <a:cubicBezTo>
                  <a:pt x="17166" y="2755"/>
                  <a:pt x="17161" y="2750"/>
                  <a:pt x="17152" y="2748"/>
                </a:cubicBezTo>
                <a:lnTo>
                  <a:pt x="17140" y="2748"/>
                </a:lnTo>
                <a:cubicBezTo>
                  <a:pt x="17135" y="2746"/>
                  <a:pt x="17132" y="2735"/>
                  <a:pt x="17126" y="2735"/>
                </a:cubicBezTo>
                <a:lnTo>
                  <a:pt x="17064" y="2735"/>
                </a:lnTo>
                <a:lnTo>
                  <a:pt x="17039" y="2748"/>
                </a:lnTo>
                <a:cubicBezTo>
                  <a:pt x="17024" y="2748"/>
                  <a:pt x="17018" y="2730"/>
                  <a:pt x="17004" y="2735"/>
                </a:cubicBezTo>
                <a:cubicBezTo>
                  <a:pt x="17000" y="2735"/>
                  <a:pt x="16996" y="2734"/>
                  <a:pt x="16992" y="2735"/>
                </a:cubicBezTo>
                <a:cubicBezTo>
                  <a:pt x="16988" y="2737"/>
                  <a:pt x="16993" y="2756"/>
                  <a:pt x="16989" y="2761"/>
                </a:cubicBezTo>
                <a:cubicBezTo>
                  <a:pt x="16982" y="2769"/>
                  <a:pt x="16976" y="2761"/>
                  <a:pt x="16967" y="2761"/>
                </a:cubicBezTo>
                <a:lnTo>
                  <a:pt x="16948" y="2761"/>
                </a:lnTo>
                <a:cubicBezTo>
                  <a:pt x="16943" y="2761"/>
                  <a:pt x="16940" y="2755"/>
                  <a:pt x="16935" y="2755"/>
                </a:cubicBezTo>
                <a:cubicBezTo>
                  <a:pt x="16930" y="2755"/>
                  <a:pt x="16926" y="2758"/>
                  <a:pt x="16921" y="2758"/>
                </a:cubicBezTo>
                <a:cubicBezTo>
                  <a:pt x="16921" y="2738"/>
                  <a:pt x="16923" y="2729"/>
                  <a:pt x="16923" y="2710"/>
                </a:cubicBezTo>
                <a:cubicBezTo>
                  <a:pt x="16923" y="2700"/>
                  <a:pt x="16919" y="2693"/>
                  <a:pt x="16919" y="2684"/>
                </a:cubicBezTo>
                <a:cubicBezTo>
                  <a:pt x="16919" y="2674"/>
                  <a:pt x="16921" y="2668"/>
                  <a:pt x="16921" y="2658"/>
                </a:cubicBezTo>
                <a:lnTo>
                  <a:pt x="16901" y="2652"/>
                </a:lnTo>
                <a:cubicBezTo>
                  <a:pt x="16897" y="2656"/>
                  <a:pt x="16891" y="2653"/>
                  <a:pt x="16888" y="2658"/>
                </a:cubicBezTo>
                <a:cubicBezTo>
                  <a:pt x="16884" y="2665"/>
                  <a:pt x="16885" y="2676"/>
                  <a:pt x="16882" y="2684"/>
                </a:cubicBezTo>
                <a:cubicBezTo>
                  <a:pt x="16873" y="2703"/>
                  <a:pt x="16863" y="2716"/>
                  <a:pt x="16850" y="2716"/>
                </a:cubicBezTo>
                <a:cubicBezTo>
                  <a:pt x="16843" y="2716"/>
                  <a:pt x="16837" y="2714"/>
                  <a:pt x="16831" y="2710"/>
                </a:cubicBezTo>
                <a:cubicBezTo>
                  <a:pt x="16825" y="2704"/>
                  <a:pt x="16823" y="2693"/>
                  <a:pt x="16819" y="2684"/>
                </a:cubicBezTo>
                <a:lnTo>
                  <a:pt x="16822" y="2658"/>
                </a:lnTo>
                <a:cubicBezTo>
                  <a:pt x="16831" y="2658"/>
                  <a:pt x="16838" y="2660"/>
                  <a:pt x="16847" y="2658"/>
                </a:cubicBezTo>
                <a:cubicBezTo>
                  <a:pt x="16852" y="2658"/>
                  <a:pt x="16856" y="2661"/>
                  <a:pt x="16860" y="2658"/>
                </a:cubicBezTo>
                <a:cubicBezTo>
                  <a:pt x="16865" y="2653"/>
                  <a:pt x="16867" y="2645"/>
                  <a:pt x="16872" y="2638"/>
                </a:cubicBezTo>
                <a:cubicBezTo>
                  <a:pt x="16876" y="2633"/>
                  <a:pt x="16874" y="2617"/>
                  <a:pt x="16878" y="2613"/>
                </a:cubicBezTo>
                <a:cubicBezTo>
                  <a:pt x="16882" y="2608"/>
                  <a:pt x="16887" y="2610"/>
                  <a:pt x="16891" y="2607"/>
                </a:cubicBezTo>
                <a:cubicBezTo>
                  <a:pt x="16896" y="2602"/>
                  <a:pt x="16900" y="2598"/>
                  <a:pt x="16904" y="2594"/>
                </a:cubicBezTo>
                <a:cubicBezTo>
                  <a:pt x="16910" y="2585"/>
                  <a:pt x="16913" y="2571"/>
                  <a:pt x="16913" y="2555"/>
                </a:cubicBezTo>
                <a:lnTo>
                  <a:pt x="16913" y="2542"/>
                </a:lnTo>
                <a:cubicBezTo>
                  <a:pt x="16912" y="2532"/>
                  <a:pt x="16911" y="2524"/>
                  <a:pt x="16907" y="2516"/>
                </a:cubicBezTo>
                <a:cubicBezTo>
                  <a:pt x="16902" y="2507"/>
                  <a:pt x="16895" y="2516"/>
                  <a:pt x="16888" y="2516"/>
                </a:cubicBezTo>
                <a:cubicBezTo>
                  <a:pt x="16876" y="2516"/>
                  <a:pt x="16867" y="2515"/>
                  <a:pt x="16856" y="2523"/>
                </a:cubicBezTo>
                <a:cubicBezTo>
                  <a:pt x="16851" y="2526"/>
                  <a:pt x="16849" y="2535"/>
                  <a:pt x="16844" y="2542"/>
                </a:cubicBezTo>
                <a:cubicBezTo>
                  <a:pt x="16840" y="2547"/>
                  <a:pt x="16835" y="2548"/>
                  <a:pt x="16831" y="2555"/>
                </a:cubicBezTo>
                <a:cubicBezTo>
                  <a:pt x="16826" y="2563"/>
                  <a:pt x="16828" y="2577"/>
                  <a:pt x="16825" y="2587"/>
                </a:cubicBezTo>
                <a:cubicBezTo>
                  <a:pt x="16822" y="2597"/>
                  <a:pt x="16819" y="2605"/>
                  <a:pt x="16815" y="2613"/>
                </a:cubicBezTo>
                <a:cubicBezTo>
                  <a:pt x="16811" y="2621"/>
                  <a:pt x="16808" y="2624"/>
                  <a:pt x="16803" y="2632"/>
                </a:cubicBezTo>
                <a:cubicBezTo>
                  <a:pt x="16797" y="2641"/>
                  <a:pt x="16794" y="2658"/>
                  <a:pt x="16787" y="2658"/>
                </a:cubicBezTo>
                <a:lnTo>
                  <a:pt x="16709" y="2658"/>
                </a:lnTo>
                <a:lnTo>
                  <a:pt x="16696" y="2671"/>
                </a:lnTo>
                <a:cubicBezTo>
                  <a:pt x="16697" y="2681"/>
                  <a:pt x="16697" y="2688"/>
                  <a:pt x="16699" y="2696"/>
                </a:cubicBezTo>
                <a:cubicBezTo>
                  <a:pt x="16701" y="2711"/>
                  <a:pt x="16709" y="2719"/>
                  <a:pt x="16709" y="2735"/>
                </a:cubicBezTo>
                <a:lnTo>
                  <a:pt x="16709" y="2748"/>
                </a:lnTo>
                <a:cubicBezTo>
                  <a:pt x="16707" y="2758"/>
                  <a:pt x="16700" y="2754"/>
                  <a:pt x="16696" y="2761"/>
                </a:cubicBezTo>
                <a:cubicBezTo>
                  <a:pt x="16692" y="2767"/>
                  <a:pt x="16691" y="2780"/>
                  <a:pt x="16686" y="2787"/>
                </a:cubicBezTo>
                <a:cubicBezTo>
                  <a:pt x="16680" y="2795"/>
                  <a:pt x="16674" y="2793"/>
                  <a:pt x="16666" y="2793"/>
                </a:cubicBezTo>
                <a:lnTo>
                  <a:pt x="16658" y="2793"/>
                </a:lnTo>
                <a:cubicBezTo>
                  <a:pt x="16654" y="2793"/>
                  <a:pt x="16650" y="2787"/>
                  <a:pt x="16646" y="2787"/>
                </a:cubicBezTo>
                <a:cubicBezTo>
                  <a:pt x="16636" y="2785"/>
                  <a:pt x="16630" y="2785"/>
                  <a:pt x="16621" y="2787"/>
                </a:cubicBezTo>
                <a:cubicBezTo>
                  <a:pt x="16614" y="2787"/>
                  <a:pt x="16610" y="2795"/>
                  <a:pt x="16605" y="2799"/>
                </a:cubicBezTo>
                <a:cubicBezTo>
                  <a:pt x="16599" y="2804"/>
                  <a:pt x="16598" y="2817"/>
                  <a:pt x="16592" y="2819"/>
                </a:cubicBezTo>
                <a:cubicBezTo>
                  <a:pt x="16584" y="2822"/>
                  <a:pt x="16577" y="2819"/>
                  <a:pt x="16567" y="2819"/>
                </a:cubicBezTo>
                <a:lnTo>
                  <a:pt x="16542" y="2819"/>
                </a:lnTo>
                <a:cubicBezTo>
                  <a:pt x="16529" y="2820"/>
                  <a:pt x="16522" y="2832"/>
                  <a:pt x="16510" y="2832"/>
                </a:cubicBezTo>
                <a:lnTo>
                  <a:pt x="16504" y="2832"/>
                </a:lnTo>
                <a:cubicBezTo>
                  <a:pt x="16502" y="2832"/>
                  <a:pt x="16500" y="2825"/>
                  <a:pt x="16498" y="2825"/>
                </a:cubicBezTo>
                <a:cubicBezTo>
                  <a:pt x="16505" y="2824"/>
                  <a:pt x="16511" y="2827"/>
                  <a:pt x="16517" y="2819"/>
                </a:cubicBezTo>
                <a:cubicBezTo>
                  <a:pt x="16521" y="2812"/>
                  <a:pt x="16522" y="2801"/>
                  <a:pt x="16526" y="2793"/>
                </a:cubicBezTo>
                <a:cubicBezTo>
                  <a:pt x="16530" y="2785"/>
                  <a:pt x="16535" y="2780"/>
                  <a:pt x="16539" y="2774"/>
                </a:cubicBezTo>
                <a:cubicBezTo>
                  <a:pt x="16543" y="2767"/>
                  <a:pt x="16543" y="2754"/>
                  <a:pt x="16548" y="2748"/>
                </a:cubicBezTo>
                <a:cubicBezTo>
                  <a:pt x="16552" y="2743"/>
                  <a:pt x="16556" y="2739"/>
                  <a:pt x="16561" y="2735"/>
                </a:cubicBezTo>
                <a:cubicBezTo>
                  <a:pt x="16569" y="2730"/>
                  <a:pt x="16577" y="2739"/>
                  <a:pt x="16586" y="2735"/>
                </a:cubicBezTo>
                <a:cubicBezTo>
                  <a:pt x="16590" y="2735"/>
                  <a:pt x="16594" y="2739"/>
                  <a:pt x="16598" y="2735"/>
                </a:cubicBezTo>
                <a:cubicBezTo>
                  <a:pt x="16603" y="2730"/>
                  <a:pt x="16601" y="2716"/>
                  <a:pt x="16605" y="2710"/>
                </a:cubicBezTo>
                <a:cubicBezTo>
                  <a:pt x="16609" y="2703"/>
                  <a:pt x="16613" y="2696"/>
                  <a:pt x="16617" y="2690"/>
                </a:cubicBezTo>
                <a:cubicBezTo>
                  <a:pt x="16626" y="2673"/>
                  <a:pt x="16636" y="2671"/>
                  <a:pt x="16643" y="2652"/>
                </a:cubicBezTo>
                <a:cubicBezTo>
                  <a:pt x="16649" y="2634"/>
                  <a:pt x="16651" y="2613"/>
                  <a:pt x="16658" y="2600"/>
                </a:cubicBezTo>
                <a:cubicBezTo>
                  <a:pt x="16665" y="2589"/>
                  <a:pt x="16674" y="2589"/>
                  <a:pt x="16684" y="2587"/>
                </a:cubicBezTo>
                <a:lnTo>
                  <a:pt x="16696" y="2587"/>
                </a:lnTo>
                <a:cubicBezTo>
                  <a:pt x="16701" y="2587"/>
                  <a:pt x="16705" y="2580"/>
                  <a:pt x="16709" y="2580"/>
                </a:cubicBezTo>
                <a:cubicBezTo>
                  <a:pt x="16713" y="2580"/>
                  <a:pt x="16717" y="2584"/>
                  <a:pt x="16721" y="2580"/>
                </a:cubicBezTo>
                <a:cubicBezTo>
                  <a:pt x="16726" y="2577"/>
                  <a:pt x="16730" y="2574"/>
                  <a:pt x="16734" y="2568"/>
                </a:cubicBezTo>
                <a:cubicBezTo>
                  <a:pt x="16737" y="2563"/>
                  <a:pt x="16735" y="2548"/>
                  <a:pt x="16737" y="2542"/>
                </a:cubicBezTo>
                <a:cubicBezTo>
                  <a:pt x="16740" y="2532"/>
                  <a:pt x="16742" y="2524"/>
                  <a:pt x="16746" y="2516"/>
                </a:cubicBezTo>
                <a:cubicBezTo>
                  <a:pt x="16753" y="2505"/>
                  <a:pt x="16762" y="2505"/>
                  <a:pt x="16772" y="2503"/>
                </a:cubicBezTo>
                <a:lnTo>
                  <a:pt x="16784" y="2503"/>
                </a:lnTo>
                <a:cubicBezTo>
                  <a:pt x="16789" y="2503"/>
                  <a:pt x="16792" y="2497"/>
                  <a:pt x="16797" y="2497"/>
                </a:cubicBezTo>
                <a:cubicBezTo>
                  <a:pt x="16803" y="2497"/>
                  <a:pt x="16807" y="2499"/>
                  <a:pt x="16813" y="2497"/>
                </a:cubicBezTo>
                <a:cubicBezTo>
                  <a:pt x="16816" y="2496"/>
                  <a:pt x="16821" y="2492"/>
                  <a:pt x="16825" y="2491"/>
                </a:cubicBezTo>
                <a:cubicBezTo>
                  <a:pt x="16831" y="2487"/>
                  <a:pt x="16833" y="2479"/>
                  <a:pt x="16837" y="2471"/>
                </a:cubicBezTo>
                <a:cubicBezTo>
                  <a:pt x="16842" y="2463"/>
                  <a:pt x="16849" y="2463"/>
                  <a:pt x="16850" y="2452"/>
                </a:cubicBezTo>
                <a:cubicBezTo>
                  <a:pt x="16851" y="2444"/>
                  <a:pt x="16849" y="2434"/>
                  <a:pt x="16850" y="2426"/>
                </a:cubicBezTo>
                <a:cubicBezTo>
                  <a:pt x="16852" y="2408"/>
                  <a:pt x="16855" y="2392"/>
                  <a:pt x="16856" y="2374"/>
                </a:cubicBezTo>
                <a:lnTo>
                  <a:pt x="16919" y="2374"/>
                </a:lnTo>
                <a:cubicBezTo>
                  <a:pt x="16920" y="2360"/>
                  <a:pt x="16922" y="2351"/>
                  <a:pt x="16923" y="2336"/>
                </a:cubicBezTo>
                <a:cubicBezTo>
                  <a:pt x="16923" y="2327"/>
                  <a:pt x="16921" y="2319"/>
                  <a:pt x="16923" y="2310"/>
                </a:cubicBezTo>
                <a:cubicBezTo>
                  <a:pt x="16924" y="2301"/>
                  <a:pt x="16926" y="2292"/>
                  <a:pt x="16929" y="2285"/>
                </a:cubicBezTo>
                <a:cubicBezTo>
                  <a:pt x="16931" y="2278"/>
                  <a:pt x="16939" y="2291"/>
                  <a:pt x="16942" y="2285"/>
                </a:cubicBezTo>
                <a:cubicBezTo>
                  <a:pt x="16945" y="2276"/>
                  <a:pt x="16948" y="2270"/>
                  <a:pt x="16948" y="2259"/>
                </a:cubicBezTo>
                <a:cubicBezTo>
                  <a:pt x="16948" y="2249"/>
                  <a:pt x="16945" y="2241"/>
                  <a:pt x="16944" y="2233"/>
                </a:cubicBezTo>
                <a:cubicBezTo>
                  <a:pt x="16944" y="2225"/>
                  <a:pt x="16944" y="2215"/>
                  <a:pt x="16942" y="2207"/>
                </a:cubicBezTo>
                <a:cubicBezTo>
                  <a:pt x="16939" y="2199"/>
                  <a:pt x="16931" y="2209"/>
                  <a:pt x="16929" y="2201"/>
                </a:cubicBezTo>
                <a:cubicBezTo>
                  <a:pt x="16926" y="2193"/>
                  <a:pt x="16930" y="2182"/>
                  <a:pt x="16929" y="2175"/>
                </a:cubicBezTo>
                <a:cubicBezTo>
                  <a:pt x="16926" y="2167"/>
                  <a:pt x="16925" y="2157"/>
                  <a:pt x="16923" y="2149"/>
                </a:cubicBezTo>
                <a:cubicBezTo>
                  <a:pt x="16920" y="2143"/>
                  <a:pt x="16911" y="2156"/>
                  <a:pt x="16910" y="2149"/>
                </a:cubicBezTo>
                <a:cubicBezTo>
                  <a:pt x="16908" y="2143"/>
                  <a:pt x="16911" y="2132"/>
                  <a:pt x="16910" y="2124"/>
                </a:cubicBezTo>
                <a:cubicBezTo>
                  <a:pt x="16908" y="2112"/>
                  <a:pt x="16907" y="2101"/>
                  <a:pt x="16904" y="2091"/>
                </a:cubicBezTo>
                <a:cubicBezTo>
                  <a:pt x="16899" y="2078"/>
                  <a:pt x="16894" y="2072"/>
                  <a:pt x="16888" y="2065"/>
                </a:cubicBezTo>
                <a:cubicBezTo>
                  <a:pt x="16882" y="2061"/>
                  <a:pt x="16881" y="2048"/>
                  <a:pt x="16875" y="2046"/>
                </a:cubicBezTo>
                <a:cubicBezTo>
                  <a:pt x="16870" y="2045"/>
                  <a:pt x="16865" y="2048"/>
                  <a:pt x="16860" y="2046"/>
                </a:cubicBezTo>
                <a:cubicBezTo>
                  <a:pt x="16856" y="2045"/>
                  <a:pt x="16852" y="2040"/>
                  <a:pt x="16847" y="2040"/>
                </a:cubicBezTo>
                <a:cubicBezTo>
                  <a:pt x="16845" y="2009"/>
                  <a:pt x="16844" y="1993"/>
                  <a:pt x="16846" y="1962"/>
                </a:cubicBezTo>
                <a:lnTo>
                  <a:pt x="16753" y="1962"/>
                </a:lnTo>
                <a:cubicBezTo>
                  <a:pt x="16743" y="1962"/>
                  <a:pt x="16737" y="1953"/>
                  <a:pt x="16727" y="1950"/>
                </a:cubicBezTo>
                <a:cubicBezTo>
                  <a:pt x="16717" y="1947"/>
                  <a:pt x="16710" y="1943"/>
                  <a:pt x="16699" y="1943"/>
                </a:cubicBezTo>
                <a:cubicBezTo>
                  <a:pt x="16694" y="1943"/>
                  <a:pt x="16690" y="1942"/>
                  <a:pt x="16686" y="1943"/>
                </a:cubicBezTo>
                <a:cubicBezTo>
                  <a:pt x="16682" y="1946"/>
                  <a:pt x="16679" y="1951"/>
                  <a:pt x="16674" y="1956"/>
                </a:cubicBezTo>
                <a:cubicBezTo>
                  <a:pt x="16669" y="1961"/>
                  <a:pt x="16669" y="1975"/>
                  <a:pt x="16665" y="1982"/>
                </a:cubicBezTo>
                <a:cubicBezTo>
                  <a:pt x="16661" y="1987"/>
                  <a:pt x="16656" y="1985"/>
                  <a:pt x="16652" y="1988"/>
                </a:cubicBezTo>
                <a:cubicBezTo>
                  <a:pt x="16644" y="1971"/>
                  <a:pt x="16639" y="1956"/>
                  <a:pt x="16630" y="1943"/>
                </a:cubicBezTo>
                <a:cubicBezTo>
                  <a:pt x="16627" y="1940"/>
                  <a:pt x="16621" y="1938"/>
                  <a:pt x="16617" y="1937"/>
                </a:cubicBezTo>
                <a:cubicBezTo>
                  <a:pt x="16610" y="1933"/>
                  <a:pt x="16606" y="1931"/>
                  <a:pt x="16598" y="1931"/>
                </a:cubicBezTo>
                <a:cubicBezTo>
                  <a:pt x="16591" y="1931"/>
                  <a:pt x="16587" y="1935"/>
                  <a:pt x="16580" y="1937"/>
                </a:cubicBezTo>
                <a:lnTo>
                  <a:pt x="16580" y="2014"/>
                </a:lnTo>
                <a:lnTo>
                  <a:pt x="16542" y="2014"/>
                </a:lnTo>
                <a:lnTo>
                  <a:pt x="16529" y="1995"/>
                </a:lnTo>
                <a:cubicBezTo>
                  <a:pt x="16532" y="1987"/>
                  <a:pt x="16532" y="1974"/>
                  <a:pt x="16536" y="1969"/>
                </a:cubicBezTo>
                <a:cubicBezTo>
                  <a:pt x="16539" y="1964"/>
                  <a:pt x="16546" y="1969"/>
                  <a:pt x="16548" y="1962"/>
                </a:cubicBezTo>
                <a:cubicBezTo>
                  <a:pt x="16554" y="1948"/>
                  <a:pt x="16561" y="1934"/>
                  <a:pt x="16561" y="1913"/>
                </a:cubicBezTo>
                <a:cubicBezTo>
                  <a:pt x="16561" y="1902"/>
                  <a:pt x="16557" y="1897"/>
                  <a:pt x="16557" y="1885"/>
                </a:cubicBezTo>
                <a:lnTo>
                  <a:pt x="16489" y="1885"/>
                </a:lnTo>
                <a:cubicBezTo>
                  <a:pt x="16479" y="1885"/>
                  <a:pt x="16473" y="1874"/>
                  <a:pt x="16463" y="1873"/>
                </a:cubicBezTo>
                <a:cubicBezTo>
                  <a:pt x="16451" y="1871"/>
                  <a:pt x="16444" y="1873"/>
                  <a:pt x="16432" y="1873"/>
                </a:cubicBezTo>
                <a:cubicBezTo>
                  <a:pt x="16427" y="1873"/>
                  <a:pt x="16424" y="1866"/>
                  <a:pt x="16419" y="1866"/>
                </a:cubicBezTo>
                <a:cubicBezTo>
                  <a:pt x="16421" y="1856"/>
                  <a:pt x="16422" y="1848"/>
                  <a:pt x="16426" y="1840"/>
                </a:cubicBezTo>
                <a:cubicBezTo>
                  <a:pt x="16432" y="1823"/>
                  <a:pt x="16437" y="1806"/>
                  <a:pt x="16447" y="1795"/>
                </a:cubicBezTo>
                <a:cubicBezTo>
                  <a:pt x="16451" y="1792"/>
                  <a:pt x="16456" y="1797"/>
                  <a:pt x="16460" y="1795"/>
                </a:cubicBezTo>
                <a:cubicBezTo>
                  <a:pt x="16465" y="1792"/>
                  <a:pt x="16467" y="1780"/>
                  <a:pt x="16473" y="1776"/>
                </a:cubicBezTo>
                <a:lnTo>
                  <a:pt x="16473" y="1724"/>
                </a:lnTo>
                <a:lnTo>
                  <a:pt x="16329" y="1724"/>
                </a:lnTo>
                <a:close/>
                <a:moveTo>
                  <a:pt x="15876" y="1820"/>
                </a:moveTo>
                <a:cubicBezTo>
                  <a:pt x="15870" y="1822"/>
                  <a:pt x="15872" y="1837"/>
                  <a:pt x="15867" y="1846"/>
                </a:cubicBezTo>
                <a:cubicBezTo>
                  <a:pt x="15858" y="1860"/>
                  <a:pt x="15850" y="1867"/>
                  <a:pt x="15838" y="1871"/>
                </a:cubicBezTo>
                <a:lnTo>
                  <a:pt x="15838" y="1904"/>
                </a:lnTo>
                <a:cubicBezTo>
                  <a:pt x="15843" y="1901"/>
                  <a:pt x="15846" y="1891"/>
                  <a:pt x="15851" y="1891"/>
                </a:cubicBezTo>
                <a:cubicBezTo>
                  <a:pt x="15861" y="1891"/>
                  <a:pt x="15868" y="1894"/>
                  <a:pt x="15876" y="1897"/>
                </a:cubicBezTo>
                <a:cubicBezTo>
                  <a:pt x="15881" y="1899"/>
                  <a:pt x="15884" y="1909"/>
                  <a:pt x="15889" y="1910"/>
                </a:cubicBezTo>
                <a:lnTo>
                  <a:pt x="15901" y="1910"/>
                </a:lnTo>
                <a:cubicBezTo>
                  <a:pt x="15903" y="1910"/>
                  <a:pt x="15903" y="1904"/>
                  <a:pt x="15905" y="1904"/>
                </a:cubicBezTo>
                <a:cubicBezTo>
                  <a:pt x="15904" y="1886"/>
                  <a:pt x="15905" y="1874"/>
                  <a:pt x="15901" y="1858"/>
                </a:cubicBezTo>
                <a:cubicBezTo>
                  <a:pt x="15900" y="1851"/>
                  <a:pt x="15905" y="1839"/>
                  <a:pt x="15901" y="1833"/>
                </a:cubicBezTo>
                <a:cubicBezTo>
                  <a:pt x="15896" y="1822"/>
                  <a:pt x="15891" y="1820"/>
                  <a:pt x="15883" y="1820"/>
                </a:cubicBezTo>
                <a:lnTo>
                  <a:pt x="15876" y="1820"/>
                </a:lnTo>
                <a:close/>
                <a:moveTo>
                  <a:pt x="4341" y="1839"/>
                </a:moveTo>
                <a:lnTo>
                  <a:pt x="4284" y="1858"/>
                </a:lnTo>
                <a:cubicBezTo>
                  <a:pt x="4284" y="1858"/>
                  <a:pt x="4278" y="1942"/>
                  <a:pt x="4278" y="1942"/>
                </a:cubicBezTo>
                <a:lnTo>
                  <a:pt x="4335" y="2007"/>
                </a:lnTo>
                <a:lnTo>
                  <a:pt x="4388" y="2064"/>
                </a:lnTo>
                <a:lnTo>
                  <a:pt x="4448" y="2071"/>
                </a:lnTo>
                <a:lnTo>
                  <a:pt x="4482" y="2000"/>
                </a:lnTo>
                <a:lnTo>
                  <a:pt x="4479" y="1942"/>
                </a:lnTo>
                <a:lnTo>
                  <a:pt x="4435" y="1871"/>
                </a:lnTo>
                <a:lnTo>
                  <a:pt x="4375" y="1871"/>
                </a:lnTo>
                <a:lnTo>
                  <a:pt x="4341" y="1839"/>
                </a:lnTo>
                <a:close/>
                <a:moveTo>
                  <a:pt x="3201" y="1897"/>
                </a:moveTo>
                <a:lnTo>
                  <a:pt x="3208" y="1948"/>
                </a:lnTo>
                <a:lnTo>
                  <a:pt x="3277" y="1961"/>
                </a:lnTo>
                <a:lnTo>
                  <a:pt x="3274" y="1897"/>
                </a:lnTo>
                <a:cubicBezTo>
                  <a:pt x="3274" y="1897"/>
                  <a:pt x="3205" y="1922"/>
                  <a:pt x="3201" y="1897"/>
                </a:cubicBezTo>
                <a:close/>
                <a:moveTo>
                  <a:pt x="14162" y="1897"/>
                </a:moveTo>
                <a:cubicBezTo>
                  <a:pt x="14157" y="1897"/>
                  <a:pt x="14154" y="1903"/>
                  <a:pt x="14149" y="1903"/>
                </a:cubicBezTo>
                <a:cubicBezTo>
                  <a:pt x="14140" y="1905"/>
                  <a:pt x="14133" y="1900"/>
                  <a:pt x="14124" y="1903"/>
                </a:cubicBezTo>
                <a:cubicBezTo>
                  <a:pt x="14114" y="1906"/>
                  <a:pt x="14105" y="1913"/>
                  <a:pt x="14099" y="1929"/>
                </a:cubicBezTo>
                <a:cubicBezTo>
                  <a:pt x="14096" y="1935"/>
                  <a:pt x="14098" y="1946"/>
                  <a:pt x="14095" y="1955"/>
                </a:cubicBezTo>
                <a:cubicBezTo>
                  <a:pt x="14093" y="1963"/>
                  <a:pt x="14092" y="1973"/>
                  <a:pt x="14089" y="1980"/>
                </a:cubicBezTo>
                <a:cubicBezTo>
                  <a:pt x="14086" y="1988"/>
                  <a:pt x="14082" y="1995"/>
                  <a:pt x="14077" y="2000"/>
                </a:cubicBezTo>
                <a:cubicBezTo>
                  <a:pt x="14068" y="2008"/>
                  <a:pt x="14061" y="1998"/>
                  <a:pt x="14051" y="2000"/>
                </a:cubicBezTo>
                <a:cubicBezTo>
                  <a:pt x="14047" y="2000"/>
                  <a:pt x="14043" y="1998"/>
                  <a:pt x="14039" y="2000"/>
                </a:cubicBezTo>
                <a:cubicBezTo>
                  <a:pt x="14034" y="2001"/>
                  <a:pt x="14031" y="2008"/>
                  <a:pt x="14026" y="2012"/>
                </a:cubicBezTo>
                <a:cubicBezTo>
                  <a:pt x="14021" y="2017"/>
                  <a:pt x="14019" y="2027"/>
                  <a:pt x="14014" y="2032"/>
                </a:cubicBezTo>
                <a:cubicBezTo>
                  <a:pt x="14009" y="2037"/>
                  <a:pt x="14006" y="2043"/>
                  <a:pt x="14001" y="2045"/>
                </a:cubicBezTo>
                <a:cubicBezTo>
                  <a:pt x="13997" y="2047"/>
                  <a:pt x="13993" y="2045"/>
                  <a:pt x="13989" y="2045"/>
                </a:cubicBezTo>
                <a:cubicBezTo>
                  <a:pt x="13979" y="2047"/>
                  <a:pt x="13973" y="2045"/>
                  <a:pt x="13963" y="2045"/>
                </a:cubicBezTo>
                <a:cubicBezTo>
                  <a:pt x="13956" y="2045"/>
                  <a:pt x="13951" y="2048"/>
                  <a:pt x="13944" y="2051"/>
                </a:cubicBezTo>
                <a:cubicBezTo>
                  <a:pt x="13940" y="2054"/>
                  <a:pt x="13937" y="2061"/>
                  <a:pt x="13932" y="2064"/>
                </a:cubicBezTo>
                <a:cubicBezTo>
                  <a:pt x="13928" y="2067"/>
                  <a:pt x="13923" y="2067"/>
                  <a:pt x="13919" y="2070"/>
                </a:cubicBezTo>
                <a:cubicBezTo>
                  <a:pt x="13914" y="2074"/>
                  <a:pt x="13912" y="2088"/>
                  <a:pt x="13907" y="2089"/>
                </a:cubicBezTo>
                <a:cubicBezTo>
                  <a:pt x="13903" y="2091"/>
                  <a:pt x="13899" y="2088"/>
                  <a:pt x="13894" y="2089"/>
                </a:cubicBezTo>
                <a:cubicBezTo>
                  <a:pt x="13877" y="2095"/>
                  <a:pt x="13868" y="2091"/>
                  <a:pt x="13850" y="2089"/>
                </a:cubicBezTo>
                <a:cubicBezTo>
                  <a:pt x="13841" y="2088"/>
                  <a:pt x="13834" y="2083"/>
                  <a:pt x="13825" y="2083"/>
                </a:cubicBezTo>
                <a:lnTo>
                  <a:pt x="13809" y="2083"/>
                </a:lnTo>
                <a:cubicBezTo>
                  <a:pt x="13804" y="2083"/>
                  <a:pt x="13801" y="2089"/>
                  <a:pt x="13797" y="2089"/>
                </a:cubicBezTo>
                <a:cubicBezTo>
                  <a:pt x="13786" y="2091"/>
                  <a:pt x="13778" y="2086"/>
                  <a:pt x="13768" y="2089"/>
                </a:cubicBezTo>
                <a:cubicBezTo>
                  <a:pt x="13763" y="2091"/>
                  <a:pt x="13760" y="2101"/>
                  <a:pt x="13756" y="2103"/>
                </a:cubicBezTo>
                <a:cubicBezTo>
                  <a:pt x="13746" y="2108"/>
                  <a:pt x="13738" y="2109"/>
                  <a:pt x="13731" y="2122"/>
                </a:cubicBezTo>
                <a:cubicBezTo>
                  <a:pt x="13726" y="2129"/>
                  <a:pt x="13726" y="2140"/>
                  <a:pt x="13724" y="2148"/>
                </a:cubicBezTo>
                <a:cubicBezTo>
                  <a:pt x="13718" y="2166"/>
                  <a:pt x="13714" y="2180"/>
                  <a:pt x="13709" y="2199"/>
                </a:cubicBezTo>
                <a:lnTo>
                  <a:pt x="13621" y="2199"/>
                </a:lnTo>
                <a:cubicBezTo>
                  <a:pt x="13617" y="2206"/>
                  <a:pt x="13612" y="2211"/>
                  <a:pt x="13608" y="2219"/>
                </a:cubicBezTo>
                <a:cubicBezTo>
                  <a:pt x="13604" y="2227"/>
                  <a:pt x="13602" y="2237"/>
                  <a:pt x="13598" y="2244"/>
                </a:cubicBezTo>
                <a:cubicBezTo>
                  <a:pt x="13594" y="2253"/>
                  <a:pt x="13594" y="2264"/>
                  <a:pt x="13589" y="2270"/>
                </a:cubicBezTo>
                <a:cubicBezTo>
                  <a:pt x="13586" y="2273"/>
                  <a:pt x="13580" y="2273"/>
                  <a:pt x="13576" y="2276"/>
                </a:cubicBezTo>
                <a:cubicBezTo>
                  <a:pt x="13570" y="2281"/>
                  <a:pt x="13564" y="2280"/>
                  <a:pt x="13558" y="2283"/>
                </a:cubicBezTo>
                <a:cubicBezTo>
                  <a:pt x="13554" y="2285"/>
                  <a:pt x="13548" y="2285"/>
                  <a:pt x="13545" y="2289"/>
                </a:cubicBezTo>
                <a:cubicBezTo>
                  <a:pt x="13541" y="2296"/>
                  <a:pt x="13535" y="2299"/>
                  <a:pt x="13532" y="2309"/>
                </a:cubicBezTo>
                <a:cubicBezTo>
                  <a:pt x="13530" y="2317"/>
                  <a:pt x="13532" y="2327"/>
                  <a:pt x="13532" y="2335"/>
                </a:cubicBezTo>
                <a:cubicBezTo>
                  <a:pt x="13531" y="2355"/>
                  <a:pt x="13532" y="2370"/>
                  <a:pt x="13532" y="2392"/>
                </a:cubicBezTo>
                <a:cubicBezTo>
                  <a:pt x="13525" y="2391"/>
                  <a:pt x="13521" y="2386"/>
                  <a:pt x="13513" y="2386"/>
                </a:cubicBezTo>
                <a:cubicBezTo>
                  <a:pt x="13498" y="2384"/>
                  <a:pt x="13491" y="2384"/>
                  <a:pt x="13476" y="2386"/>
                </a:cubicBezTo>
                <a:cubicBezTo>
                  <a:pt x="13471" y="2386"/>
                  <a:pt x="13468" y="2391"/>
                  <a:pt x="13463" y="2392"/>
                </a:cubicBezTo>
                <a:cubicBezTo>
                  <a:pt x="13466" y="2404"/>
                  <a:pt x="13473" y="2410"/>
                  <a:pt x="13473" y="2425"/>
                </a:cubicBezTo>
                <a:cubicBezTo>
                  <a:pt x="13473" y="2447"/>
                  <a:pt x="13463" y="2458"/>
                  <a:pt x="13457" y="2476"/>
                </a:cubicBezTo>
                <a:cubicBezTo>
                  <a:pt x="13453" y="2486"/>
                  <a:pt x="13447" y="2484"/>
                  <a:pt x="13444" y="2495"/>
                </a:cubicBezTo>
                <a:cubicBezTo>
                  <a:pt x="13443" y="2503"/>
                  <a:pt x="13444" y="2513"/>
                  <a:pt x="13444" y="2521"/>
                </a:cubicBezTo>
                <a:lnTo>
                  <a:pt x="13444" y="2547"/>
                </a:lnTo>
                <a:lnTo>
                  <a:pt x="13444" y="2598"/>
                </a:lnTo>
                <a:cubicBezTo>
                  <a:pt x="13437" y="2600"/>
                  <a:pt x="13432" y="2605"/>
                  <a:pt x="13425" y="2605"/>
                </a:cubicBezTo>
                <a:cubicBezTo>
                  <a:pt x="13410" y="2606"/>
                  <a:pt x="13402" y="2601"/>
                  <a:pt x="13388" y="2605"/>
                </a:cubicBezTo>
                <a:cubicBezTo>
                  <a:pt x="13377" y="2608"/>
                  <a:pt x="13369" y="2615"/>
                  <a:pt x="13359" y="2624"/>
                </a:cubicBezTo>
                <a:cubicBezTo>
                  <a:pt x="13353" y="2630"/>
                  <a:pt x="13349" y="2635"/>
                  <a:pt x="13344" y="2643"/>
                </a:cubicBezTo>
                <a:cubicBezTo>
                  <a:pt x="13335" y="2656"/>
                  <a:pt x="13328" y="2673"/>
                  <a:pt x="13328" y="2695"/>
                </a:cubicBezTo>
                <a:cubicBezTo>
                  <a:pt x="13328" y="2708"/>
                  <a:pt x="13333" y="2716"/>
                  <a:pt x="13334" y="2728"/>
                </a:cubicBezTo>
                <a:cubicBezTo>
                  <a:pt x="13339" y="2726"/>
                  <a:pt x="13343" y="2722"/>
                  <a:pt x="13347" y="2721"/>
                </a:cubicBezTo>
                <a:cubicBezTo>
                  <a:pt x="13355" y="2716"/>
                  <a:pt x="13358" y="2701"/>
                  <a:pt x="13366" y="2701"/>
                </a:cubicBezTo>
                <a:cubicBezTo>
                  <a:pt x="13373" y="2701"/>
                  <a:pt x="13377" y="2706"/>
                  <a:pt x="13384" y="2708"/>
                </a:cubicBezTo>
                <a:cubicBezTo>
                  <a:pt x="13382" y="2722"/>
                  <a:pt x="13378" y="2731"/>
                  <a:pt x="13378" y="2747"/>
                </a:cubicBezTo>
                <a:lnTo>
                  <a:pt x="13378" y="2759"/>
                </a:lnTo>
                <a:cubicBezTo>
                  <a:pt x="13378" y="2772"/>
                  <a:pt x="13385" y="2776"/>
                  <a:pt x="13388" y="2785"/>
                </a:cubicBezTo>
                <a:cubicBezTo>
                  <a:pt x="13378" y="2785"/>
                  <a:pt x="13363" y="2800"/>
                  <a:pt x="13353" y="2798"/>
                </a:cubicBezTo>
                <a:cubicBezTo>
                  <a:pt x="13344" y="2796"/>
                  <a:pt x="13337" y="2792"/>
                  <a:pt x="13328" y="2792"/>
                </a:cubicBezTo>
                <a:cubicBezTo>
                  <a:pt x="13322" y="2792"/>
                  <a:pt x="13319" y="2796"/>
                  <a:pt x="13312" y="2798"/>
                </a:cubicBezTo>
                <a:lnTo>
                  <a:pt x="13312" y="2882"/>
                </a:lnTo>
                <a:cubicBezTo>
                  <a:pt x="13300" y="2882"/>
                  <a:pt x="13292" y="2879"/>
                  <a:pt x="13281" y="2882"/>
                </a:cubicBezTo>
                <a:cubicBezTo>
                  <a:pt x="13271" y="2884"/>
                  <a:pt x="13265" y="2893"/>
                  <a:pt x="13255" y="2901"/>
                </a:cubicBezTo>
                <a:cubicBezTo>
                  <a:pt x="13256" y="2911"/>
                  <a:pt x="13255" y="2919"/>
                  <a:pt x="13255" y="2927"/>
                </a:cubicBezTo>
                <a:cubicBezTo>
                  <a:pt x="13256" y="2937"/>
                  <a:pt x="13262" y="2941"/>
                  <a:pt x="13262" y="2952"/>
                </a:cubicBezTo>
                <a:cubicBezTo>
                  <a:pt x="13262" y="2962"/>
                  <a:pt x="13259" y="2971"/>
                  <a:pt x="13259" y="2978"/>
                </a:cubicBezTo>
                <a:cubicBezTo>
                  <a:pt x="13257" y="2990"/>
                  <a:pt x="13248" y="2986"/>
                  <a:pt x="13246" y="2998"/>
                </a:cubicBezTo>
                <a:cubicBezTo>
                  <a:pt x="13245" y="3006"/>
                  <a:pt x="13247" y="3015"/>
                  <a:pt x="13246" y="3023"/>
                </a:cubicBezTo>
                <a:cubicBezTo>
                  <a:pt x="13245" y="3031"/>
                  <a:pt x="13244" y="3039"/>
                  <a:pt x="13243" y="3049"/>
                </a:cubicBezTo>
                <a:cubicBezTo>
                  <a:pt x="13234" y="3049"/>
                  <a:pt x="13226" y="3047"/>
                  <a:pt x="13218" y="3049"/>
                </a:cubicBezTo>
                <a:cubicBezTo>
                  <a:pt x="13214" y="3049"/>
                  <a:pt x="13209" y="3044"/>
                  <a:pt x="13205" y="3049"/>
                </a:cubicBezTo>
                <a:cubicBezTo>
                  <a:pt x="13200" y="3055"/>
                  <a:pt x="13199" y="3065"/>
                  <a:pt x="13196" y="3075"/>
                </a:cubicBezTo>
                <a:cubicBezTo>
                  <a:pt x="13193" y="3081"/>
                  <a:pt x="13198" y="3092"/>
                  <a:pt x="13196" y="3101"/>
                </a:cubicBezTo>
                <a:cubicBezTo>
                  <a:pt x="13193" y="3110"/>
                  <a:pt x="13185" y="3104"/>
                  <a:pt x="13183" y="3114"/>
                </a:cubicBezTo>
                <a:cubicBezTo>
                  <a:pt x="13179" y="3131"/>
                  <a:pt x="13182" y="3145"/>
                  <a:pt x="13182" y="3166"/>
                </a:cubicBezTo>
                <a:cubicBezTo>
                  <a:pt x="13182" y="3176"/>
                  <a:pt x="13180" y="3181"/>
                  <a:pt x="13180" y="3191"/>
                </a:cubicBezTo>
                <a:cubicBezTo>
                  <a:pt x="13180" y="3200"/>
                  <a:pt x="13183" y="3207"/>
                  <a:pt x="13183" y="3217"/>
                </a:cubicBezTo>
                <a:cubicBezTo>
                  <a:pt x="13183" y="3226"/>
                  <a:pt x="13182" y="3233"/>
                  <a:pt x="13182" y="3242"/>
                </a:cubicBezTo>
                <a:lnTo>
                  <a:pt x="13214" y="3248"/>
                </a:lnTo>
                <a:cubicBezTo>
                  <a:pt x="13217" y="3241"/>
                  <a:pt x="13215" y="3229"/>
                  <a:pt x="13218" y="3223"/>
                </a:cubicBezTo>
                <a:cubicBezTo>
                  <a:pt x="13221" y="3215"/>
                  <a:pt x="13226" y="3217"/>
                  <a:pt x="13230" y="3210"/>
                </a:cubicBezTo>
                <a:cubicBezTo>
                  <a:pt x="13234" y="3215"/>
                  <a:pt x="13241" y="3210"/>
                  <a:pt x="13243" y="3217"/>
                </a:cubicBezTo>
                <a:cubicBezTo>
                  <a:pt x="13244" y="3223"/>
                  <a:pt x="13245" y="3236"/>
                  <a:pt x="13246" y="3242"/>
                </a:cubicBezTo>
                <a:cubicBezTo>
                  <a:pt x="13249" y="3252"/>
                  <a:pt x="13253" y="3258"/>
                  <a:pt x="13255" y="3268"/>
                </a:cubicBezTo>
                <a:cubicBezTo>
                  <a:pt x="13260" y="3258"/>
                  <a:pt x="13265" y="3255"/>
                  <a:pt x="13268" y="3242"/>
                </a:cubicBezTo>
                <a:cubicBezTo>
                  <a:pt x="13270" y="3234"/>
                  <a:pt x="13267" y="3225"/>
                  <a:pt x="13268" y="3217"/>
                </a:cubicBezTo>
                <a:cubicBezTo>
                  <a:pt x="13273" y="3222"/>
                  <a:pt x="13277" y="3224"/>
                  <a:pt x="13281" y="3229"/>
                </a:cubicBezTo>
                <a:cubicBezTo>
                  <a:pt x="13286" y="3237"/>
                  <a:pt x="13288" y="3247"/>
                  <a:pt x="13293" y="3255"/>
                </a:cubicBezTo>
                <a:cubicBezTo>
                  <a:pt x="13303" y="3270"/>
                  <a:pt x="13313" y="3270"/>
                  <a:pt x="13322" y="3287"/>
                </a:cubicBezTo>
                <a:cubicBezTo>
                  <a:pt x="13325" y="3295"/>
                  <a:pt x="13325" y="3305"/>
                  <a:pt x="13328" y="3313"/>
                </a:cubicBezTo>
                <a:lnTo>
                  <a:pt x="13306" y="3371"/>
                </a:lnTo>
                <a:lnTo>
                  <a:pt x="13306" y="3384"/>
                </a:lnTo>
                <a:cubicBezTo>
                  <a:pt x="13307" y="3394"/>
                  <a:pt x="13311" y="3400"/>
                  <a:pt x="13312" y="3410"/>
                </a:cubicBezTo>
                <a:lnTo>
                  <a:pt x="13381" y="3410"/>
                </a:lnTo>
                <a:cubicBezTo>
                  <a:pt x="13399" y="3410"/>
                  <a:pt x="13407" y="3425"/>
                  <a:pt x="13425" y="3429"/>
                </a:cubicBezTo>
                <a:cubicBezTo>
                  <a:pt x="13432" y="3429"/>
                  <a:pt x="13436" y="3427"/>
                  <a:pt x="13441" y="3429"/>
                </a:cubicBezTo>
                <a:cubicBezTo>
                  <a:pt x="13451" y="3430"/>
                  <a:pt x="13459" y="3439"/>
                  <a:pt x="13470" y="3442"/>
                </a:cubicBezTo>
                <a:cubicBezTo>
                  <a:pt x="13478" y="3444"/>
                  <a:pt x="13482" y="3442"/>
                  <a:pt x="13491" y="3442"/>
                </a:cubicBezTo>
                <a:lnTo>
                  <a:pt x="13510" y="3442"/>
                </a:lnTo>
                <a:cubicBezTo>
                  <a:pt x="13515" y="3442"/>
                  <a:pt x="13518" y="3435"/>
                  <a:pt x="13523" y="3435"/>
                </a:cubicBezTo>
                <a:cubicBezTo>
                  <a:pt x="13527" y="3435"/>
                  <a:pt x="13529" y="3439"/>
                  <a:pt x="13532" y="3439"/>
                </a:cubicBezTo>
                <a:lnTo>
                  <a:pt x="13532" y="3384"/>
                </a:lnTo>
                <a:cubicBezTo>
                  <a:pt x="13530" y="3376"/>
                  <a:pt x="13532" y="3364"/>
                  <a:pt x="13529" y="3358"/>
                </a:cubicBezTo>
                <a:cubicBezTo>
                  <a:pt x="13527" y="3350"/>
                  <a:pt x="13518" y="3355"/>
                  <a:pt x="13517" y="3345"/>
                </a:cubicBezTo>
                <a:cubicBezTo>
                  <a:pt x="13514" y="3328"/>
                  <a:pt x="13517" y="3313"/>
                  <a:pt x="13517" y="3294"/>
                </a:cubicBezTo>
                <a:cubicBezTo>
                  <a:pt x="13513" y="3292"/>
                  <a:pt x="13507" y="3299"/>
                  <a:pt x="13504" y="3294"/>
                </a:cubicBezTo>
                <a:cubicBezTo>
                  <a:pt x="13499" y="3286"/>
                  <a:pt x="13495" y="3283"/>
                  <a:pt x="13492" y="3275"/>
                </a:cubicBezTo>
                <a:cubicBezTo>
                  <a:pt x="13489" y="3268"/>
                  <a:pt x="13493" y="3257"/>
                  <a:pt x="13492" y="3248"/>
                </a:cubicBezTo>
                <a:cubicBezTo>
                  <a:pt x="13488" y="3237"/>
                  <a:pt x="13483" y="3239"/>
                  <a:pt x="13479" y="3229"/>
                </a:cubicBezTo>
                <a:cubicBezTo>
                  <a:pt x="13475" y="3220"/>
                  <a:pt x="13471" y="3213"/>
                  <a:pt x="13466" y="3204"/>
                </a:cubicBezTo>
                <a:cubicBezTo>
                  <a:pt x="13461" y="3192"/>
                  <a:pt x="13455" y="3184"/>
                  <a:pt x="13451" y="3171"/>
                </a:cubicBezTo>
                <a:cubicBezTo>
                  <a:pt x="13448" y="3165"/>
                  <a:pt x="13450" y="3152"/>
                  <a:pt x="13447" y="3145"/>
                </a:cubicBezTo>
                <a:cubicBezTo>
                  <a:pt x="13445" y="3139"/>
                  <a:pt x="13436" y="3147"/>
                  <a:pt x="13435" y="3139"/>
                </a:cubicBezTo>
                <a:cubicBezTo>
                  <a:pt x="13433" y="3131"/>
                  <a:pt x="13436" y="3122"/>
                  <a:pt x="13435" y="3114"/>
                </a:cubicBezTo>
                <a:cubicBezTo>
                  <a:pt x="13434" y="3105"/>
                  <a:pt x="13435" y="3097"/>
                  <a:pt x="13435" y="3087"/>
                </a:cubicBezTo>
                <a:cubicBezTo>
                  <a:pt x="13434" y="3072"/>
                  <a:pt x="13429" y="3065"/>
                  <a:pt x="13429" y="3049"/>
                </a:cubicBezTo>
                <a:lnTo>
                  <a:pt x="13429" y="3036"/>
                </a:lnTo>
                <a:cubicBezTo>
                  <a:pt x="13430" y="3025"/>
                  <a:pt x="13439" y="3028"/>
                  <a:pt x="13441" y="3017"/>
                </a:cubicBezTo>
                <a:cubicBezTo>
                  <a:pt x="13443" y="3009"/>
                  <a:pt x="13443" y="2999"/>
                  <a:pt x="13444" y="2991"/>
                </a:cubicBezTo>
                <a:cubicBezTo>
                  <a:pt x="13447" y="2962"/>
                  <a:pt x="13440" y="2943"/>
                  <a:pt x="13444" y="2914"/>
                </a:cubicBezTo>
                <a:cubicBezTo>
                  <a:pt x="13445" y="2904"/>
                  <a:pt x="13453" y="2909"/>
                  <a:pt x="13457" y="2901"/>
                </a:cubicBezTo>
                <a:cubicBezTo>
                  <a:pt x="13465" y="2884"/>
                  <a:pt x="13472" y="2870"/>
                  <a:pt x="13479" y="2849"/>
                </a:cubicBezTo>
                <a:cubicBezTo>
                  <a:pt x="13480" y="2843"/>
                  <a:pt x="13479" y="2829"/>
                  <a:pt x="13482" y="2824"/>
                </a:cubicBezTo>
                <a:cubicBezTo>
                  <a:pt x="13485" y="2819"/>
                  <a:pt x="13491" y="2821"/>
                  <a:pt x="13494" y="2817"/>
                </a:cubicBezTo>
                <a:cubicBezTo>
                  <a:pt x="13498" y="2814"/>
                  <a:pt x="13504" y="2816"/>
                  <a:pt x="13507" y="2811"/>
                </a:cubicBezTo>
                <a:cubicBezTo>
                  <a:pt x="13510" y="2806"/>
                  <a:pt x="13504" y="2790"/>
                  <a:pt x="13507" y="2785"/>
                </a:cubicBezTo>
                <a:cubicBezTo>
                  <a:pt x="13510" y="2780"/>
                  <a:pt x="13517" y="2783"/>
                  <a:pt x="13520" y="2779"/>
                </a:cubicBezTo>
                <a:cubicBezTo>
                  <a:pt x="13529" y="2764"/>
                  <a:pt x="13536" y="2753"/>
                  <a:pt x="13542" y="2734"/>
                </a:cubicBezTo>
                <a:cubicBezTo>
                  <a:pt x="13544" y="2726"/>
                  <a:pt x="13540" y="2716"/>
                  <a:pt x="13542" y="2708"/>
                </a:cubicBezTo>
                <a:cubicBezTo>
                  <a:pt x="13544" y="2700"/>
                  <a:pt x="13551" y="2702"/>
                  <a:pt x="13554" y="2695"/>
                </a:cubicBezTo>
                <a:cubicBezTo>
                  <a:pt x="13557" y="2689"/>
                  <a:pt x="13557" y="2674"/>
                  <a:pt x="13561" y="2670"/>
                </a:cubicBezTo>
                <a:cubicBezTo>
                  <a:pt x="13564" y="2665"/>
                  <a:pt x="13570" y="2673"/>
                  <a:pt x="13573" y="2670"/>
                </a:cubicBezTo>
                <a:cubicBezTo>
                  <a:pt x="13582" y="2658"/>
                  <a:pt x="13587" y="2643"/>
                  <a:pt x="13592" y="2624"/>
                </a:cubicBezTo>
                <a:cubicBezTo>
                  <a:pt x="13594" y="2616"/>
                  <a:pt x="13594" y="2606"/>
                  <a:pt x="13595" y="2598"/>
                </a:cubicBezTo>
                <a:cubicBezTo>
                  <a:pt x="13598" y="2589"/>
                  <a:pt x="13599" y="2581"/>
                  <a:pt x="13602" y="2573"/>
                </a:cubicBezTo>
                <a:cubicBezTo>
                  <a:pt x="13605" y="2563"/>
                  <a:pt x="13611" y="2563"/>
                  <a:pt x="13614" y="2553"/>
                </a:cubicBezTo>
                <a:cubicBezTo>
                  <a:pt x="13617" y="2543"/>
                  <a:pt x="13620" y="2537"/>
                  <a:pt x="13623" y="2528"/>
                </a:cubicBezTo>
                <a:cubicBezTo>
                  <a:pt x="13626" y="2520"/>
                  <a:pt x="13623" y="2510"/>
                  <a:pt x="13623" y="2502"/>
                </a:cubicBezTo>
                <a:cubicBezTo>
                  <a:pt x="13635" y="2502"/>
                  <a:pt x="13642" y="2503"/>
                  <a:pt x="13652" y="2502"/>
                </a:cubicBezTo>
                <a:cubicBezTo>
                  <a:pt x="13657" y="2500"/>
                  <a:pt x="13662" y="2505"/>
                  <a:pt x="13668" y="2502"/>
                </a:cubicBezTo>
                <a:cubicBezTo>
                  <a:pt x="13673" y="2499"/>
                  <a:pt x="13672" y="2481"/>
                  <a:pt x="13677" y="2476"/>
                </a:cubicBezTo>
                <a:cubicBezTo>
                  <a:pt x="13682" y="2472"/>
                  <a:pt x="13687" y="2479"/>
                  <a:pt x="13693" y="2476"/>
                </a:cubicBezTo>
                <a:cubicBezTo>
                  <a:pt x="13699" y="2472"/>
                  <a:pt x="13705" y="2468"/>
                  <a:pt x="13709" y="2456"/>
                </a:cubicBezTo>
                <a:cubicBezTo>
                  <a:pt x="13711" y="2450"/>
                  <a:pt x="13705" y="2436"/>
                  <a:pt x="13709" y="2431"/>
                </a:cubicBezTo>
                <a:cubicBezTo>
                  <a:pt x="13712" y="2426"/>
                  <a:pt x="13717" y="2426"/>
                  <a:pt x="13721" y="2425"/>
                </a:cubicBezTo>
                <a:cubicBezTo>
                  <a:pt x="13725" y="2423"/>
                  <a:pt x="13730" y="2426"/>
                  <a:pt x="13734" y="2425"/>
                </a:cubicBezTo>
                <a:cubicBezTo>
                  <a:pt x="13738" y="2423"/>
                  <a:pt x="13742" y="2421"/>
                  <a:pt x="13746" y="2418"/>
                </a:cubicBezTo>
                <a:cubicBezTo>
                  <a:pt x="13752" y="2413"/>
                  <a:pt x="13754" y="2407"/>
                  <a:pt x="13759" y="2399"/>
                </a:cubicBezTo>
                <a:cubicBezTo>
                  <a:pt x="13763" y="2393"/>
                  <a:pt x="13762" y="2381"/>
                  <a:pt x="13765" y="2373"/>
                </a:cubicBezTo>
                <a:cubicBezTo>
                  <a:pt x="13768" y="2365"/>
                  <a:pt x="13774" y="2366"/>
                  <a:pt x="13778" y="2360"/>
                </a:cubicBezTo>
                <a:cubicBezTo>
                  <a:pt x="13783" y="2352"/>
                  <a:pt x="13790" y="2349"/>
                  <a:pt x="13790" y="2335"/>
                </a:cubicBezTo>
                <a:cubicBezTo>
                  <a:pt x="13790" y="2317"/>
                  <a:pt x="13788" y="2307"/>
                  <a:pt x="13787" y="2289"/>
                </a:cubicBezTo>
                <a:cubicBezTo>
                  <a:pt x="13797" y="2288"/>
                  <a:pt x="13803" y="2283"/>
                  <a:pt x="13812" y="2283"/>
                </a:cubicBezTo>
                <a:cubicBezTo>
                  <a:pt x="13832" y="2281"/>
                  <a:pt x="13845" y="2291"/>
                  <a:pt x="13863" y="2276"/>
                </a:cubicBezTo>
                <a:cubicBezTo>
                  <a:pt x="13868" y="2273"/>
                  <a:pt x="13867" y="2259"/>
                  <a:pt x="13872" y="2251"/>
                </a:cubicBezTo>
                <a:cubicBezTo>
                  <a:pt x="13878" y="2241"/>
                  <a:pt x="13881" y="2230"/>
                  <a:pt x="13888" y="2225"/>
                </a:cubicBezTo>
                <a:cubicBezTo>
                  <a:pt x="13892" y="2223"/>
                  <a:pt x="13896" y="2226"/>
                  <a:pt x="13900" y="2225"/>
                </a:cubicBezTo>
                <a:cubicBezTo>
                  <a:pt x="13911" y="2218"/>
                  <a:pt x="13915" y="2206"/>
                  <a:pt x="13926" y="2206"/>
                </a:cubicBezTo>
                <a:lnTo>
                  <a:pt x="14000" y="2206"/>
                </a:lnTo>
                <a:cubicBezTo>
                  <a:pt x="14006" y="2206"/>
                  <a:pt x="14010" y="2198"/>
                  <a:pt x="14014" y="2193"/>
                </a:cubicBezTo>
                <a:cubicBezTo>
                  <a:pt x="14019" y="2185"/>
                  <a:pt x="14020" y="2172"/>
                  <a:pt x="14026" y="2167"/>
                </a:cubicBezTo>
                <a:cubicBezTo>
                  <a:pt x="14035" y="2161"/>
                  <a:pt x="14042" y="2161"/>
                  <a:pt x="14051" y="2161"/>
                </a:cubicBezTo>
                <a:cubicBezTo>
                  <a:pt x="14061" y="2161"/>
                  <a:pt x="14068" y="2164"/>
                  <a:pt x="14077" y="2161"/>
                </a:cubicBezTo>
                <a:cubicBezTo>
                  <a:pt x="14088" y="2157"/>
                  <a:pt x="14090" y="2122"/>
                  <a:pt x="14103" y="2122"/>
                </a:cubicBezTo>
                <a:lnTo>
                  <a:pt x="14164" y="2122"/>
                </a:lnTo>
                <a:cubicBezTo>
                  <a:pt x="14169" y="2122"/>
                  <a:pt x="14173" y="2114"/>
                  <a:pt x="14177" y="2109"/>
                </a:cubicBezTo>
                <a:cubicBezTo>
                  <a:pt x="14187" y="2095"/>
                  <a:pt x="14191" y="2077"/>
                  <a:pt x="14199" y="2058"/>
                </a:cubicBezTo>
                <a:cubicBezTo>
                  <a:pt x="14202" y="2050"/>
                  <a:pt x="14202" y="2037"/>
                  <a:pt x="14206" y="2032"/>
                </a:cubicBezTo>
                <a:cubicBezTo>
                  <a:pt x="14209" y="2029"/>
                  <a:pt x="14214" y="2027"/>
                  <a:pt x="14218" y="2025"/>
                </a:cubicBezTo>
                <a:cubicBezTo>
                  <a:pt x="14227" y="2020"/>
                  <a:pt x="14234" y="2025"/>
                  <a:pt x="14243" y="2025"/>
                </a:cubicBezTo>
                <a:cubicBezTo>
                  <a:pt x="14246" y="2011"/>
                  <a:pt x="14249" y="2003"/>
                  <a:pt x="14249" y="1987"/>
                </a:cubicBezTo>
                <a:cubicBezTo>
                  <a:pt x="14249" y="1974"/>
                  <a:pt x="14242" y="1973"/>
                  <a:pt x="14240" y="1961"/>
                </a:cubicBezTo>
                <a:cubicBezTo>
                  <a:pt x="14239" y="1952"/>
                  <a:pt x="14236" y="1943"/>
                  <a:pt x="14234" y="1936"/>
                </a:cubicBezTo>
                <a:cubicBezTo>
                  <a:pt x="14232" y="1929"/>
                  <a:pt x="14235" y="1915"/>
                  <a:pt x="14231" y="1910"/>
                </a:cubicBezTo>
                <a:cubicBezTo>
                  <a:pt x="14222" y="1899"/>
                  <a:pt x="14213" y="1911"/>
                  <a:pt x="14202" y="1910"/>
                </a:cubicBezTo>
                <a:cubicBezTo>
                  <a:pt x="14196" y="1910"/>
                  <a:pt x="14193" y="1897"/>
                  <a:pt x="14187" y="1897"/>
                </a:cubicBezTo>
                <a:lnTo>
                  <a:pt x="14174" y="1897"/>
                </a:lnTo>
                <a:lnTo>
                  <a:pt x="14162" y="1897"/>
                </a:lnTo>
                <a:close/>
                <a:moveTo>
                  <a:pt x="3804" y="1916"/>
                </a:moveTo>
                <a:lnTo>
                  <a:pt x="3800" y="2025"/>
                </a:lnTo>
                <a:lnTo>
                  <a:pt x="3822" y="2089"/>
                </a:lnTo>
                <a:cubicBezTo>
                  <a:pt x="3822" y="2089"/>
                  <a:pt x="3892" y="2180"/>
                  <a:pt x="3898" y="2206"/>
                </a:cubicBezTo>
                <a:lnTo>
                  <a:pt x="3967" y="2250"/>
                </a:lnTo>
                <a:lnTo>
                  <a:pt x="4005" y="2225"/>
                </a:lnTo>
                <a:lnTo>
                  <a:pt x="4037" y="2212"/>
                </a:lnTo>
                <a:lnTo>
                  <a:pt x="4062" y="2270"/>
                </a:lnTo>
                <a:lnTo>
                  <a:pt x="4084" y="2386"/>
                </a:lnTo>
                <a:lnTo>
                  <a:pt x="4115" y="2353"/>
                </a:lnTo>
                <a:lnTo>
                  <a:pt x="4168" y="2347"/>
                </a:lnTo>
                <a:lnTo>
                  <a:pt x="4206" y="2334"/>
                </a:lnTo>
                <a:lnTo>
                  <a:pt x="4209" y="2263"/>
                </a:lnTo>
                <a:lnTo>
                  <a:pt x="4209" y="2161"/>
                </a:lnTo>
                <a:cubicBezTo>
                  <a:pt x="4209" y="2161"/>
                  <a:pt x="4219" y="2128"/>
                  <a:pt x="4231" y="2109"/>
                </a:cubicBezTo>
                <a:cubicBezTo>
                  <a:pt x="4244" y="2090"/>
                  <a:pt x="4219" y="2032"/>
                  <a:pt x="4219" y="2032"/>
                </a:cubicBezTo>
                <a:cubicBezTo>
                  <a:pt x="4219" y="2032"/>
                  <a:pt x="4181" y="1980"/>
                  <a:pt x="4166" y="1980"/>
                </a:cubicBezTo>
                <a:cubicBezTo>
                  <a:pt x="4150" y="1980"/>
                  <a:pt x="4131" y="2025"/>
                  <a:pt x="4131" y="2025"/>
                </a:cubicBezTo>
                <a:lnTo>
                  <a:pt x="4071" y="1948"/>
                </a:lnTo>
                <a:lnTo>
                  <a:pt x="4021" y="1948"/>
                </a:lnTo>
                <a:lnTo>
                  <a:pt x="4058" y="2012"/>
                </a:lnTo>
                <a:cubicBezTo>
                  <a:pt x="4058" y="2012"/>
                  <a:pt x="4093" y="2090"/>
                  <a:pt x="4102" y="2128"/>
                </a:cubicBezTo>
                <a:cubicBezTo>
                  <a:pt x="4112" y="2167"/>
                  <a:pt x="4065" y="2135"/>
                  <a:pt x="4065" y="2135"/>
                </a:cubicBezTo>
                <a:lnTo>
                  <a:pt x="4002" y="2012"/>
                </a:lnTo>
                <a:lnTo>
                  <a:pt x="3955" y="2012"/>
                </a:lnTo>
                <a:lnTo>
                  <a:pt x="3958" y="2089"/>
                </a:lnTo>
                <a:lnTo>
                  <a:pt x="3970" y="2173"/>
                </a:lnTo>
                <a:lnTo>
                  <a:pt x="3914" y="2103"/>
                </a:lnTo>
                <a:lnTo>
                  <a:pt x="3885" y="1974"/>
                </a:lnTo>
                <a:lnTo>
                  <a:pt x="3804" y="1916"/>
                </a:lnTo>
                <a:close/>
                <a:moveTo>
                  <a:pt x="3508" y="1935"/>
                </a:moveTo>
                <a:cubicBezTo>
                  <a:pt x="3508" y="1935"/>
                  <a:pt x="3489" y="1980"/>
                  <a:pt x="3489" y="1980"/>
                </a:cubicBezTo>
                <a:lnTo>
                  <a:pt x="3454" y="1999"/>
                </a:lnTo>
                <a:lnTo>
                  <a:pt x="3458" y="2051"/>
                </a:lnTo>
                <a:lnTo>
                  <a:pt x="3495" y="2102"/>
                </a:lnTo>
                <a:cubicBezTo>
                  <a:pt x="3495" y="2147"/>
                  <a:pt x="3486" y="2199"/>
                  <a:pt x="3486" y="2199"/>
                </a:cubicBezTo>
                <a:lnTo>
                  <a:pt x="3533" y="2212"/>
                </a:lnTo>
                <a:cubicBezTo>
                  <a:pt x="3533" y="2212"/>
                  <a:pt x="3546" y="2257"/>
                  <a:pt x="3533" y="2263"/>
                </a:cubicBezTo>
                <a:cubicBezTo>
                  <a:pt x="3521" y="2270"/>
                  <a:pt x="3495" y="2270"/>
                  <a:pt x="3495" y="2270"/>
                </a:cubicBezTo>
                <a:lnTo>
                  <a:pt x="3432" y="2270"/>
                </a:lnTo>
                <a:lnTo>
                  <a:pt x="3392" y="2218"/>
                </a:lnTo>
                <a:lnTo>
                  <a:pt x="3351" y="2115"/>
                </a:lnTo>
                <a:lnTo>
                  <a:pt x="3300" y="2076"/>
                </a:lnTo>
                <a:lnTo>
                  <a:pt x="3256" y="2076"/>
                </a:lnTo>
                <a:lnTo>
                  <a:pt x="3212" y="2031"/>
                </a:lnTo>
                <a:lnTo>
                  <a:pt x="3181" y="2019"/>
                </a:lnTo>
                <a:lnTo>
                  <a:pt x="3121" y="2057"/>
                </a:lnTo>
                <a:lnTo>
                  <a:pt x="3090" y="2147"/>
                </a:lnTo>
                <a:lnTo>
                  <a:pt x="3058" y="2212"/>
                </a:lnTo>
                <a:lnTo>
                  <a:pt x="3024" y="2282"/>
                </a:lnTo>
                <a:lnTo>
                  <a:pt x="3030" y="2360"/>
                </a:lnTo>
                <a:lnTo>
                  <a:pt x="3099" y="2366"/>
                </a:lnTo>
                <a:lnTo>
                  <a:pt x="3159" y="2392"/>
                </a:lnTo>
                <a:lnTo>
                  <a:pt x="3212" y="2379"/>
                </a:lnTo>
                <a:lnTo>
                  <a:pt x="3259" y="2347"/>
                </a:lnTo>
                <a:lnTo>
                  <a:pt x="3341" y="2373"/>
                </a:lnTo>
                <a:lnTo>
                  <a:pt x="3395" y="2373"/>
                </a:lnTo>
                <a:cubicBezTo>
                  <a:pt x="3379" y="2411"/>
                  <a:pt x="3332" y="2412"/>
                  <a:pt x="3332" y="2412"/>
                </a:cubicBezTo>
                <a:lnTo>
                  <a:pt x="3272" y="2412"/>
                </a:lnTo>
                <a:lnTo>
                  <a:pt x="3231" y="2450"/>
                </a:lnTo>
                <a:lnTo>
                  <a:pt x="3237" y="2508"/>
                </a:lnTo>
                <a:lnTo>
                  <a:pt x="3275" y="2540"/>
                </a:lnTo>
                <a:lnTo>
                  <a:pt x="3354" y="2540"/>
                </a:lnTo>
                <a:lnTo>
                  <a:pt x="3432" y="2482"/>
                </a:lnTo>
                <a:lnTo>
                  <a:pt x="3483" y="2405"/>
                </a:lnTo>
                <a:lnTo>
                  <a:pt x="3539" y="2392"/>
                </a:lnTo>
                <a:lnTo>
                  <a:pt x="3615" y="2392"/>
                </a:lnTo>
                <a:lnTo>
                  <a:pt x="3690" y="2392"/>
                </a:lnTo>
                <a:lnTo>
                  <a:pt x="3719" y="2321"/>
                </a:lnTo>
                <a:lnTo>
                  <a:pt x="3738" y="2186"/>
                </a:lnTo>
                <a:lnTo>
                  <a:pt x="3712" y="2134"/>
                </a:lnTo>
                <a:lnTo>
                  <a:pt x="3678" y="2134"/>
                </a:lnTo>
                <a:lnTo>
                  <a:pt x="3671" y="2192"/>
                </a:lnTo>
                <a:lnTo>
                  <a:pt x="3628" y="2160"/>
                </a:lnTo>
                <a:lnTo>
                  <a:pt x="3574" y="2076"/>
                </a:lnTo>
                <a:lnTo>
                  <a:pt x="3574" y="2012"/>
                </a:lnTo>
                <a:lnTo>
                  <a:pt x="3555" y="1935"/>
                </a:lnTo>
                <a:lnTo>
                  <a:pt x="3508" y="1935"/>
                </a:lnTo>
                <a:close/>
                <a:moveTo>
                  <a:pt x="4565" y="1973"/>
                </a:moveTo>
                <a:lnTo>
                  <a:pt x="4512" y="1986"/>
                </a:lnTo>
                <a:cubicBezTo>
                  <a:pt x="4512" y="1986"/>
                  <a:pt x="4528" y="2096"/>
                  <a:pt x="4534" y="2122"/>
                </a:cubicBezTo>
                <a:cubicBezTo>
                  <a:pt x="4540" y="2147"/>
                  <a:pt x="4568" y="2244"/>
                  <a:pt x="4568" y="2244"/>
                </a:cubicBezTo>
                <a:lnTo>
                  <a:pt x="4540" y="2347"/>
                </a:lnTo>
                <a:lnTo>
                  <a:pt x="4575" y="2424"/>
                </a:lnTo>
                <a:lnTo>
                  <a:pt x="4635" y="2501"/>
                </a:lnTo>
                <a:lnTo>
                  <a:pt x="4720" y="2488"/>
                </a:lnTo>
                <a:cubicBezTo>
                  <a:pt x="4720" y="2488"/>
                  <a:pt x="4761" y="2437"/>
                  <a:pt x="4761" y="2437"/>
                </a:cubicBezTo>
                <a:cubicBezTo>
                  <a:pt x="4761" y="2437"/>
                  <a:pt x="4801" y="2495"/>
                  <a:pt x="4817" y="2520"/>
                </a:cubicBezTo>
                <a:cubicBezTo>
                  <a:pt x="4833" y="2546"/>
                  <a:pt x="4908" y="2527"/>
                  <a:pt x="4908" y="2527"/>
                </a:cubicBezTo>
                <a:lnTo>
                  <a:pt x="5012" y="2527"/>
                </a:lnTo>
                <a:lnTo>
                  <a:pt x="5059" y="2501"/>
                </a:lnTo>
                <a:lnTo>
                  <a:pt x="5081" y="2456"/>
                </a:lnTo>
                <a:lnTo>
                  <a:pt x="5113" y="2508"/>
                </a:lnTo>
                <a:lnTo>
                  <a:pt x="5166" y="2501"/>
                </a:lnTo>
                <a:cubicBezTo>
                  <a:pt x="5166" y="2501"/>
                  <a:pt x="5242" y="2482"/>
                  <a:pt x="5258" y="2482"/>
                </a:cubicBezTo>
                <a:cubicBezTo>
                  <a:pt x="5273" y="2482"/>
                  <a:pt x="5264" y="2437"/>
                  <a:pt x="5264" y="2412"/>
                </a:cubicBezTo>
                <a:cubicBezTo>
                  <a:pt x="5264" y="2386"/>
                  <a:pt x="5298" y="2366"/>
                  <a:pt x="5298" y="2366"/>
                </a:cubicBezTo>
                <a:lnTo>
                  <a:pt x="5289" y="2263"/>
                </a:lnTo>
                <a:lnTo>
                  <a:pt x="5207" y="2218"/>
                </a:lnTo>
                <a:lnTo>
                  <a:pt x="5119" y="2179"/>
                </a:lnTo>
                <a:lnTo>
                  <a:pt x="5053" y="2224"/>
                </a:lnTo>
                <a:lnTo>
                  <a:pt x="4955" y="2270"/>
                </a:lnTo>
                <a:lnTo>
                  <a:pt x="4893" y="2282"/>
                </a:lnTo>
                <a:lnTo>
                  <a:pt x="4804" y="2250"/>
                </a:lnTo>
                <a:lnTo>
                  <a:pt x="4732" y="2257"/>
                </a:lnTo>
                <a:lnTo>
                  <a:pt x="4672" y="2160"/>
                </a:lnTo>
                <a:lnTo>
                  <a:pt x="4666" y="2064"/>
                </a:lnTo>
                <a:lnTo>
                  <a:pt x="4644" y="1973"/>
                </a:lnTo>
                <a:lnTo>
                  <a:pt x="4565" y="1973"/>
                </a:lnTo>
                <a:close/>
                <a:moveTo>
                  <a:pt x="18486" y="2108"/>
                </a:moveTo>
                <a:cubicBezTo>
                  <a:pt x="18483" y="2109"/>
                  <a:pt x="18479" y="2112"/>
                  <a:pt x="18475" y="2112"/>
                </a:cubicBezTo>
                <a:lnTo>
                  <a:pt x="18457" y="2112"/>
                </a:lnTo>
                <a:cubicBezTo>
                  <a:pt x="18452" y="2112"/>
                  <a:pt x="18449" y="2118"/>
                  <a:pt x="18445" y="2118"/>
                </a:cubicBezTo>
                <a:cubicBezTo>
                  <a:pt x="18420" y="2120"/>
                  <a:pt x="18406" y="2118"/>
                  <a:pt x="18382" y="2118"/>
                </a:cubicBezTo>
                <a:cubicBezTo>
                  <a:pt x="18383" y="2141"/>
                  <a:pt x="18387" y="2155"/>
                  <a:pt x="18385" y="2176"/>
                </a:cubicBezTo>
                <a:cubicBezTo>
                  <a:pt x="18383" y="2197"/>
                  <a:pt x="18376" y="2208"/>
                  <a:pt x="18372" y="2227"/>
                </a:cubicBezTo>
                <a:cubicBezTo>
                  <a:pt x="18371" y="2235"/>
                  <a:pt x="18371" y="2245"/>
                  <a:pt x="18369" y="2253"/>
                </a:cubicBezTo>
                <a:cubicBezTo>
                  <a:pt x="18367" y="2266"/>
                  <a:pt x="18360" y="2272"/>
                  <a:pt x="18360" y="2285"/>
                </a:cubicBezTo>
                <a:cubicBezTo>
                  <a:pt x="18359" y="2293"/>
                  <a:pt x="18360" y="2303"/>
                  <a:pt x="18360" y="2311"/>
                </a:cubicBezTo>
                <a:cubicBezTo>
                  <a:pt x="18359" y="2319"/>
                  <a:pt x="18357" y="2327"/>
                  <a:pt x="18356" y="2337"/>
                </a:cubicBezTo>
                <a:lnTo>
                  <a:pt x="18347" y="2318"/>
                </a:lnTo>
                <a:cubicBezTo>
                  <a:pt x="18350" y="2327"/>
                  <a:pt x="18353" y="2334"/>
                  <a:pt x="18356" y="2343"/>
                </a:cubicBezTo>
                <a:cubicBezTo>
                  <a:pt x="18360" y="2351"/>
                  <a:pt x="18359" y="2362"/>
                  <a:pt x="18363" y="2369"/>
                </a:cubicBezTo>
                <a:cubicBezTo>
                  <a:pt x="18366" y="2374"/>
                  <a:pt x="18371" y="2372"/>
                  <a:pt x="18375" y="2376"/>
                </a:cubicBezTo>
                <a:cubicBezTo>
                  <a:pt x="18380" y="2380"/>
                  <a:pt x="18382" y="2390"/>
                  <a:pt x="18388" y="2395"/>
                </a:cubicBezTo>
                <a:cubicBezTo>
                  <a:pt x="18392" y="2398"/>
                  <a:pt x="18397" y="2398"/>
                  <a:pt x="18401" y="2401"/>
                </a:cubicBezTo>
                <a:cubicBezTo>
                  <a:pt x="18407" y="2408"/>
                  <a:pt x="18412" y="2414"/>
                  <a:pt x="18416" y="2427"/>
                </a:cubicBezTo>
                <a:cubicBezTo>
                  <a:pt x="18418" y="2435"/>
                  <a:pt x="18420" y="2443"/>
                  <a:pt x="18423" y="2453"/>
                </a:cubicBezTo>
                <a:cubicBezTo>
                  <a:pt x="18425" y="2463"/>
                  <a:pt x="18426" y="2471"/>
                  <a:pt x="18429" y="2479"/>
                </a:cubicBezTo>
                <a:cubicBezTo>
                  <a:pt x="18434" y="2490"/>
                  <a:pt x="18441" y="2485"/>
                  <a:pt x="18450" y="2485"/>
                </a:cubicBezTo>
                <a:cubicBezTo>
                  <a:pt x="18463" y="2485"/>
                  <a:pt x="18470" y="2480"/>
                  <a:pt x="18482" y="2479"/>
                </a:cubicBezTo>
                <a:cubicBezTo>
                  <a:pt x="18483" y="2464"/>
                  <a:pt x="18485" y="2452"/>
                  <a:pt x="18485" y="2440"/>
                </a:cubicBezTo>
                <a:cubicBezTo>
                  <a:pt x="18486" y="2432"/>
                  <a:pt x="18485" y="2422"/>
                  <a:pt x="18485" y="2414"/>
                </a:cubicBezTo>
                <a:cubicBezTo>
                  <a:pt x="18486" y="2403"/>
                  <a:pt x="18493" y="2400"/>
                  <a:pt x="18495" y="2388"/>
                </a:cubicBezTo>
                <a:cubicBezTo>
                  <a:pt x="18507" y="2404"/>
                  <a:pt x="18517" y="2420"/>
                  <a:pt x="18533" y="2420"/>
                </a:cubicBezTo>
                <a:cubicBezTo>
                  <a:pt x="18547" y="2420"/>
                  <a:pt x="18555" y="2415"/>
                  <a:pt x="18570" y="2414"/>
                </a:cubicBezTo>
                <a:cubicBezTo>
                  <a:pt x="18581" y="2412"/>
                  <a:pt x="18589" y="2418"/>
                  <a:pt x="18599" y="2408"/>
                </a:cubicBezTo>
                <a:cubicBezTo>
                  <a:pt x="18603" y="2405"/>
                  <a:pt x="18598" y="2385"/>
                  <a:pt x="18602" y="2382"/>
                </a:cubicBezTo>
                <a:cubicBezTo>
                  <a:pt x="18606" y="2379"/>
                  <a:pt x="18610" y="2382"/>
                  <a:pt x="18614" y="2382"/>
                </a:cubicBezTo>
                <a:cubicBezTo>
                  <a:pt x="18619" y="2382"/>
                  <a:pt x="18623" y="2379"/>
                  <a:pt x="18627" y="2382"/>
                </a:cubicBezTo>
                <a:cubicBezTo>
                  <a:pt x="18633" y="2385"/>
                  <a:pt x="18631" y="2405"/>
                  <a:pt x="18636" y="2408"/>
                </a:cubicBezTo>
                <a:cubicBezTo>
                  <a:pt x="18640" y="2409"/>
                  <a:pt x="18644" y="2414"/>
                  <a:pt x="18649" y="2414"/>
                </a:cubicBezTo>
                <a:cubicBezTo>
                  <a:pt x="18660" y="2414"/>
                  <a:pt x="18665" y="2395"/>
                  <a:pt x="18674" y="2382"/>
                </a:cubicBezTo>
                <a:cubicBezTo>
                  <a:pt x="18679" y="2376"/>
                  <a:pt x="18679" y="2363"/>
                  <a:pt x="18684" y="2356"/>
                </a:cubicBezTo>
                <a:cubicBezTo>
                  <a:pt x="18689" y="2348"/>
                  <a:pt x="18696" y="2350"/>
                  <a:pt x="18703" y="2350"/>
                </a:cubicBezTo>
                <a:lnTo>
                  <a:pt x="18709" y="2350"/>
                </a:lnTo>
                <a:cubicBezTo>
                  <a:pt x="18714" y="2352"/>
                  <a:pt x="18716" y="2366"/>
                  <a:pt x="18721" y="2369"/>
                </a:cubicBezTo>
                <a:cubicBezTo>
                  <a:pt x="18725" y="2372"/>
                  <a:pt x="18730" y="2374"/>
                  <a:pt x="18734" y="2376"/>
                </a:cubicBezTo>
                <a:cubicBezTo>
                  <a:pt x="18739" y="2379"/>
                  <a:pt x="18742" y="2382"/>
                  <a:pt x="18747" y="2382"/>
                </a:cubicBezTo>
                <a:lnTo>
                  <a:pt x="18797" y="2382"/>
                </a:lnTo>
                <a:cubicBezTo>
                  <a:pt x="18797" y="2355"/>
                  <a:pt x="18794" y="2338"/>
                  <a:pt x="18797" y="2311"/>
                </a:cubicBezTo>
                <a:cubicBezTo>
                  <a:pt x="18798" y="2300"/>
                  <a:pt x="18801" y="2295"/>
                  <a:pt x="18803" y="2285"/>
                </a:cubicBezTo>
                <a:cubicBezTo>
                  <a:pt x="18806" y="2272"/>
                  <a:pt x="18813" y="2271"/>
                  <a:pt x="18816" y="2259"/>
                </a:cubicBezTo>
                <a:cubicBezTo>
                  <a:pt x="18818" y="2250"/>
                  <a:pt x="18824" y="2245"/>
                  <a:pt x="18825" y="2234"/>
                </a:cubicBezTo>
                <a:cubicBezTo>
                  <a:pt x="18826" y="2226"/>
                  <a:pt x="18824" y="2216"/>
                  <a:pt x="18825" y="2208"/>
                </a:cubicBezTo>
                <a:cubicBezTo>
                  <a:pt x="18820" y="2206"/>
                  <a:pt x="18816" y="2203"/>
                  <a:pt x="18813" y="2202"/>
                </a:cubicBezTo>
                <a:cubicBezTo>
                  <a:pt x="18809" y="2200"/>
                  <a:pt x="18804" y="2205"/>
                  <a:pt x="18800" y="2202"/>
                </a:cubicBezTo>
                <a:cubicBezTo>
                  <a:pt x="18795" y="2198"/>
                  <a:pt x="18798" y="2179"/>
                  <a:pt x="18794" y="2176"/>
                </a:cubicBezTo>
                <a:cubicBezTo>
                  <a:pt x="18790" y="2173"/>
                  <a:pt x="18785" y="2176"/>
                  <a:pt x="18781" y="2176"/>
                </a:cubicBezTo>
                <a:cubicBezTo>
                  <a:pt x="18767" y="2171"/>
                  <a:pt x="18758" y="2178"/>
                  <a:pt x="18743" y="2176"/>
                </a:cubicBezTo>
                <a:cubicBezTo>
                  <a:pt x="18736" y="2176"/>
                  <a:pt x="18732" y="2170"/>
                  <a:pt x="18724" y="2170"/>
                </a:cubicBezTo>
                <a:lnTo>
                  <a:pt x="18718" y="2170"/>
                </a:lnTo>
                <a:cubicBezTo>
                  <a:pt x="18714" y="2173"/>
                  <a:pt x="18709" y="2176"/>
                  <a:pt x="18706" y="2182"/>
                </a:cubicBezTo>
                <a:cubicBezTo>
                  <a:pt x="18703" y="2189"/>
                  <a:pt x="18704" y="2202"/>
                  <a:pt x="18703" y="2208"/>
                </a:cubicBezTo>
                <a:cubicBezTo>
                  <a:pt x="18699" y="2219"/>
                  <a:pt x="18692" y="2221"/>
                  <a:pt x="18690" y="2234"/>
                </a:cubicBezTo>
                <a:cubicBezTo>
                  <a:pt x="18689" y="2242"/>
                  <a:pt x="18688" y="2252"/>
                  <a:pt x="18687" y="2259"/>
                </a:cubicBezTo>
                <a:cubicBezTo>
                  <a:pt x="18685" y="2279"/>
                  <a:pt x="18687" y="2294"/>
                  <a:pt x="18687" y="2315"/>
                </a:cubicBezTo>
                <a:cubicBezTo>
                  <a:pt x="18677" y="2313"/>
                  <a:pt x="18671" y="2311"/>
                  <a:pt x="18662" y="2311"/>
                </a:cubicBezTo>
                <a:cubicBezTo>
                  <a:pt x="18657" y="2311"/>
                  <a:pt x="18654" y="2315"/>
                  <a:pt x="18649" y="2315"/>
                </a:cubicBezTo>
                <a:lnTo>
                  <a:pt x="18649" y="2238"/>
                </a:lnTo>
                <a:cubicBezTo>
                  <a:pt x="18649" y="2227"/>
                  <a:pt x="18656" y="2222"/>
                  <a:pt x="18658" y="2215"/>
                </a:cubicBezTo>
                <a:cubicBezTo>
                  <a:pt x="18663" y="2197"/>
                  <a:pt x="18671" y="2186"/>
                  <a:pt x="18671" y="2163"/>
                </a:cubicBezTo>
                <a:cubicBezTo>
                  <a:pt x="18671" y="2152"/>
                  <a:pt x="18666" y="2147"/>
                  <a:pt x="18665" y="2137"/>
                </a:cubicBezTo>
                <a:cubicBezTo>
                  <a:pt x="18655" y="2137"/>
                  <a:pt x="18649" y="2139"/>
                  <a:pt x="18640" y="2137"/>
                </a:cubicBezTo>
                <a:cubicBezTo>
                  <a:pt x="18635" y="2137"/>
                  <a:pt x="18632" y="2131"/>
                  <a:pt x="18627" y="2131"/>
                </a:cubicBezTo>
                <a:cubicBezTo>
                  <a:pt x="18618" y="2129"/>
                  <a:pt x="18611" y="2131"/>
                  <a:pt x="18602" y="2131"/>
                </a:cubicBezTo>
                <a:cubicBezTo>
                  <a:pt x="18597" y="2131"/>
                  <a:pt x="18594" y="2136"/>
                  <a:pt x="18589" y="2137"/>
                </a:cubicBezTo>
                <a:lnTo>
                  <a:pt x="18589" y="2208"/>
                </a:lnTo>
                <a:cubicBezTo>
                  <a:pt x="18580" y="2206"/>
                  <a:pt x="18574" y="2202"/>
                  <a:pt x="18564" y="2202"/>
                </a:cubicBezTo>
                <a:cubicBezTo>
                  <a:pt x="18555" y="2202"/>
                  <a:pt x="18548" y="2203"/>
                  <a:pt x="18539" y="2202"/>
                </a:cubicBezTo>
                <a:cubicBezTo>
                  <a:pt x="18535" y="2202"/>
                  <a:pt x="18530" y="2203"/>
                  <a:pt x="18526" y="2202"/>
                </a:cubicBezTo>
                <a:cubicBezTo>
                  <a:pt x="18521" y="2200"/>
                  <a:pt x="18521" y="2182"/>
                  <a:pt x="18517" y="2176"/>
                </a:cubicBezTo>
                <a:cubicBezTo>
                  <a:pt x="18513" y="2169"/>
                  <a:pt x="18511" y="2158"/>
                  <a:pt x="18507" y="2150"/>
                </a:cubicBezTo>
                <a:cubicBezTo>
                  <a:pt x="18504" y="2142"/>
                  <a:pt x="18499" y="2144"/>
                  <a:pt x="18495" y="2137"/>
                </a:cubicBezTo>
                <a:cubicBezTo>
                  <a:pt x="18492" y="2132"/>
                  <a:pt x="18498" y="2116"/>
                  <a:pt x="18495" y="2112"/>
                </a:cubicBezTo>
                <a:cubicBezTo>
                  <a:pt x="18492" y="2107"/>
                  <a:pt x="18489" y="2107"/>
                  <a:pt x="18486" y="2108"/>
                </a:cubicBezTo>
                <a:close/>
                <a:moveTo>
                  <a:pt x="3002" y="2127"/>
                </a:moveTo>
                <a:lnTo>
                  <a:pt x="2943" y="2159"/>
                </a:lnTo>
                <a:cubicBezTo>
                  <a:pt x="2943" y="2159"/>
                  <a:pt x="2911" y="2236"/>
                  <a:pt x="2911" y="2236"/>
                </a:cubicBezTo>
                <a:lnTo>
                  <a:pt x="2971" y="2255"/>
                </a:lnTo>
                <a:lnTo>
                  <a:pt x="3002" y="2127"/>
                </a:lnTo>
                <a:close/>
                <a:moveTo>
                  <a:pt x="18248" y="2184"/>
                </a:moveTo>
                <a:cubicBezTo>
                  <a:pt x="18241" y="2184"/>
                  <a:pt x="18237" y="2197"/>
                  <a:pt x="18235" y="2210"/>
                </a:cubicBezTo>
                <a:cubicBezTo>
                  <a:pt x="18234" y="2218"/>
                  <a:pt x="18235" y="2225"/>
                  <a:pt x="18235" y="2235"/>
                </a:cubicBezTo>
                <a:cubicBezTo>
                  <a:pt x="18235" y="2245"/>
                  <a:pt x="18234" y="2253"/>
                  <a:pt x="18235" y="2261"/>
                </a:cubicBezTo>
                <a:cubicBezTo>
                  <a:pt x="18236" y="2273"/>
                  <a:pt x="18242" y="2274"/>
                  <a:pt x="18248" y="2280"/>
                </a:cubicBezTo>
                <a:cubicBezTo>
                  <a:pt x="18253" y="2287"/>
                  <a:pt x="18254" y="2300"/>
                  <a:pt x="18261" y="2300"/>
                </a:cubicBezTo>
                <a:cubicBezTo>
                  <a:pt x="18268" y="2300"/>
                  <a:pt x="18270" y="2283"/>
                  <a:pt x="18276" y="2274"/>
                </a:cubicBezTo>
                <a:cubicBezTo>
                  <a:pt x="18275" y="2264"/>
                  <a:pt x="18273" y="2258"/>
                  <a:pt x="18273" y="2248"/>
                </a:cubicBezTo>
                <a:cubicBezTo>
                  <a:pt x="18273" y="2229"/>
                  <a:pt x="18275" y="2216"/>
                  <a:pt x="18276" y="2197"/>
                </a:cubicBezTo>
                <a:cubicBezTo>
                  <a:pt x="18270" y="2195"/>
                  <a:pt x="18267" y="2197"/>
                  <a:pt x="18261" y="2197"/>
                </a:cubicBezTo>
                <a:cubicBezTo>
                  <a:pt x="18255" y="2197"/>
                  <a:pt x="18253" y="2184"/>
                  <a:pt x="18248" y="2184"/>
                </a:cubicBezTo>
                <a:close/>
                <a:moveTo>
                  <a:pt x="4413" y="2222"/>
                </a:moveTo>
                <a:lnTo>
                  <a:pt x="4372" y="2235"/>
                </a:lnTo>
                <a:lnTo>
                  <a:pt x="4309" y="2287"/>
                </a:lnTo>
                <a:lnTo>
                  <a:pt x="4297" y="2351"/>
                </a:lnTo>
                <a:lnTo>
                  <a:pt x="4340" y="2435"/>
                </a:lnTo>
                <a:cubicBezTo>
                  <a:pt x="4340" y="2435"/>
                  <a:pt x="4388" y="2435"/>
                  <a:pt x="4388" y="2435"/>
                </a:cubicBezTo>
                <a:lnTo>
                  <a:pt x="4432" y="2473"/>
                </a:lnTo>
                <a:lnTo>
                  <a:pt x="4469" y="2441"/>
                </a:lnTo>
                <a:lnTo>
                  <a:pt x="4482" y="2344"/>
                </a:lnTo>
                <a:lnTo>
                  <a:pt x="4438" y="2293"/>
                </a:lnTo>
                <a:lnTo>
                  <a:pt x="4413" y="2222"/>
                </a:lnTo>
                <a:close/>
                <a:moveTo>
                  <a:pt x="18903" y="2222"/>
                </a:moveTo>
                <a:lnTo>
                  <a:pt x="18890" y="2235"/>
                </a:lnTo>
                <a:lnTo>
                  <a:pt x="18890" y="2344"/>
                </a:lnTo>
                <a:cubicBezTo>
                  <a:pt x="18895" y="2349"/>
                  <a:pt x="18888" y="2359"/>
                  <a:pt x="18893" y="2364"/>
                </a:cubicBezTo>
                <a:cubicBezTo>
                  <a:pt x="18897" y="2367"/>
                  <a:pt x="18902" y="2367"/>
                  <a:pt x="18906" y="2370"/>
                </a:cubicBezTo>
                <a:cubicBezTo>
                  <a:pt x="18910" y="2375"/>
                  <a:pt x="18914" y="2379"/>
                  <a:pt x="18918" y="2383"/>
                </a:cubicBezTo>
                <a:cubicBezTo>
                  <a:pt x="18922" y="2388"/>
                  <a:pt x="18921" y="2403"/>
                  <a:pt x="18925" y="2409"/>
                </a:cubicBezTo>
                <a:cubicBezTo>
                  <a:pt x="18931" y="2419"/>
                  <a:pt x="18936" y="2422"/>
                  <a:pt x="18945" y="2422"/>
                </a:cubicBezTo>
                <a:cubicBezTo>
                  <a:pt x="18953" y="2422"/>
                  <a:pt x="18958" y="2419"/>
                  <a:pt x="18966" y="2416"/>
                </a:cubicBezTo>
                <a:cubicBezTo>
                  <a:pt x="18976" y="2411"/>
                  <a:pt x="18983" y="2396"/>
                  <a:pt x="18994" y="2396"/>
                </a:cubicBezTo>
                <a:cubicBezTo>
                  <a:pt x="19005" y="2396"/>
                  <a:pt x="19010" y="2410"/>
                  <a:pt x="19019" y="2422"/>
                </a:cubicBezTo>
                <a:cubicBezTo>
                  <a:pt x="19024" y="2428"/>
                  <a:pt x="19025" y="2441"/>
                  <a:pt x="19032" y="2447"/>
                </a:cubicBezTo>
                <a:cubicBezTo>
                  <a:pt x="19036" y="2451"/>
                  <a:pt x="19040" y="2451"/>
                  <a:pt x="19044" y="2454"/>
                </a:cubicBezTo>
                <a:cubicBezTo>
                  <a:pt x="19049" y="2457"/>
                  <a:pt x="19052" y="2465"/>
                  <a:pt x="19057" y="2467"/>
                </a:cubicBezTo>
                <a:cubicBezTo>
                  <a:pt x="19065" y="2470"/>
                  <a:pt x="19072" y="2467"/>
                  <a:pt x="19082" y="2467"/>
                </a:cubicBezTo>
                <a:lnTo>
                  <a:pt x="19095" y="2467"/>
                </a:lnTo>
                <a:cubicBezTo>
                  <a:pt x="19098" y="2467"/>
                  <a:pt x="19103" y="2468"/>
                  <a:pt x="19107" y="2467"/>
                </a:cubicBezTo>
                <a:cubicBezTo>
                  <a:pt x="19113" y="2464"/>
                  <a:pt x="19115" y="2449"/>
                  <a:pt x="19120" y="2441"/>
                </a:cubicBezTo>
                <a:cubicBezTo>
                  <a:pt x="19124" y="2433"/>
                  <a:pt x="19123" y="2417"/>
                  <a:pt x="19129" y="2416"/>
                </a:cubicBezTo>
                <a:cubicBezTo>
                  <a:pt x="19133" y="2414"/>
                  <a:pt x="19138" y="2416"/>
                  <a:pt x="19142" y="2416"/>
                </a:cubicBezTo>
                <a:cubicBezTo>
                  <a:pt x="19148" y="2414"/>
                  <a:pt x="19153" y="2416"/>
                  <a:pt x="19160" y="2416"/>
                </a:cubicBezTo>
                <a:lnTo>
                  <a:pt x="19160" y="2364"/>
                </a:lnTo>
                <a:cubicBezTo>
                  <a:pt x="19160" y="2354"/>
                  <a:pt x="19157" y="2348"/>
                  <a:pt x="19157" y="2338"/>
                </a:cubicBezTo>
                <a:cubicBezTo>
                  <a:pt x="19157" y="2335"/>
                  <a:pt x="19160" y="2335"/>
                  <a:pt x="19160" y="2332"/>
                </a:cubicBezTo>
                <a:cubicBezTo>
                  <a:pt x="19143" y="2330"/>
                  <a:pt x="19134" y="2325"/>
                  <a:pt x="19117" y="2325"/>
                </a:cubicBezTo>
                <a:cubicBezTo>
                  <a:pt x="19112" y="2325"/>
                  <a:pt x="19109" y="2330"/>
                  <a:pt x="19104" y="2332"/>
                </a:cubicBezTo>
                <a:cubicBezTo>
                  <a:pt x="19095" y="2335"/>
                  <a:pt x="19088" y="2338"/>
                  <a:pt x="19078" y="2338"/>
                </a:cubicBezTo>
                <a:lnTo>
                  <a:pt x="19066" y="2338"/>
                </a:lnTo>
                <a:cubicBezTo>
                  <a:pt x="19061" y="2338"/>
                  <a:pt x="19058" y="2332"/>
                  <a:pt x="19054" y="2332"/>
                </a:cubicBezTo>
                <a:lnTo>
                  <a:pt x="19038" y="2332"/>
                </a:lnTo>
                <a:cubicBezTo>
                  <a:pt x="19033" y="2332"/>
                  <a:pt x="19030" y="2337"/>
                  <a:pt x="19025" y="2337"/>
                </a:cubicBezTo>
                <a:lnTo>
                  <a:pt x="19025" y="2267"/>
                </a:lnTo>
                <a:cubicBezTo>
                  <a:pt x="19009" y="2266"/>
                  <a:pt x="19001" y="2261"/>
                  <a:pt x="18985" y="2261"/>
                </a:cubicBezTo>
                <a:cubicBezTo>
                  <a:pt x="18980" y="2261"/>
                  <a:pt x="18976" y="2263"/>
                  <a:pt x="18972" y="2267"/>
                </a:cubicBezTo>
                <a:cubicBezTo>
                  <a:pt x="18968" y="2271"/>
                  <a:pt x="18972" y="2290"/>
                  <a:pt x="18968" y="2293"/>
                </a:cubicBezTo>
                <a:cubicBezTo>
                  <a:pt x="18963" y="2301"/>
                  <a:pt x="18957" y="2293"/>
                  <a:pt x="18950" y="2293"/>
                </a:cubicBezTo>
                <a:cubicBezTo>
                  <a:pt x="18943" y="2293"/>
                  <a:pt x="18937" y="2298"/>
                  <a:pt x="18931" y="2293"/>
                </a:cubicBezTo>
                <a:cubicBezTo>
                  <a:pt x="18916" y="2278"/>
                  <a:pt x="18911" y="2253"/>
                  <a:pt x="18903" y="2222"/>
                </a:cubicBezTo>
                <a:close/>
                <a:moveTo>
                  <a:pt x="3819" y="2280"/>
                </a:moveTo>
                <a:cubicBezTo>
                  <a:pt x="3815" y="2280"/>
                  <a:pt x="3812" y="2283"/>
                  <a:pt x="3813" y="2289"/>
                </a:cubicBezTo>
                <a:cubicBezTo>
                  <a:pt x="3816" y="2315"/>
                  <a:pt x="3791" y="2315"/>
                  <a:pt x="3791" y="2315"/>
                </a:cubicBezTo>
                <a:lnTo>
                  <a:pt x="3804" y="2386"/>
                </a:lnTo>
                <a:cubicBezTo>
                  <a:pt x="3804" y="2386"/>
                  <a:pt x="3845" y="2379"/>
                  <a:pt x="3845" y="2379"/>
                </a:cubicBezTo>
                <a:cubicBezTo>
                  <a:pt x="3845" y="2379"/>
                  <a:pt x="3860" y="2347"/>
                  <a:pt x="3860" y="2322"/>
                </a:cubicBezTo>
                <a:cubicBezTo>
                  <a:pt x="3860" y="2303"/>
                  <a:pt x="3832" y="2279"/>
                  <a:pt x="3819" y="2280"/>
                </a:cubicBezTo>
                <a:close/>
                <a:moveTo>
                  <a:pt x="4228" y="2452"/>
                </a:moveTo>
                <a:lnTo>
                  <a:pt x="4203" y="2510"/>
                </a:lnTo>
                <a:lnTo>
                  <a:pt x="4247" y="2510"/>
                </a:lnTo>
                <a:cubicBezTo>
                  <a:pt x="4247" y="2510"/>
                  <a:pt x="4228" y="2452"/>
                  <a:pt x="4228" y="2452"/>
                </a:cubicBezTo>
                <a:close/>
                <a:moveTo>
                  <a:pt x="2719" y="2491"/>
                </a:moveTo>
                <a:lnTo>
                  <a:pt x="2609" y="2510"/>
                </a:lnTo>
                <a:lnTo>
                  <a:pt x="2609" y="2574"/>
                </a:lnTo>
                <a:lnTo>
                  <a:pt x="2625" y="2690"/>
                </a:lnTo>
                <a:lnTo>
                  <a:pt x="2606" y="2864"/>
                </a:lnTo>
                <a:lnTo>
                  <a:pt x="2518" y="3089"/>
                </a:lnTo>
                <a:lnTo>
                  <a:pt x="2628" y="3154"/>
                </a:lnTo>
                <a:cubicBezTo>
                  <a:pt x="2628" y="3154"/>
                  <a:pt x="2688" y="3321"/>
                  <a:pt x="2688" y="3321"/>
                </a:cubicBezTo>
                <a:lnTo>
                  <a:pt x="2741" y="3231"/>
                </a:lnTo>
                <a:lnTo>
                  <a:pt x="2807" y="3231"/>
                </a:lnTo>
                <a:lnTo>
                  <a:pt x="2848" y="3166"/>
                </a:lnTo>
                <a:lnTo>
                  <a:pt x="2864" y="3044"/>
                </a:lnTo>
                <a:cubicBezTo>
                  <a:pt x="2864" y="3044"/>
                  <a:pt x="2921" y="2993"/>
                  <a:pt x="2924" y="2967"/>
                </a:cubicBezTo>
                <a:cubicBezTo>
                  <a:pt x="2927" y="2941"/>
                  <a:pt x="2965" y="2883"/>
                  <a:pt x="2965" y="2883"/>
                </a:cubicBezTo>
                <a:lnTo>
                  <a:pt x="3078" y="2793"/>
                </a:lnTo>
                <a:lnTo>
                  <a:pt x="3147" y="2748"/>
                </a:lnTo>
                <a:lnTo>
                  <a:pt x="3141" y="2664"/>
                </a:lnTo>
                <a:lnTo>
                  <a:pt x="3053" y="2562"/>
                </a:lnTo>
                <a:lnTo>
                  <a:pt x="3002" y="2549"/>
                </a:lnTo>
                <a:lnTo>
                  <a:pt x="2943" y="2600"/>
                </a:lnTo>
                <a:lnTo>
                  <a:pt x="2873" y="2555"/>
                </a:lnTo>
                <a:lnTo>
                  <a:pt x="2804" y="2503"/>
                </a:lnTo>
                <a:lnTo>
                  <a:pt x="2719" y="2491"/>
                </a:lnTo>
                <a:close/>
                <a:moveTo>
                  <a:pt x="18244" y="2548"/>
                </a:moveTo>
                <a:cubicBezTo>
                  <a:pt x="18246" y="2556"/>
                  <a:pt x="18246" y="2566"/>
                  <a:pt x="18247" y="2574"/>
                </a:cubicBezTo>
                <a:cubicBezTo>
                  <a:pt x="18252" y="2593"/>
                  <a:pt x="18259" y="2606"/>
                  <a:pt x="18263" y="2625"/>
                </a:cubicBezTo>
                <a:cubicBezTo>
                  <a:pt x="18265" y="2635"/>
                  <a:pt x="18268" y="2641"/>
                  <a:pt x="18269" y="2651"/>
                </a:cubicBezTo>
                <a:cubicBezTo>
                  <a:pt x="18271" y="2669"/>
                  <a:pt x="18269" y="2680"/>
                  <a:pt x="18269" y="2699"/>
                </a:cubicBezTo>
                <a:lnTo>
                  <a:pt x="18326" y="2699"/>
                </a:lnTo>
                <a:cubicBezTo>
                  <a:pt x="18323" y="2691"/>
                  <a:pt x="18324" y="2675"/>
                  <a:pt x="18320" y="2670"/>
                </a:cubicBezTo>
                <a:cubicBezTo>
                  <a:pt x="18314" y="2665"/>
                  <a:pt x="18309" y="2668"/>
                  <a:pt x="18304" y="2664"/>
                </a:cubicBezTo>
                <a:cubicBezTo>
                  <a:pt x="18300" y="2659"/>
                  <a:pt x="18295" y="2657"/>
                  <a:pt x="18291" y="2651"/>
                </a:cubicBezTo>
                <a:cubicBezTo>
                  <a:pt x="18283" y="2638"/>
                  <a:pt x="18281" y="2619"/>
                  <a:pt x="18276" y="2599"/>
                </a:cubicBezTo>
                <a:cubicBezTo>
                  <a:pt x="18276" y="2599"/>
                  <a:pt x="18269" y="2574"/>
                  <a:pt x="18269" y="2574"/>
                </a:cubicBezTo>
                <a:cubicBezTo>
                  <a:pt x="18267" y="2562"/>
                  <a:pt x="18263" y="2558"/>
                  <a:pt x="18260" y="2548"/>
                </a:cubicBezTo>
                <a:lnTo>
                  <a:pt x="18244" y="2548"/>
                </a:lnTo>
                <a:close/>
                <a:moveTo>
                  <a:pt x="18519" y="2548"/>
                </a:moveTo>
                <a:cubicBezTo>
                  <a:pt x="18519" y="2561"/>
                  <a:pt x="18516" y="2567"/>
                  <a:pt x="18516" y="2580"/>
                </a:cubicBezTo>
                <a:cubicBezTo>
                  <a:pt x="18516" y="2593"/>
                  <a:pt x="18520" y="2598"/>
                  <a:pt x="18525" y="2606"/>
                </a:cubicBezTo>
                <a:cubicBezTo>
                  <a:pt x="18528" y="2611"/>
                  <a:pt x="18534" y="2610"/>
                  <a:pt x="18538" y="2612"/>
                </a:cubicBezTo>
                <a:cubicBezTo>
                  <a:pt x="18546" y="2618"/>
                  <a:pt x="18553" y="2625"/>
                  <a:pt x="18563" y="2625"/>
                </a:cubicBezTo>
                <a:cubicBezTo>
                  <a:pt x="18569" y="2625"/>
                  <a:pt x="18572" y="2619"/>
                  <a:pt x="18579" y="2619"/>
                </a:cubicBezTo>
                <a:cubicBezTo>
                  <a:pt x="18584" y="2619"/>
                  <a:pt x="18587" y="2611"/>
                  <a:pt x="18591" y="2606"/>
                </a:cubicBezTo>
                <a:cubicBezTo>
                  <a:pt x="18595" y="2601"/>
                  <a:pt x="18592" y="2588"/>
                  <a:pt x="18594" y="2580"/>
                </a:cubicBezTo>
                <a:cubicBezTo>
                  <a:pt x="18590" y="2577"/>
                  <a:pt x="18586" y="2569"/>
                  <a:pt x="18582" y="2567"/>
                </a:cubicBezTo>
                <a:cubicBezTo>
                  <a:pt x="18578" y="2566"/>
                  <a:pt x="18573" y="2569"/>
                  <a:pt x="18569" y="2567"/>
                </a:cubicBezTo>
                <a:cubicBezTo>
                  <a:pt x="18559" y="2562"/>
                  <a:pt x="18554" y="2548"/>
                  <a:pt x="18543" y="2548"/>
                </a:cubicBezTo>
                <a:lnTo>
                  <a:pt x="18519" y="2548"/>
                </a:lnTo>
                <a:close/>
                <a:moveTo>
                  <a:pt x="4479" y="2586"/>
                </a:moveTo>
                <a:cubicBezTo>
                  <a:pt x="4479" y="2586"/>
                  <a:pt x="4410" y="2593"/>
                  <a:pt x="4397" y="2593"/>
                </a:cubicBezTo>
                <a:cubicBezTo>
                  <a:pt x="4384" y="2593"/>
                  <a:pt x="4394" y="2638"/>
                  <a:pt x="4394" y="2677"/>
                </a:cubicBezTo>
                <a:cubicBezTo>
                  <a:pt x="4394" y="2716"/>
                  <a:pt x="4353" y="2741"/>
                  <a:pt x="4353" y="2741"/>
                </a:cubicBezTo>
                <a:lnTo>
                  <a:pt x="4353" y="2902"/>
                </a:lnTo>
                <a:cubicBezTo>
                  <a:pt x="4353" y="2902"/>
                  <a:pt x="4372" y="3043"/>
                  <a:pt x="4372" y="3069"/>
                </a:cubicBezTo>
                <a:cubicBezTo>
                  <a:pt x="4372" y="3069"/>
                  <a:pt x="4431" y="3050"/>
                  <a:pt x="4431" y="3050"/>
                </a:cubicBezTo>
                <a:lnTo>
                  <a:pt x="4472" y="2992"/>
                </a:lnTo>
                <a:lnTo>
                  <a:pt x="4479" y="2902"/>
                </a:lnTo>
                <a:lnTo>
                  <a:pt x="4541" y="2928"/>
                </a:lnTo>
                <a:lnTo>
                  <a:pt x="4579" y="2870"/>
                </a:lnTo>
                <a:lnTo>
                  <a:pt x="4608" y="2767"/>
                </a:lnTo>
                <a:lnTo>
                  <a:pt x="4649" y="2677"/>
                </a:lnTo>
                <a:cubicBezTo>
                  <a:pt x="4649" y="2677"/>
                  <a:pt x="4608" y="2625"/>
                  <a:pt x="4592" y="2625"/>
                </a:cubicBezTo>
                <a:lnTo>
                  <a:pt x="4535" y="2625"/>
                </a:lnTo>
                <a:lnTo>
                  <a:pt x="4479" y="2586"/>
                </a:lnTo>
                <a:close/>
                <a:moveTo>
                  <a:pt x="4177" y="2605"/>
                </a:moveTo>
                <a:lnTo>
                  <a:pt x="4127" y="2612"/>
                </a:lnTo>
                <a:lnTo>
                  <a:pt x="4120" y="2683"/>
                </a:lnTo>
                <a:lnTo>
                  <a:pt x="4098" y="2683"/>
                </a:lnTo>
                <a:lnTo>
                  <a:pt x="4054" y="2650"/>
                </a:lnTo>
                <a:lnTo>
                  <a:pt x="4007" y="2676"/>
                </a:lnTo>
                <a:lnTo>
                  <a:pt x="4017" y="2747"/>
                </a:lnTo>
                <a:lnTo>
                  <a:pt x="4058" y="2825"/>
                </a:lnTo>
                <a:lnTo>
                  <a:pt x="4042" y="2914"/>
                </a:lnTo>
                <a:cubicBezTo>
                  <a:pt x="4042" y="2914"/>
                  <a:pt x="4023" y="2953"/>
                  <a:pt x="4010" y="2940"/>
                </a:cubicBezTo>
                <a:cubicBezTo>
                  <a:pt x="3998" y="2927"/>
                  <a:pt x="3966" y="2870"/>
                  <a:pt x="3966" y="2870"/>
                </a:cubicBezTo>
                <a:lnTo>
                  <a:pt x="3928" y="2876"/>
                </a:lnTo>
                <a:lnTo>
                  <a:pt x="3922" y="2947"/>
                </a:lnTo>
                <a:lnTo>
                  <a:pt x="3969" y="3004"/>
                </a:lnTo>
                <a:lnTo>
                  <a:pt x="4004" y="3050"/>
                </a:lnTo>
                <a:lnTo>
                  <a:pt x="4058" y="3075"/>
                </a:lnTo>
                <a:cubicBezTo>
                  <a:pt x="4058" y="3075"/>
                  <a:pt x="4082" y="3153"/>
                  <a:pt x="4082" y="3178"/>
                </a:cubicBezTo>
                <a:cubicBezTo>
                  <a:pt x="4082" y="3204"/>
                  <a:pt x="4155" y="3249"/>
                  <a:pt x="4155" y="3249"/>
                </a:cubicBezTo>
                <a:cubicBezTo>
                  <a:pt x="4168" y="3249"/>
                  <a:pt x="4199" y="3172"/>
                  <a:pt x="4199" y="3172"/>
                </a:cubicBezTo>
                <a:lnTo>
                  <a:pt x="4271" y="3165"/>
                </a:lnTo>
                <a:lnTo>
                  <a:pt x="4300" y="3063"/>
                </a:lnTo>
                <a:lnTo>
                  <a:pt x="4274" y="2979"/>
                </a:lnTo>
                <a:lnTo>
                  <a:pt x="4234" y="2902"/>
                </a:lnTo>
                <a:lnTo>
                  <a:pt x="4190" y="2850"/>
                </a:lnTo>
                <a:lnTo>
                  <a:pt x="4246" y="2799"/>
                </a:lnTo>
                <a:cubicBezTo>
                  <a:pt x="4246" y="2799"/>
                  <a:pt x="4256" y="2773"/>
                  <a:pt x="4243" y="2741"/>
                </a:cubicBezTo>
                <a:cubicBezTo>
                  <a:pt x="4231" y="2709"/>
                  <a:pt x="4199" y="2657"/>
                  <a:pt x="4199" y="2657"/>
                </a:cubicBezTo>
                <a:lnTo>
                  <a:pt x="4177" y="2605"/>
                </a:lnTo>
                <a:close/>
                <a:moveTo>
                  <a:pt x="3695" y="2663"/>
                </a:moveTo>
                <a:cubicBezTo>
                  <a:pt x="3695" y="2663"/>
                  <a:pt x="3669" y="2721"/>
                  <a:pt x="3669" y="2721"/>
                </a:cubicBezTo>
                <a:cubicBezTo>
                  <a:pt x="3669" y="2721"/>
                  <a:pt x="3710" y="2785"/>
                  <a:pt x="3723" y="2792"/>
                </a:cubicBezTo>
                <a:cubicBezTo>
                  <a:pt x="3736" y="2798"/>
                  <a:pt x="3770" y="2888"/>
                  <a:pt x="3770" y="2888"/>
                </a:cubicBezTo>
                <a:lnTo>
                  <a:pt x="3805" y="2837"/>
                </a:lnTo>
                <a:lnTo>
                  <a:pt x="3817" y="2740"/>
                </a:lnTo>
                <a:lnTo>
                  <a:pt x="3792" y="2695"/>
                </a:lnTo>
                <a:lnTo>
                  <a:pt x="3695" y="2663"/>
                </a:lnTo>
                <a:close/>
                <a:moveTo>
                  <a:pt x="18619" y="2664"/>
                </a:moveTo>
                <a:cubicBezTo>
                  <a:pt x="18613" y="2664"/>
                  <a:pt x="18607" y="2665"/>
                  <a:pt x="18601" y="2671"/>
                </a:cubicBezTo>
                <a:cubicBezTo>
                  <a:pt x="18595" y="2676"/>
                  <a:pt x="18593" y="2685"/>
                  <a:pt x="18588" y="2691"/>
                </a:cubicBezTo>
                <a:cubicBezTo>
                  <a:pt x="18584" y="2696"/>
                  <a:pt x="18586" y="2712"/>
                  <a:pt x="18582" y="2717"/>
                </a:cubicBezTo>
                <a:cubicBezTo>
                  <a:pt x="18577" y="2721"/>
                  <a:pt x="18571" y="2714"/>
                  <a:pt x="18566" y="2717"/>
                </a:cubicBezTo>
                <a:cubicBezTo>
                  <a:pt x="18549" y="2728"/>
                  <a:pt x="18542" y="2753"/>
                  <a:pt x="18528" y="2774"/>
                </a:cubicBezTo>
                <a:lnTo>
                  <a:pt x="18516" y="2781"/>
                </a:lnTo>
                <a:cubicBezTo>
                  <a:pt x="18525" y="2784"/>
                  <a:pt x="18531" y="2786"/>
                  <a:pt x="18541" y="2787"/>
                </a:cubicBezTo>
                <a:cubicBezTo>
                  <a:pt x="18550" y="2789"/>
                  <a:pt x="18556" y="2794"/>
                  <a:pt x="18566" y="2794"/>
                </a:cubicBezTo>
                <a:lnTo>
                  <a:pt x="18579" y="2794"/>
                </a:lnTo>
                <a:cubicBezTo>
                  <a:pt x="18585" y="2794"/>
                  <a:pt x="18588" y="2787"/>
                  <a:pt x="18594" y="2787"/>
                </a:cubicBezTo>
                <a:cubicBezTo>
                  <a:pt x="18609" y="2786"/>
                  <a:pt x="18617" y="2789"/>
                  <a:pt x="18632" y="2787"/>
                </a:cubicBezTo>
                <a:cubicBezTo>
                  <a:pt x="18639" y="2787"/>
                  <a:pt x="18644" y="2781"/>
                  <a:pt x="18651" y="2781"/>
                </a:cubicBezTo>
                <a:lnTo>
                  <a:pt x="18657" y="2781"/>
                </a:lnTo>
                <a:cubicBezTo>
                  <a:pt x="18663" y="2784"/>
                  <a:pt x="18664" y="2796"/>
                  <a:pt x="18670" y="2801"/>
                </a:cubicBezTo>
                <a:cubicBezTo>
                  <a:pt x="18678" y="2809"/>
                  <a:pt x="18685" y="2815"/>
                  <a:pt x="18695" y="2820"/>
                </a:cubicBezTo>
                <a:cubicBezTo>
                  <a:pt x="18701" y="2823"/>
                  <a:pt x="18705" y="2826"/>
                  <a:pt x="18712" y="2826"/>
                </a:cubicBezTo>
                <a:lnTo>
                  <a:pt x="18733" y="2826"/>
                </a:lnTo>
                <a:lnTo>
                  <a:pt x="18736" y="2774"/>
                </a:lnTo>
                <a:cubicBezTo>
                  <a:pt x="18733" y="2766"/>
                  <a:pt x="18733" y="2753"/>
                  <a:pt x="18729" y="2749"/>
                </a:cubicBezTo>
                <a:cubicBezTo>
                  <a:pt x="18726" y="2744"/>
                  <a:pt x="18721" y="2741"/>
                  <a:pt x="18717" y="2736"/>
                </a:cubicBezTo>
                <a:cubicBezTo>
                  <a:pt x="18712" y="2731"/>
                  <a:pt x="18710" y="2720"/>
                  <a:pt x="18704" y="2717"/>
                </a:cubicBezTo>
                <a:cubicBezTo>
                  <a:pt x="18700" y="2715"/>
                  <a:pt x="18696" y="2718"/>
                  <a:pt x="18692" y="2717"/>
                </a:cubicBezTo>
                <a:cubicBezTo>
                  <a:pt x="18688" y="2715"/>
                  <a:pt x="18683" y="2714"/>
                  <a:pt x="18679" y="2710"/>
                </a:cubicBezTo>
                <a:cubicBezTo>
                  <a:pt x="18674" y="2704"/>
                  <a:pt x="18672" y="2699"/>
                  <a:pt x="18667" y="2691"/>
                </a:cubicBezTo>
                <a:cubicBezTo>
                  <a:pt x="18664" y="2686"/>
                  <a:pt x="18668" y="2670"/>
                  <a:pt x="18664" y="2665"/>
                </a:cubicBezTo>
                <a:cubicBezTo>
                  <a:pt x="18660" y="2660"/>
                  <a:pt x="18655" y="2665"/>
                  <a:pt x="18651" y="2665"/>
                </a:cubicBezTo>
                <a:lnTo>
                  <a:pt x="18638" y="2665"/>
                </a:lnTo>
                <a:cubicBezTo>
                  <a:pt x="18631" y="2665"/>
                  <a:pt x="18625" y="2664"/>
                  <a:pt x="18619" y="2664"/>
                </a:cubicBezTo>
                <a:close/>
                <a:moveTo>
                  <a:pt x="3635" y="2682"/>
                </a:moveTo>
                <a:lnTo>
                  <a:pt x="3598" y="2689"/>
                </a:lnTo>
                <a:lnTo>
                  <a:pt x="3576" y="2734"/>
                </a:lnTo>
                <a:lnTo>
                  <a:pt x="3620" y="2747"/>
                </a:lnTo>
                <a:cubicBezTo>
                  <a:pt x="3620" y="2747"/>
                  <a:pt x="3635" y="2682"/>
                  <a:pt x="3635" y="2682"/>
                </a:cubicBezTo>
                <a:close/>
                <a:moveTo>
                  <a:pt x="4904" y="2682"/>
                </a:moveTo>
                <a:lnTo>
                  <a:pt x="4816" y="2701"/>
                </a:lnTo>
                <a:lnTo>
                  <a:pt x="4738" y="2830"/>
                </a:lnTo>
                <a:lnTo>
                  <a:pt x="4691" y="3010"/>
                </a:lnTo>
                <a:lnTo>
                  <a:pt x="4687" y="3236"/>
                </a:lnTo>
                <a:lnTo>
                  <a:pt x="4760" y="3262"/>
                </a:lnTo>
                <a:lnTo>
                  <a:pt x="4810" y="3268"/>
                </a:lnTo>
                <a:lnTo>
                  <a:pt x="4832" y="3351"/>
                </a:lnTo>
                <a:lnTo>
                  <a:pt x="4775" y="3332"/>
                </a:lnTo>
                <a:lnTo>
                  <a:pt x="4716" y="3365"/>
                </a:lnTo>
                <a:lnTo>
                  <a:pt x="4766" y="3468"/>
                </a:lnTo>
                <a:lnTo>
                  <a:pt x="4835" y="3468"/>
                </a:lnTo>
                <a:lnTo>
                  <a:pt x="4870" y="3442"/>
                </a:lnTo>
                <a:lnTo>
                  <a:pt x="4917" y="3507"/>
                </a:lnTo>
                <a:lnTo>
                  <a:pt x="5005" y="3564"/>
                </a:lnTo>
                <a:lnTo>
                  <a:pt x="4952" y="3596"/>
                </a:lnTo>
                <a:lnTo>
                  <a:pt x="4948" y="3687"/>
                </a:lnTo>
                <a:lnTo>
                  <a:pt x="4986" y="3751"/>
                </a:lnTo>
                <a:lnTo>
                  <a:pt x="4926" y="3924"/>
                </a:lnTo>
                <a:lnTo>
                  <a:pt x="4898" y="4047"/>
                </a:lnTo>
                <a:lnTo>
                  <a:pt x="4854" y="4144"/>
                </a:lnTo>
                <a:lnTo>
                  <a:pt x="4813" y="4105"/>
                </a:lnTo>
                <a:lnTo>
                  <a:pt x="4782" y="3957"/>
                </a:lnTo>
                <a:lnTo>
                  <a:pt x="4813" y="3867"/>
                </a:lnTo>
                <a:lnTo>
                  <a:pt x="4735" y="3725"/>
                </a:lnTo>
                <a:lnTo>
                  <a:pt x="4672" y="3835"/>
                </a:lnTo>
                <a:lnTo>
                  <a:pt x="4584" y="3635"/>
                </a:lnTo>
                <a:lnTo>
                  <a:pt x="4552" y="3609"/>
                </a:lnTo>
                <a:lnTo>
                  <a:pt x="4558" y="3507"/>
                </a:lnTo>
                <a:lnTo>
                  <a:pt x="4546" y="3390"/>
                </a:lnTo>
                <a:lnTo>
                  <a:pt x="4505" y="3377"/>
                </a:lnTo>
                <a:lnTo>
                  <a:pt x="4502" y="3281"/>
                </a:lnTo>
                <a:lnTo>
                  <a:pt x="4436" y="3171"/>
                </a:lnTo>
                <a:lnTo>
                  <a:pt x="4357" y="3165"/>
                </a:lnTo>
                <a:lnTo>
                  <a:pt x="4345" y="3229"/>
                </a:lnTo>
                <a:lnTo>
                  <a:pt x="4310" y="3236"/>
                </a:lnTo>
                <a:lnTo>
                  <a:pt x="4275" y="3339"/>
                </a:lnTo>
                <a:lnTo>
                  <a:pt x="4294" y="3423"/>
                </a:lnTo>
                <a:lnTo>
                  <a:pt x="4285" y="3487"/>
                </a:lnTo>
                <a:lnTo>
                  <a:pt x="4348" y="3596"/>
                </a:lnTo>
                <a:lnTo>
                  <a:pt x="4407" y="3668"/>
                </a:lnTo>
                <a:lnTo>
                  <a:pt x="4388" y="3764"/>
                </a:lnTo>
                <a:lnTo>
                  <a:pt x="4323" y="3738"/>
                </a:lnTo>
                <a:lnTo>
                  <a:pt x="4341" y="3847"/>
                </a:lnTo>
                <a:lnTo>
                  <a:pt x="4398" y="3841"/>
                </a:lnTo>
                <a:lnTo>
                  <a:pt x="4461" y="3764"/>
                </a:lnTo>
                <a:lnTo>
                  <a:pt x="4461" y="3879"/>
                </a:lnTo>
                <a:lnTo>
                  <a:pt x="4351" y="3996"/>
                </a:lnTo>
                <a:lnTo>
                  <a:pt x="4360" y="4163"/>
                </a:lnTo>
                <a:lnTo>
                  <a:pt x="4291" y="4073"/>
                </a:lnTo>
                <a:lnTo>
                  <a:pt x="4310" y="3957"/>
                </a:lnTo>
                <a:lnTo>
                  <a:pt x="4266" y="3957"/>
                </a:lnTo>
                <a:lnTo>
                  <a:pt x="4263" y="3847"/>
                </a:lnTo>
                <a:lnTo>
                  <a:pt x="4304" y="3847"/>
                </a:lnTo>
                <a:lnTo>
                  <a:pt x="4291" y="3687"/>
                </a:lnTo>
                <a:lnTo>
                  <a:pt x="4190" y="3590"/>
                </a:lnTo>
                <a:lnTo>
                  <a:pt x="4168" y="3706"/>
                </a:lnTo>
                <a:lnTo>
                  <a:pt x="4115" y="3757"/>
                </a:lnTo>
                <a:lnTo>
                  <a:pt x="4206" y="3879"/>
                </a:lnTo>
                <a:lnTo>
                  <a:pt x="4162" y="3951"/>
                </a:lnTo>
                <a:lnTo>
                  <a:pt x="4146" y="4041"/>
                </a:lnTo>
                <a:lnTo>
                  <a:pt x="3977" y="4053"/>
                </a:lnTo>
                <a:lnTo>
                  <a:pt x="3891" y="3982"/>
                </a:lnTo>
                <a:lnTo>
                  <a:pt x="3829" y="3963"/>
                </a:lnTo>
                <a:lnTo>
                  <a:pt x="3747" y="3867"/>
                </a:lnTo>
                <a:lnTo>
                  <a:pt x="3690" y="3938"/>
                </a:lnTo>
                <a:lnTo>
                  <a:pt x="3602" y="4015"/>
                </a:lnTo>
                <a:lnTo>
                  <a:pt x="3624" y="4124"/>
                </a:lnTo>
                <a:lnTo>
                  <a:pt x="3612" y="4292"/>
                </a:lnTo>
                <a:lnTo>
                  <a:pt x="3558" y="4092"/>
                </a:lnTo>
                <a:lnTo>
                  <a:pt x="3473" y="4015"/>
                </a:lnTo>
                <a:lnTo>
                  <a:pt x="3379" y="4053"/>
                </a:lnTo>
                <a:lnTo>
                  <a:pt x="3171" y="4015"/>
                </a:lnTo>
                <a:lnTo>
                  <a:pt x="3168" y="3957"/>
                </a:lnTo>
                <a:lnTo>
                  <a:pt x="3240" y="3905"/>
                </a:lnTo>
                <a:lnTo>
                  <a:pt x="3136" y="3796"/>
                </a:lnTo>
                <a:lnTo>
                  <a:pt x="3070" y="3802"/>
                </a:lnTo>
                <a:lnTo>
                  <a:pt x="2885" y="3693"/>
                </a:lnTo>
                <a:lnTo>
                  <a:pt x="2837" y="3609"/>
                </a:lnTo>
                <a:lnTo>
                  <a:pt x="2753" y="3590"/>
                </a:lnTo>
                <a:lnTo>
                  <a:pt x="2702" y="3596"/>
                </a:lnTo>
                <a:lnTo>
                  <a:pt x="2680" y="3668"/>
                </a:lnTo>
                <a:lnTo>
                  <a:pt x="2633" y="3687"/>
                </a:lnTo>
                <a:lnTo>
                  <a:pt x="2586" y="3526"/>
                </a:lnTo>
                <a:lnTo>
                  <a:pt x="2554" y="3668"/>
                </a:lnTo>
                <a:lnTo>
                  <a:pt x="2498" y="3648"/>
                </a:lnTo>
                <a:lnTo>
                  <a:pt x="2444" y="3461"/>
                </a:lnTo>
                <a:lnTo>
                  <a:pt x="2381" y="3429"/>
                </a:lnTo>
                <a:lnTo>
                  <a:pt x="2362" y="3551"/>
                </a:lnTo>
                <a:lnTo>
                  <a:pt x="2322" y="3629"/>
                </a:lnTo>
                <a:lnTo>
                  <a:pt x="2259" y="3648"/>
                </a:lnTo>
                <a:lnTo>
                  <a:pt x="2177" y="3706"/>
                </a:lnTo>
                <a:lnTo>
                  <a:pt x="2095" y="3790"/>
                </a:lnTo>
                <a:lnTo>
                  <a:pt x="2161" y="3661"/>
                </a:lnTo>
                <a:lnTo>
                  <a:pt x="2230" y="3622"/>
                </a:lnTo>
                <a:lnTo>
                  <a:pt x="2281" y="3584"/>
                </a:lnTo>
                <a:lnTo>
                  <a:pt x="2303" y="3519"/>
                </a:lnTo>
                <a:lnTo>
                  <a:pt x="2275" y="3507"/>
                </a:lnTo>
                <a:lnTo>
                  <a:pt x="2190" y="3564"/>
                </a:lnTo>
                <a:lnTo>
                  <a:pt x="2095" y="3648"/>
                </a:lnTo>
                <a:lnTo>
                  <a:pt x="2042" y="3654"/>
                </a:lnTo>
                <a:lnTo>
                  <a:pt x="1992" y="3654"/>
                </a:lnTo>
                <a:lnTo>
                  <a:pt x="1888" y="3770"/>
                </a:lnTo>
                <a:lnTo>
                  <a:pt x="1790" y="3751"/>
                </a:lnTo>
                <a:lnTo>
                  <a:pt x="1712" y="3629"/>
                </a:lnTo>
                <a:lnTo>
                  <a:pt x="1570" y="3615"/>
                </a:lnTo>
                <a:lnTo>
                  <a:pt x="1519" y="3551"/>
                </a:lnTo>
                <a:lnTo>
                  <a:pt x="1447" y="3526"/>
                </a:lnTo>
                <a:lnTo>
                  <a:pt x="1359" y="3564"/>
                </a:lnTo>
                <a:lnTo>
                  <a:pt x="1302" y="3500"/>
                </a:lnTo>
                <a:lnTo>
                  <a:pt x="1211" y="3500"/>
                </a:lnTo>
                <a:lnTo>
                  <a:pt x="1114" y="3448"/>
                </a:lnTo>
                <a:lnTo>
                  <a:pt x="1026" y="3448"/>
                </a:lnTo>
                <a:lnTo>
                  <a:pt x="956" y="3448"/>
                </a:lnTo>
                <a:lnTo>
                  <a:pt x="938" y="3358"/>
                </a:lnTo>
                <a:lnTo>
                  <a:pt x="799" y="3345"/>
                </a:lnTo>
                <a:lnTo>
                  <a:pt x="742" y="3358"/>
                </a:lnTo>
                <a:lnTo>
                  <a:pt x="758" y="3287"/>
                </a:lnTo>
                <a:lnTo>
                  <a:pt x="676" y="3281"/>
                </a:lnTo>
                <a:lnTo>
                  <a:pt x="604" y="3365"/>
                </a:lnTo>
                <a:lnTo>
                  <a:pt x="491" y="3365"/>
                </a:lnTo>
                <a:lnTo>
                  <a:pt x="406" y="3493"/>
                </a:lnTo>
                <a:lnTo>
                  <a:pt x="340" y="3493"/>
                </a:lnTo>
                <a:lnTo>
                  <a:pt x="283" y="3584"/>
                </a:lnTo>
                <a:lnTo>
                  <a:pt x="277" y="3699"/>
                </a:lnTo>
                <a:lnTo>
                  <a:pt x="208" y="3796"/>
                </a:lnTo>
                <a:lnTo>
                  <a:pt x="94" y="3802"/>
                </a:lnTo>
                <a:lnTo>
                  <a:pt x="72" y="3931"/>
                </a:lnTo>
                <a:lnTo>
                  <a:pt x="201" y="4047"/>
                </a:lnTo>
                <a:lnTo>
                  <a:pt x="245" y="4169"/>
                </a:lnTo>
                <a:lnTo>
                  <a:pt x="318" y="4227"/>
                </a:lnTo>
                <a:lnTo>
                  <a:pt x="365" y="4375"/>
                </a:lnTo>
                <a:lnTo>
                  <a:pt x="296" y="4394"/>
                </a:lnTo>
                <a:lnTo>
                  <a:pt x="230" y="4369"/>
                </a:lnTo>
                <a:lnTo>
                  <a:pt x="223" y="4260"/>
                </a:lnTo>
                <a:lnTo>
                  <a:pt x="145" y="4343"/>
                </a:lnTo>
                <a:lnTo>
                  <a:pt x="79" y="4356"/>
                </a:lnTo>
                <a:lnTo>
                  <a:pt x="0" y="4485"/>
                </a:lnTo>
                <a:lnTo>
                  <a:pt x="38" y="4530"/>
                </a:lnTo>
                <a:lnTo>
                  <a:pt x="79" y="4594"/>
                </a:lnTo>
                <a:lnTo>
                  <a:pt x="104" y="4736"/>
                </a:lnTo>
                <a:lnTo>
                  <a:pt x="308" y="4691"/>
                </a:lnTo>
                <a:lnTo>
                  <a:pt x="359" y="4627"/>
                </a:lnTo>
                <a:lnTo>
                  <a:pt x="412" y="4639"/>
                </a:lnTo>
                <a:lnTo>
                  <a:pt x="400" y="4762"/>
                </a:lnTo>
                <a:lnTo>
                  <a:pt x="400" y="4903"/>
                </a:lnTo>
                <a:lnTo>
                  <a:pt x="327" y="4910"/>
                </a:lnTo>
                <a:lnTo>
                  <a:pt x="255" y="4961"/>
                </a:lnTo>
                <a:lnTo>
                  <a:pt x="192" y="4949"/>
                </a:lnTo>
                <a:lnTo>
                  <a:pt x="173" y="5090"/>
                </a:lnTo>
                <a:lnTo>
                  <a:pt x="97" y="5232"/>
                </a:lnTo>
                <a:lnTo>
                  <a:pt x="113" y="5328"/>
                </a:lnTo>
                <a:lnTo>
                  <a:pt x="148" y="5341"/>
                </a:lnTo>
                <a:lnTo>
                  <a:pt x="160" y="5418"/>
                </a:lnTo>
                <a:lnTo>
                  <a:pt x="189" y="5541"/>
                </a:lnTo>
                <a:lnTo>
                  <a:pt x="274" y="5599"/>
                </a:lnTo>
                <a:lnTo>
                  <a:pt x="315" y="5502"/>
                </a:lnTo>
                <a:lnTo>
                  <a:pt x="362" y="5631"/>
                </a:lnTo>
                <a:lnTo>
                  <a:pt x="352" y="5811"/>
                </a:lnTo>
                <a:lnTo>
                  <a:pt x="396" y="5811"/>
                </a:lnTo>
                <a:lnTo>
                  <a:pt x="425" y="5779"/>
                </a:lnTo>
                <a:lnTo>
                  <a:pt x="491" y="5773"/>
                </a:lnTo>
                <a:lnTo>
                  <a:pt x="535" y="5824"/>
                </a:lnTo>
                <a:lnTo>
                  <a:pt x="560" y="5734"/>
                </a:lnTo>
                <a:lnTo>
                  <a:pt x="601" y="5805"/>
                </a:lnTo>
                <a:lnTo>
                  <a:pt x="651" y="5747"/>
                </a:lnTo>
                <a:cubicBezTo>
                  <a:pt x="651" y="5747"/>
                  <a:pt x="620" y="5869"/>
                  <a:pt x="620" y="5908"/>
                </a:cubicBezTo>
                <a:cubicBezTo>
                  <a:pt x="620" y="5946"/>
                  <a:pt x="585" y="6004"/>
                  <a:pt x="566" y="6023"/>
                </a:cubicBezTo>
                <a:cubicBezTo>
                  <a:pt x="548" y="6043"/>
                  <a:pt x="469" y="6178"/>
                  <a:pt x="469" y="6178"/>
                </a:cubicBezTo>
                <a:lnTo>
                  <a:pt x="434" y="6268"/>
                </a:lnTo>
                <a:lnTo>
                  <a:pt x="371" y="6275"/>
                </a:lnTo>
                <a:lnTo>
                  <a:pt x="308" y="6365"/>
                </a:lnTo>
                <a:lnTo>
                  <a:pt x="223" y="6404"/>
                </a:lnTo>
                <a:lnTo>
                  <a:pt x="151" y="6526"/>
                </a:lnTo>
                <a:lnTo>
                  <a:pt x="192" y="6565"/>
                </a:lnTo>
                <a:lnTo>
                  <a:pt x="264" y="6455"/>
                </a:lnTo>
                <a:lnTo>
                  <a:pt x="312" y="6448"/>
                </a:lnTo>
                <a:lnTo>
                  <a:pt x="390" y="6365"/>
                </a:lnTo>
                <a:lnTo>
                  <a:pt x="478" y="6287"/>
                </a:lnTo>
                <a:lnTo>
                  <a:pt x="658" y="6114"/>
                </a:lnTo>
                <a:lnTo>
                  <a:pt x="683" y="6004"/>
                </a:lnTo>
                <a:lnTo>
                  <a:pt x="868" y="5792"/>
                </a:lnTo>
                <a:lnTo>
                  <a:pt x="821" y="5650"/>
                </a:lnTo>
                <a:lnTo>
                  <a:pt x="916" y="5541"/>
                </a:lnTo>
                <a:lnTo>
                  <a:pt x="966" y="5367"/>
                </a:lnTo>
                <a:lnTo>
                  <a:pt x="1048" y="5328"/>
                </a:lnTo>
                <a:lnTo>
                  <a:pt x="1092" y="5380"/>
                </a:lnTo>
                <a:lnTo>
                  <a:pt x="994" y="5457"/>
                </a:lnTo>
                <a:lnTo>
                  <a:pt x="969" y="5560"/>
                </a:lnTo>
                <a:lnTo>
                  <a:pt x="981" y="5676"/>
                </a:lnTo>
                <a:lnTo>
                  <a:pt x="1104" y="5553"/>
                </a:lnTo>
                <a:lnTo>
                  <a:pt x="1192" y="5522"/>
                </a:lnTo>
                <a:lnTo>
                  <a:pt x="1173" y="5438"/>
                </a:lnTo>
                <a:cubicBezTo>
                  <a:pt x="1173" y="5438"/>
                  <a:pt x="1161" y="5412"/>
                  <a:pt x="1161" y="5386"/>
                </a:cubicBezTo>
                <a:cubicBezTo>
                  <a:pt x="1161" y="5361"/>
                  <a:pt x="1189" y="5367"/>
                  <a:pt x="1189" y="5367"/>
                </a:cubicBezTo>
                <a:lnTo>
                  <a:pt x="1268" y="5373"/>
                </a:lnTo>
                <a:lnTo>
                  <a:pt x="1337" y="5470"/>
                </a:lnTo>
                <a:lnTo>
                  <a:pt x="1409" y="5547"/>
                </a:lnTo>
                <a:lnTo>
                  <a:pt x="1485" y="5586"/>
                </a:lnTo>
                <a:lnTo>
                  <a:pt x="1548" y="5553"/>
                </a:lnTo>
                <a:lnTo>
                  <a:pt x="1601" y="5599"/>
                </a:lnTo>
                <a:lnTo>
                  <a:pt x="1652" y="5599"/>
                </a:lnTo>
                <a:lnTo>
                  <a:pt x="1702" y="5682"/>
                </a:lnTo>
                <a:lnTo>
                  <a:pt x="1781" y="5759"/>
                </a:lnTo>
                <a:lnTo>
                  <a:pt x="1822" y="5850"/>
                </a:lnTo>
                <a:cubicBezTo>
                  <a:pt x="1822" y="5850"/>
                  <a:pt x="1869" y="5882"/>
                  <a:pt x="1881" y="5882"/>
                </a:cubicBezTo>
                <a:cubicBezTo>
                  <a:pt x="1894" y="5882"/>
                  <a:pt x="1913" y="5856"/>
                  <a:pt x="1913" y="5856"/>
                </a:cubicBezTo>
                <a:lnTo>
                  <a:pt x="1960" y="5914"/>
                </a:lnTo>
                <a:lnTo>
                  <a:pt x="1992" y="6004"/>
                </a:lnTo>
                <a:lnTo>
                  <a:pt x="2064" y="6043"/>
                </a:lnTo>
                <a:lnTo>
                  <a:pt x="2051" y="6126"/>
                </a:lnTo>
                <a:lnTo>
                  <a:pt x="2120" y="6185"/>
                </a:lnTo>
                <a:lnTo>
                  <a:pt x="2108" y="6262"/>
                </a:lnTo>
                <a:lnTo>
                  <a:pt x="2152" y="6294"/>
                </a:lnTo>
                <a:lnTo>
                  <a:pt x="2196" y="6307"/>
                </a:lnTo>
                <a:lnTo>
                  <a:pt x="2199" y="6397"/>
                </a:lnTo>
                <a:lnTo>
                  <a:pt x="2233" y="6493"/>
                </a:lnTo>
                <a:lnTo>
                  <a:pt x="2243" y="6603"/>
                </a:lnTo>
                <a:lnTo>
                  <a:pt x="2262" y="6706"/>
                </a:lnTo>
                <a:lnTo>
                  <a:pt x="2319" y="6719"/>
                </a:lnTo>
                <a:lnTo>
                  <a:pt x="2334" y="6841"/>
                </a:lnTo>
                <a:lnTo>
                  <a:pt x="2394" y="6957"/>
                </a:lnTo>
                <a:lnTo>
                  <a:pt x="2410" y="7041"/>
                </a:lnTo>
                <a:lnTo>
                  <a:pt x="2469" y="7105"/>
                </a:lnTo>
                <a:lnTo>
                  <a:pt x="2529" y="7150"/>
                </a:lnTo>
                <a:lnTo>
                  <a:pt x="2580" y="7182"/>
                </a:lnTo>
                <a:lnTo>
                  <a:pt x="2589" y="7247"/>
                </a:lnTo>
                <a:lnTo>
                  <a:pt x="2652" y="7330"/>
                </a:lnTo>
                <a:lnTo>
                  <a:pt x="2699" y="7402"/>
                </a:lnTo>
                <a:lnTo>
                  <a:pt x="2724" y="7556"/>
                </a:lnTo>
                <a:lnTo>
                  <a:pt x="2724" y="7678"/>
                </a:lnTo>
                <a:lnTo>
                  <a:pt x="2690" y="7601"/>
                </a:lnTo>
                <a:lnTo>
                  <a:pt x="2649" y="7498"/>
                </a:lnTo>
                <a:lnTo>
                  <a:pt x="2639" y="7434"/>
                </a:lnTo>
                <a:lnTo>
                  <a:pt x="2589" y="7369"/>
                </a:lnTo>
                <a:lnTo>
                  <a:pt x="2554" y="7343"/>
                </a:lnTo>
                <a:lnTo>
                  <a:pt x="2548" y="7241"/>
                </a:lnTo>
                <a:lnTo>
                  <a:pt x="2507" y="7241"/>
                </a:lnTo>
                <a:lnTo>
                  <a:pt x="2473" y="7189"/>
                </a:lnTo>
                <a:lnTo>
                  <a:pt x="2441" y="7163"/>
                </a:lnTo>
                <a:lnTo>
                  <a:pt x="2410" y="7144"/>
                </a:lnTo>
                <a:lnTo>
                  <a:pt x="2372" y="7157"/>
                </a:lnTo>
                <a:lnTo>
                  <a:pt x="2403" y="7241"/>
                </a:lnTo>
                <a:lnTo>
                  <a:pt x="2444" y="7292"/>
                </a:lnTo>
                <a:lnTo>
                  <a:pt x="2485" y="7363"/>
                </a:lnTo>
                <a:lnTo>
                  <a:pt x="2570" y="7479"/>
                </a:lnTo>
                <a:lnTo>
                  <a:pt x="2598" y="7601"/>
                </a:lnTo>
                <a:lnTo>
                  <a:pt x="2630" y="7756"/>
                </a:lnTo>
                <a:lnTo>
                  <a:pt x="2627" y="7878"/>
                </a:lnTo>
                <a:lnTo>
                  <a:pt x="2620" y="8045"/>
                </a:lnTo>
                <a:lnTo>
                  <a:pt x="2620" y="8232"/>
                </a:lnTo>
                <a:lnTo>
                  <a:pt x="2592" y="8277"/>
                </a:lnTo>
                <a:lnTo>
                  <a:pt x="2592" y="8399"/>
                </a:lnTo>
                <a:lnTo>
                  <a:pt x="2627" y="8528"/>
                </a:lnTo>
                <a:lnTo>
                  <a:pt x="2614" y="8650"/>
                </a:lnTo>
                <a:lnTo>
                  <a:pt x="2624" y="8747"/>
                </a:lnTo>
                <a:lnTo>
                  <a:pt x="2649" y="8831"/>
                </a:lnTo>
                <a:lnTo>
                  <a:pt x="2646" y="8953"/>
                </a:lnTo>
                <a:lnTo>
                  <a:pt x="2680" y="9056"/>
                </a:lnTo>
                <a:lnTo>
                  <a:pt x="2727" y="9140"/>
                </a:lnTo>
                <a:lnTo>
                  <a:pt x="2756" y="9314"/>
                </a:lnTo>
                <a:lnTo>
                  <a:pt x="2797" y="9384"/>
                </a:lnTo>
                <a:lnTo>
                  <a:pt x="2806" y="9475"/>
                </a:lnTo>
                <a:lnTo>
                  <a:pt x="2844" y="9578"/>
                </a:lnTo>
                <a:lnTo>
                  <a:pt x="2901" y="9578"/>
                </a:lnTo>
                <a:lnTo>
                  <a:pt x="2941" y="9648"/>
                </a:lnTo>
                <a:lnTo>
                  <a:pt x="3004" y="9706"/>
                </a:lnTo>
                <a:lnTo>
                  <a:pt x="3048" y="9797"/>
                </a:lnTo>
                <a:lnTo>
                  <a:pt x="3061" y="9906"/>
                </a:lnTo>
                <a:lnTo>
                  <a:pt x="3083" y="10015"/>
                </a:lnTo>
                <a:lnTo>
                  <a:pt x="3111" y="10196"/>
                </a:lnTo>
                <a:lnTo>
                  <a:pt x="3149" y="10273"/>
                </a:lnTo>
                <a:lnTo>
                  <a:pt x="3196" y="10363"/>
                </a:lnTo>
                <a:lnTo>
                  <a:pt x="3209" y="10427"/>
                </a:lnTo>
                <a:lnTo>
                  <a:pt x="3171" y="10485"/>
                </a:lnTo>
                <a:lnTo>
                  <a:pt x="3196" y="10557"/>
                </a:lnTo>
                <a:lnTo>
                  <a:pt x="3244" y="10627"/>
                </a:lnTo>
                <a:lnTo>
                  <a:pt x="3303" y="10705"/>
                </a:lnTo>
                <a:lnTo>
                  <a:pt x="3338" y="10788"/>
                </a:lnTo>
                <a:lnTo>
                  <a:pt x="3332" y="10859"/>
                </a:lnTo>
                <a:lnTo>
                  <a:pt x="3344" y="10917"/>
                </a:lnTo>
                <a:lnTo>
                  <a:pt x="3391" y="10955"/>
                </a:lnTo>
                <a:lnTo>
                  <a:pt x="3435" y="11033"/>
                </a:lnTo>
                <a:lnTo>
                  <a:pt x="3467" y="11097"/>
                </a:lnTo>
                <a:lnTo>
                  <a:pt x="3470" y="11174"/>
                </a:lnTo>
                <a:lnTo>
                  <a:pt x="3495" y="11149"/>
                </a:lnTo>
                <a:lnTo>
                  <a:pt x="3502" y="11065"/>
                </a:lnTo>
                <a:lnTo>
                  <a:pt x="3483" y="10969"/>
                </a:lnTo>
                <a:lnTo>
                  <a:pt x="3442" y="10930"/>
                </a:lnTo>
                <a:lnTo>
                  <a:pt x="3435" y="10846"/>
                </a:lnTo>
                <a:lnTo>
                  <a:pt x="3388" y="10775"/>
                </a:lnTo>
                <a:lnTo>
                  <a:pt x="3369" y="10666"/>
                </a:lnTo>
                <a:lnTo>
                  <a:pt x="3350" y="10563"/>
                </a:lnTo>
                <a:lnTo>
                  <a:pt x="3309" y="10485"/>
                </a:lnTo>
                <a:lnTo>
                  <a:pt x="3297" y="10382"/>
                </a:lnTo>
                <a:lnTo>
                  <a:pt x="3256" y="10350"/>
                </a:lnTo>
                <a:lnTo>
                  <a:pt x="3231" y="10221"/>
                </a:lnTo>
                <a:lnTo>
                  <a:pt x="3184" y="10112"/>
                </a:lnTo>
                <a:lnTo>
                  <a:pt x="3177" y="9971"/>
                </a:lnTo>
                <a:lnTo>
                  <a:pt x="3215" y="9964"/>
                </a:lnTo>
                <a:lnTo>
                  <a:pt x="3269" y="10009"/>
                </a:lnTo>
                <a:lnTo>
                  <a:pt x="3300" y="10087"/>
                </a:lnTo>
                <a:lnTo>
                  <a:pt x="3303" y="10209"/>
                </a:lnTo>
                <a:lnTo>
                  <a:pt x="3360" y="10370"/>
                </a:lnTo>
                <a:lnTo>
                  <a:pt x="3420" y="10499"/>
                </a:lnTo>
                <a:lnTo>
                  <a:pt x="3473" y="10588"/>
                </a:lnTo>
                <a:lnTo>
                  <a:pt x="3511" y="10679"/>
                </a:lnTo>
                <a:lnTo>
                  <a:pt x="3520" y="10782"/>
                </a:lnTo>
                <a:lnTo>
                  <a:pt x="3577" y="10846"/>
                </a:lnTo>
                <a:lnTo>
                  <a:pt x="3618" y="10942"/>
                </a:lnTo>
                <a:lnTo>
                  <a:pt x="3649" y="11046"/>
                </a:lnTo>
                <a:lnTo>
                  <a:pt x="3715" y="11187"/>
                </a:lnTo>
                <a:lnTo>
                  <a:pt x="3741" y="11310"/>
                </a:lnTo>
                <a:lnTo>
                  <a:pt x="3775" y="11367"/>
                </a:lnTo>
                <a:lnTo>
                  <a:pt x="3741" y="11413"/>
                </a:lnTo>
                <a:lnTo>
                  <a:pt x="3731" y="11490"/>
                </a:lnTo>
                <a:lnTo>
                  <a:pt x="3803" y="11606"/>
                </a:lnTo>
                <a:lnTo>
                  <a:pt x="3863" y="11702"/>
                </a:lnTo>
                <a:lnTo>
                  <a:pt x="3936" y="11747"/>
                </a:lnTo>
                <a:lnTo>
                  <a:pt x="4011" y="11838"/>
                </a:lnTo>
                <a:lnTo>
                  <a:pt x="4099" y="11914"/>
                </a:lnTo>
                <a:lnTo>
                  <a:pt x="4197" y="12011"/>
                </a:lnTo>
                <a:lnTo>
                  <a:pt x="4275" y="12056"/>
                </a:lnTo>
                <a:lnTo>
                  <a:pt x="4326" y="12050"/>
                </a:lnTo>
                <a:lnTo>
                  <a:pt x="4341" y="11998"/>
                </a:lnTo>
                <a:lnTo>
                  <a:pt x="4398" y="11986"/>
                </a:lnTo>
                <a:lnTo>
                  <a:pt x="4461" y="12050"/>
                </a:lnTo>
                <a:lnTo>
                  <a:pt x="4530" y="12159"/>
                </a:lnTo>
                <a:lnTo>
                  <a:pt x="4568" y="12250"/>
                </a:lnTo>
                <a:lnTo>
                  <a:pt x="4625" y="12250"/>
                </a:lnTo>
                <a:lnTo>
                  <a:pt x="4646" y="12250"/>
                </a:lnTo>
                <a:lnTo>
                  <a:pt x="4678" y="12275"/>
                </a:lnTo>
                <a:lnTo>
                  <a:pt x="4713" y="12372"/>
                </a:lnTo>
                <a:lnTo>
                  <a:pt x="4782" y="12417"/>
                </a:lnTo>
                <a:lnTo>
                  <a:pt x="4785" y="12353"/>
                </a:lnTo>
                <a:lnTo>
                  <a:pt x="4823" y="12391"/>
                </a:lnTo>
                <a:lnTo>
                  <a:pt x="4860" y="12501"/>
                </a:lnTo>
                <a:cubicBezTo>
                  <a:pt x="4860" y="12501"/>
                  <a:pt x="4917" y="12629"/>
                  <a:pt x="4930" y="12648"/>
                </a:cubicBezTo>
                <a:cubicBezTo>
                  <a:pt x="4942" y="12668"/>
                  <a:pt x="4923" y="12765"/>
                  <a:pt x="4923" y="12765"/>
                </a:cubicBezTo>
                <a:lnTo>
                  <a:pt x="4945" y="12816"/>
                </a:lnTo>
                <a:lnTo>
                  <a:pt x="4974" y="12790"/>
                </a:lnTo>
                <a:lnTo>
                  <a:pt x="5012" y="12829"/>
                </a:lnTo>
                <a:lnTo>
                  <a:pt x="5065" y="12932"/>
                </a:lnTo>
                <a:cubicBezTo>
                  <a:pt x="5065" y="12932"/>
                  <a:pt x="5103" y="13003"/>
                  <a:pt x="5122" y="12964"/>
                </a:cubicBezTo>
                <a:lnTo>
                  <a:pt x="5216" y="13060"/>
                </a:lnTo>
                <a:cubicBezTo>
                  <a:pt x="5216" y="13060"/>
                  <a:pt x="5266" y="13106"/>
                  <a:pt x="5266" y="13106"/>
                </a:cubicBezTo>
                <a:lnTo>
                  <a:pt x="5263" y="13003"/>
                </a:lnTo>
                <a:lnTo>
                  <a:pt x="5288" y="12938"/>
                </a:lnTo>
                <a:lnTo>
                  <a:pt x="5376" y="12951"/>
                </a:lnTo>
                <a:lnTo>
                  <a:pt x="5386" y="13016"/>
                </a:lnTo>
                <a:lnTo>
                  <a:pt x="5414" y="13009"/>
                </a:lnTo>
                <a:lnTo>
                  <a:pt x="5430" y="12926"/>
                </a:lnTo>
                <a:lnTo>
                  <a:pt x="5398" y="12848"/>
                </a:lnTo>
                <a:lnTo>
                  <a:pt x="5307" y="12848"/>
                </a:lnTo>
                <a:lnTo>
                  <a:pt x="5247" y="12842"/>
                </a:lnTo>
                <a:lnTo>
                  <a:pt x="5159" y="12829"/>
                </a:lnTo>
                <a:lnTo>
                  <a:pt x="5118" y="12771"/>
                </a:lnTo>
                <a:lnTo>
                  <a:pt x="5062" y="12648"/>
                </a:lnTo>
                <a:lnTo>
                  <a:pt x="5065" y="12552"/>
                </a:lnTo>
                <a:lnTo>
                  <a:pt x="5065" y="12423"/>
                </a:lnTo>
                <a:lnTo>
                  <a:pt x="5084" y="12262"/>
                </a:lnTo>
                <a:lnTo>
                  <a:pt x="5084" y="12153"/>
                </a:lnTo>
                <a:lnTo>
                  <a:pt x="5055" y="12070"/>
                </a:lnTo>
                <a:lnTo>
                  <a:pt x="4999" y="12011"/>
                </a:lnTo>
                <a:lnTo>
                  <a:pt x="4914" y="12024"/>
                </a:lnTo>
                <a:lnTo>
                  <a:pt x="4854" y="11998"/>
                </a:lnTo>
                <a:lnTo>
                  <a:pt x="4788" y="12050"/>
                </a:lnTo>
                <a:lnTo>
                  <a:pt x="4744" y="11992"/>
                </a:lnTo>
                <a:lnTo>
                  <a:pt x="4785" y="11928"/>
                </a:lnTo>
                <a:lnTo>
                  <a:pt x="4785" y="11811"/>
                </a:lnTo>
                <a:lnTo>
                  <a:pt x="4801" y="11741"/>
                </a:lnTo>
                <a:lnTo>
                  <a:pt x="4823" y="11625"/>
                </a:lnTo>
                <a:lnTo>
                  <a:pt x="4823" y="11496"/>
                </a:lnTo>
                <a:lnTo>
                  <a:pt x="4860" y="11445"/>
                </a:lnTo>
                <a:lnTo>
                  <a:pt x="4867" y="11348"/>
                </a:lnTo>
                <a:lnTo>
                  <a:pt x="4838" y="11310"/>
                </a:lnTo>
                <a:lnTo>
                  <a:pt x="4744" y="11322"/>
                </a:lnTo>
                <a:lnTo>
                  <a:pt x="4684" y="11342"/>
                </a:lnTo>
                <a:lnTo>
                  <a:pt x="4659" y="11432"/>
                </a:lnTo>
                <a:lnTo>
                  <a:pt x="4634" y="11567"/>
                </a:lnTo>
                <a:lnTo>
                  <a:pt x="4606" y="11689"/>
                </a:lnTo>
                <a:lnTo>
                  <a:pt x="4555" y="11702"/>
                </a:lnTo>
                <a:lnTo>
                  <a:pt x="4483" y="11741"/>
                </a:lnTo>
                <a:lnTo>
                  <a:pt x="4407" y="11760"/>
                </a:lnTo>
                <a:lnTo>
                  <a:pt x="4373" y="11670"/>
                </a:lnTo>
                <a:lnTo>
                  <a:pt x="4310" y="11606"/>
                </a:lnTo>
                <a:lnTo>
                  <a:pt x="4288" y="11503"/>
                </a:lnTo>
                <a:lnTo>
                  <a:pt x="4244" y="11367"/>
                </a:lnTo>
                <a:lnTo>
                  <a:pt x="4219" y="11136"/>
                </a:lnTo>
                <a:lnTo>
                  <a:pt x="4209" y="10969"/>
                </a:lnTo>
                <a:lnTo>
                  <a:pt x="4241" y="10840"/>
                </a:lnTo>
                <a:lnTo>
                  <a:pt x="4257" y="10691"/>
                </a:lnTo>
                <a:lnTo>
                  <a:pt x="4225" y="10537"/>
                </a:lnTo>
                <a:lnTo>
                  <a:pt x="4282" y="10389"/>
                </a:lnTo>
                <a:lnTo>
                  <a:pt x="4329" y="10382"/>
                </a:lnTo>
                <a:lnTo>
                  <a:pt x="4376" y="10305"/>
                </a:lnTo>
                <a:lnTo>
                  <a:pt x="4423" y="10215"/>
                </a:lnTo>
                <a:lnTo>
                  <a:pt x="4489" y="10234"/>
                </a:lnTo>
                <a:lnTo>
                  <a:pt x="4536" y="10267"/>
                </a:lnTo>
                <a:lnTo>
                  <a:pt x="4574" y="10234"/>
                </a:lnTo>
                <a:lnTo>
                  <a:pt x="4606" y="10318"/>
                </a:lnTo>
                <a:lnTo>
                  <a:pt x="4662" y="10318"/>
                </a:lnTo>
                <a:lnTo>
                  <a:pt x="4706" y="10311"/>
                </a:lnTo>
                <a:lnTo>
                  <a:pt x="4697" y="10247"/>
                </a:lnTo>
                <a:lnTo>
                  <a:pt x="4713" y="10144"/>
                </a:lnTo>
                <a:lnTo>
                  <a:pt x="4782" y="10138"/>
                </a:lnTo>
                <a:lnTo>
                  <a:pt x="4829" y="10125"/>
                </a:lnTo>
                <a:lnTo>
                  <a:pt x="4917" y="10144"/>
                </a:lnTo>
                <a:lnTo>
                  <a:pt x="4952" y="10234"/>
                </a:lnTo>
                <a:lnTo>
                  <a:pt x="4980" y="10234"/>
                </a:lnTo>
                <a:lnTo>
                  <a:pt x="4999" y="10183"/>
                </a:lnTo>
                <a:lnTo>
                  <a:pt x="5024" y="10170"/>
                </a:lnTo>
                <a:lnTo>
                  <a:pt x="5065" y="10247"/>
                </a:lnTo>
                <a:lnTo>
                  <a:pt x="5103" y="10344"/>
                </a:lnTo>
                <a:lnTo>
                  <a:pt x="5103" y="10453"/>
                </a:lnTo>
                <a:lnTo>
                  <a:pt x="5125" y="10518"/>
                </a:lnTo>
                <a:lnTo>
                  <a:pt x="5134" y="10588"/>
                </a:lnTo>
                <a:lnTo>
                  <a:pt x="5162" y="10640"/>
                </a:lnTo>
                <a:lnTo>
                  <a:pt x="5178" y="10717"/>
                </a:lnTo>
                <a:lnTo>
                  <a:pt x="5213" y="10755"/>
                </a:lnTo>
                <a:lnTo>
                  <a:pt x="5216" y="10840"/>
                </a:lnTo>
                <a:lnTo>
                  <a:pt x="5247" y="10859"/>
                </a:lnTo>
                <a:lnTo>
                  <a:pt x="5266" y="10801"/>
                </a:lnTo>
                <a:lnTo>
                  <a:pt x="5282" y="10710"/>
                </a:lnTo>
                <a:lnTo>
                  <a:pt x="5263" y="10602"/>
                </a:lnTo>
                <a:lnTo>
                  <a:pt x="5244" y="10434"/>
                </a:lnTo>
                <a:lnTo>
                  <a:pt x="5203" y="10286"/>
                </a:lnTo>
                <a:lnTo>
                  <a:pt x="5203" y="10093"/>
                </a:lnTo>
                <a:cubicBezTo>
                  <a:pt x="5203" y="10067"/>
                  <a:pt x="5225" y="9957"/>
                  <a:pt x="5225" y="9957"/>
                </a:cubicBezTo>
                <a:lnTo>
                  <a:pt x="5260" y="9816"/>
                </a:lnTo>
                <a:lnTo>
                  <a:pt x="5313" y="9771"/>
                </a:lnTo>
                <a:lnTo>
                  <a:pt x="5376" y="9661"/>
                </a:lnTo>
                <a:lnTo>
                  <a:pt x="5436" y="9578"/>
                </a:lnTo>
                <a:lnTo>
                  <a:pt x="5493" y="9533"/>
                </a:lnTo>
                <a:lnTo>
                  <a:pt x="5502" y="9449"/>
                </a:lnTo>
                <a:lnTo>
                  <a:pt x="5546" y="9398"/>
                </a:lnTo>
                <a:lnTo>
                  <a:pt x="5509" y="9256"/>
                </a:lnTo>
                <a:lnTo>
                  <a:pt x="5480" y="9192"/>
                </a:lnTo>
                <a:lnTo>
                  <a:pt x="5493" y="9114"/>
                </a:lnTo>
                <a:lnTo>
                  <a:pt x="5468" y="9043"/>
                </a:lnTo>
                <a:lnTo>
                  <a:pt x="5512" y="8998"/>
                </a:lnTo>
                <a:lnTo>
                  <a:pt x="5549" y="9101"/>
                </a:lnTo>
                <a:lnTo>
                  <a:pt x="5571" y="8998"/>
                </a:lnTo>
                <a:lnTo>
                  <a:pt x="5597" y="8908"/>
                </a:lnTo>
                <a:lnTo>
                  <a:pt x="5625" y="8850"/>
                </a:lnTo>
                <a:lnTo>
                  <a:pt x="5653" y="8657"/>
                </a:lnTo>
                <a:lnTo>
                  <a:pt x="5738" y="8657"/>
                </a:lnTo>
                <a:lnTo>
                  <a:pt x="5792" y="8592"/>
                </a:lnTo>
                <a:lnTo>
                  <a:pt x="5855" y="8580"/>
                </a:lnTo>
                <a:lnTo>
                  <a:pt x="5839" y="8502"/>
                </a:lnTo>
                <a:lnTo>
                  <a:pt x="5836" y="8341"/>
                </a:lnTo>
                <a:lnTo>
                  <a:pt x="5880" y="8219"/>
                </a:lnTo>
                <a:lnTo>
                  <a:pt x="5930" y="8219"/>
                </a:lnTo>
                <a:lnTo>
                  <a:pt x="5946" y="8148"/>
                </a:lnTo>
                <a:lnTo>
                  <a:pt x="6012" y="8155"/>
                </a:lnTo>
                <a:lnTo>
                  <a:pt x="6072" y="8084"/>
                </a:lnTo>
                <a:lnTo>
                  <a:pt x="6109" y="7987"/>
                </a:lnTo>
                <a:lnTo>
                  <a:pt x="6182" y="7975"/>
                </a:lnTo>
                <a:cubicBezTo>
                  <a:pt x="6182" y="7975"/>
                  <a:pt x="6248" y="8000"/>
                  <a:pt x="6260" y="8006"/>
                </a:cubicBezTo>
                <a:cubicBezTo>
                  <a:pt x="6273" y="8013"/>
                  <a:pt x="6242" y="8058"/>
                  <a:pt x="6242" y="8058"/>
                </a:cubicBezTo>
                <a:lnTo>
                  <a:pt x="6160" y="8058"/>
                </a:lnTo>
                <a:cubicBezTo>
                  <a:pt x="6160" y="8058"/>
                  <a:pt x="6128" y="8109"/>
                  <a:pt x="6116" y="8122"/>
                </a:cubicBezTo>
                <a:cubicBezTo>
                  <a:pt x="6103" y="8135"/>
                  <a:pt x="6116" y="8232"/>
                  <a:pt x="6116" y="8232"/>
                </a:cubicBezTo>
                <a:lnTo>
                  <a:pt x="6150" y="8264"/>
                </a:lnTo>
                <a:lnTo>
                  <a:pt x="6188" y="8200"/>
                </a:lnTo>
                <a:lnTo>
                  <a:pt x="6216" y="8161"/>
                </a:lnTo>
                <a:lnTo>
                  <a:pt x="6270" y="8129"/>
                </a:lnTo>
                <a:lnTo>
                  <a:pt x="6326" y="8071"/>
                </a:lnTo>
                <a:lnTo>
                  <a:pt x="6383" y="8045"/>
                </a:lnTo>
                <a:lnTo>
                  <a:pt x="6427" y="7936"/>
                </a:lnTo>
                <a:lnTo>
                  <a:pt x="6471" y="7858"/>
                </a:lnTo>
                <a:lnTo>
                  <a:pt x="6477" y="7769"/>
                </a:lnTo>
                <a:lnTo>
                  <a:pt x="6418" y="7801"/>
                </a:lnTo>
                <a:lnTo>
                  <a:pt x="6377" y="7936"/>
                </a:lnTo>
                <a:lnTo>
                  <a:pt x="6307" y="7942"/>
                </a:lnTo>
                <a:lnTo>
                  <a:pt x="6251" y="7884"/>
                </a:lnTo>
                <a:lnTo>
                  <a:pt x="6191" y="7788"/>
                </a:lnTo>
                <a:lnTo>
                  <a:pt x="6160" y="7620"/>
                </a:lnTo>
                <a:lnTo>
                  <a:pt x="6213" y="7536"/>
                </a:lnTo>
                <a:lnTo>
                  <a:pt x="6210" y="7402"/>
                </a:lnTo>
                <a:lnTo>
                  <a:pt x="6131" y="7388"/>
                </a:lnTo>
                <a:lnTo>
                  <a:pt x="6046" y="7440"/>
                </a:lnTo>
                <a:lnTo>
                  <a:pt x="5952" y="7549"/>
                </a:lnTo>
                <a:lnTo>
                  <a:pt x="5861" y="7730"/>
                </a:lnTo>
                <a:lnTo>
                  <a:pt x="5788" y="7833"/>
                </a:lnTo>
                <a:lnTo>
                  <a:pt x="5817" y="7736"/>
                </a:lnTo>
                <a:lnTo>
                  <a:pt x="5861" y="7633"/>
                </a:lnTo>
                <a:lnTo>
                  <a:pt x="5889" y="7582"/>
                </a:lnTo>
                <a:lnTo>
                  <a:pt x="5817" y="7543"/>
                </a:lnTo>
                <a:lnTo>
                  <a:pt x="5908" y="7543"/>
                </a:lnTo>
                <a:lnTo>
                  <a:pt x="5930" y="7453"/>
                </a:lnTo>
                <a:lnTo>
                  <a:pt x="5980" y="7369"/>
                </a:lnTo>
                <a:lnTo>
                  <a:pt x="6040" y="7363"/>
                </a:lnTo>
                <a:lnTo>
                  <a:pt x="6065" y="7260"/>
                </a:lnTo>
                <a:lnTo>
                  <a:pt x="6116" y="7221"/>
                </a:lnTo>
                <a:lnTo>
                  <a:pt x="6194" y="7221"/>
                </a:lnTo>
                <a:lnTo>
                  <a:pt x="6336" y="7215"/>
                </a:lnTo>
                <a:lnTo>
                  <a:pt x="6408" y="7241"/>
                </a:lnTo>
                <a:lnTo>
                  <a:pt x="6465" y="7234"/>
                </a:lnTo>
                <a:lnTo>
                  <a:pt x="6522" y="7150"/>
                </a:lnTo>
                <a:lnTo>
                  <a:pt x="6572" y="7035"/>
                </a:lnTo>
                <a:lnTo>
                  <a:pt x="6663" y="7015"/>
                </a:lnTo>
                <a:lnTo>
                  <a:pt x="6710" y="6976"/>
                </a:lnTo>
                <a:lnTo>
                  <a:pt x="6735" y="6925"/>
                </a:lnTo>
                <a:lnTo>
                  <a:pt x="6707" y="6874"/>
                </a:lnTo>
                <a:lnTo>
                  <a:pt x="6726" y="6822"/>
                </a:lnTo>
                <a:lnTo>
                  <a:pt x="6729" y="6712"/>
                </a:lnTo>
                <a:lnTo>
                  <a:pt x="6663" y="6693"/>
                </a:lnTo>
                <a:lnTo>
                  <a:pt x="6651" y="6629"/>
                </a:lnTo>
                <a:lnTo>
                  <a:pt x="6578" y="6629"/>
                </a:lnTo>
                <a:lnTo>
                  <a:pt x="6522" y="6693"/>
                </a:lnTo>
                <a:lnTo>
                  <a:pt x="6484" y="6745"/>
                </a:lnTo>
                <a:lnTo>
                  <a:pt x="6452" y="6719"/>
                </a:lnTo>
                <a:lnTo>
                  <a:pt x="6465" y="6642"/>
                </a:lnTo>
                <a:lnTo>
                  <a:pt x="6531" y="6597"/>
                </a:lnTo>
                <a:lnTo>
                  <a:pt x="6610" y="6558"/>
                </a:lnTo>
                <a:lnTo>
                  <a:pt x="6644" y="6493"/>
                </a:lnTo>
                <a:lnTo>
                  <a:pt x="6594" y="6487"/>
                </a:lnTo>
                <a:lnTo>
                  <a:pt x="6543" y="6436"/>
                </a:lnTo>
                <a:lnTo>
                  <a:pt x="6477" y="6397"/>
                </a:lnTo>
                <a:lnTo>
                  <a:pt x="6436" y="6320"/>
                </a:lnTo>
                <a:lnTo>
                  <a:pt x="6389" y="6243"/>
                </a:lnTo>
                <a:lnTo>
                  <a:pt x="6371" y="6172"/>
                </a:lnTo>
                <a:lnTo>
                  <a:pt x="6399" y="6159"/>
                </a:lnTo>
                <a:lnTo>
                  <a:pt x="6408" y="6107"/>
                </a:lnTo>
                <a:lnTo>
                  <a:pt x="6364" y="5985"/>
                </a:lnTo>
                <a:lnTo>
                  <a:pt x="6311" y="5850"/>
                </a:lnTo>
                <a:lnTo>
                  <a:pt x="6235" y="5611"/>
                </a:lnTo>
                <a:lnTo>
                  <a:pt x="6210" y="5502"/>
                </a:lnTo>
                <a:lnTo>
                  <a:pt x="6154" y="5644"/>
                </a:lnTo>
                <a:lnTo>
                  <a:pt x="6154" y="5766"/>
                </a:lnTo>
                <a:lnTo>
                  <a:pt x="6094" y="5811"/>
                </a:lnTo>
                <a:lnTo>
                  <a:pt x="6056" y="5895"/>
                </a:lnTo>
                <a:lnTo>
                  <a:pt x="5999" y="5888"/>
                </a:lnTo>
                <a:lnTo>
                  <a:pt x="5987" y="5811"/>
                </a:lnTo>
                <a:lnTo>
                  <a:pt x="5949" y="5753"/>
                </a:lnTo>
                <a:lnTo>
                  <a:pt x="5892" y="5779"/>
                </a:lnTo>
                <a:lnTo>
                  <a:pt x="5908" y="5644"/>
                </a:lnTo>
                <a:lnTo>
                  <a:pt x="5908" y="5464"/>
                </a:lnTo>
                <a:lnTo>
                  <a:pt x="5905" y="5367"/>
                </a:lnTo>
                <a:lnTo>
                  <a:pt x="5836" y="5361"/>
                </a:lnTo>
                <a:lnTo>
                  <a:pt x="5782" y="5289"/>
                </a:lnTo>
                <a:lnTo>
                  <a:pt x="5732" y="5186"/>
                </a:lnTo>
                <a:lnTo>
                  <a:pt x="5644" y="5077"/>
                </a:lnTo>
                <a:lnTo>
                  <a:pt x="5612" y="5129"/>
                </a:lnTo>
                <a:lnTo>
                  <a:pt x="5537" y="5122"/>
                </a:lnTo>
                <a:lnTo>
                  <a:pt x="5505" y="5083"/>
                </a:lnTo>
                <a:lnTo>
                  <a:pt x="5420" y="5083"/>
                </a:lnTo>
                <a:lnTo>
                  <a:pt x="5386" y="5155"/>
                </a:lnTo>
                <a:lnTo>
                  <a:pt x="5417" y="5258"/>
                </a:lnTo>
                <a:lnTo>
                  <a:pt x="5405" y="5392"/>
                </a:lnTo>
                <a:lnTo>
                  <a:pt x="5414" y="5483"/>
                </a:lnTo>
                <a:lnTo>
                  <a:pt x="5442" y="5605"/>
                </a:lnTo>
                <a:lnTo>
                  <a:pt x="5398" y="5605"/>
                </a:lnTo>
                <a:lnTo>
                  <a:pt x="5401" y="5721"/>
                </a:lnTo>
                <a:lnTo>
                  <a:pt x="5373" y="5786"/>
                </a:lnTo>
                <a:lnTo>
                  <a:pt x="5411" y="5837"/>
                </a:lnTo>
                <a:lnTo>
                  <a:pt x="5468" y="5921"/>
                </a:lnTo>
                <a:lnTo>
                  <a:pt x="5483" y="6068"/>
                </a:lnTo>
                <a:lnTo>
                  <a:pt x="5483" y="6236"/>
                </a:lnTo>
                <a:lnTo>
                  <a:pt x="5442" y="6352"/>
                </a:lnTo>
                <a:lnTo>
                  <a:pt x="5386" y="6442"/>
                </a:lnTo>
                <a:lnTo>
                  <a:pt x="5307" y="6462"/>
                </a:lnTo>
                <a:lnTo>
                  <a:pt x="5351" y="6603"/>
                </a:lnTo>
                <a:lnTo>
                  <a:pt x="5351" y="6784"/>
                </a:lnTo>
                <a:lnTo>
                  <a:pt x="5373" y="6886"/>
                </a:lnTo>
                <a:lnTo>
                  <a:pt x="5361" y="6970"/>
                </a:lnTo>
                <a:lnTo>
                  <a:pt x="5326" y="7073"/>
                </a:lnTo>
                <a:lnTo>
                  <a:pt x="5251" y="7092"/>
                </a:lnTo>
                <a:lnTo>
                  <a:pt x="5206" y="6944"/>
                </a:lnTo>
                <a:lnTo>
                  <a:pt x="5153" y="6815"/>
                </a:lnTo>
                <a:lnTo>
                  <a:pt x="5153" y="6706"/>
                </a:lnTo>
                <a:lnTo>
                  <a:pt x="5137" y="6551"/>
                </a:lnTo>
                <a:lnTo>
                  <a:pt x="5147" y="6423"/>
                </a:lnTo>
                <a:lnTo>
                  <a:pt x="5049" y="6397"/>
                </a:lnTo>
                <a:lnTo>
                  <a:pt x="4977" y="6391"/>
                </a:lnTo>
                <a:lnTo>
                  <a:pt x="4939" y="6345"/>
                </a:lnTo>
                <a:lnTo>
                  <a:pt x="4848" y="6301"/>
                </a:lnTo>
                <a:lnTo>
                  <a:pt x="4813" y="6223"/>
                </a:lnTo>
                <a:lnTo>
                  <a:pt x="4735" y="6140"/>
                </a:lnTo>
                <a:lnTo>
                  <a:pt x="4653" y="6049"/>
                </a:lnTo>
                <a:lnTo>
                  <a:pt x="4546" y="6101"/>
                </a:lnTo>
                <a:lnTo>
                  <a:pt x="4521" y="6017"/>
                </a:lnTo>
                <a:lnTo>
                  <a:pt x="4477" y="5824"/>
                </a:lnTo>
                <a:lnTo>
                  <a:pt x="4423" y="5773"/>
                </a:lnTo>
                <a:lnTo>
                  <a:pt x="4388" y="5695"/>
                </a:lnTo>
                <a:lnTo>
                  <a:pt x="4401" y="5457"/>
                </a:lnTo>
                <a:lnTo>
                  <a:pt x="4455" y="5277"/>
                </a:lnTo>
                <a:lnTo>
                  <a:pt x="4508" y="5116"/>
                </a:lnTo>
                <a:lnTo>
                  <a:pt x="4577" y="5058"/>
                </a:lnTo>
                <a:lnTo>
                  <a:pt x="4631" y="4974"/>
                </a:lnTo>
                <a:lnTo>
                  <a:pt x="4609" y="4884"/>
                </a:lnTo>
                <a:lnTo>
                  <a:pt x="4524" y="4845"/>
                </a:lnTo>
                <a:lnTo>
                  <a:pt x="4426" y="4781"/>
                </a:lnTo>
                <a:lnTo>
                  <a:pt x="4540" y="4813"/>
                </a:lnTo>
                <a:lnTo>
                  <a:pt x="4631" y="4858"/>
                </a:lnTo>
                <a:lnTo>
                  <a:pt x="4672" y="4839"/>
                </a:lnTo>
                <a:lnTo>
                  <a:pt x="4681" y="4742"/>
                </a:lnTo>
                <a:lnTo>
                  <a:pt x="4756" y="4794"/>
                </a:lnTo>
                <a:lnTo>
                  <a:pt x="4801" y="4775"/>
                </a:lnTo>
                <a:lnTo>
                  <a:pt x="4804" y="4697"/>
                </a:lnTo>
                <a:lnTo>
                  <a:pt x="4832" y="4665"/>
                </a:lnTo>
                <a:lnTo>
                  <a:pt x="4848" y="4562"/>
                </a:lnTo>
                <a:lnTo>
                  <a:pt x="4794" y="4549"/>
                </a:lnTo>
                <a:lnTo>
                  <a:pt x="4725" y="4536"/>
                </a:lnTo>
                <a:lnTo>
                  <a:pt x="4700" y="4478"/>
                </a:lnTo>
                <a:lnTo>
                  <a:pt x="4621" y="4414"/>
                </a:lnTo>
                <a:lnTo>
                  <a:pt x="4675" y="4420"/>
                </a:lnTo>
                <a:lnTo>
                  <a:pt x="4760" y="4466"/>
                </a:lnTo>
                <a:lnTo>
                  <a:pt x="4816" y="4504"/>
                </a:lnTo>
                <a:lnTo>
                  <a:pt x="4873" y="4466"/>
                </a:lnTo>
                <a:lnTo>
                  <a:pt x="4911" y="4369"/>
                </a:lnTo>
                <a:lnTo>
                  <a:pt x="4870" y="4292"/>
                </a:lnTo>
                <a:lnTo>
                  <a:pt x="4926" y="4292"/>
                </a:lnTo>
                <a:lnTo>
                  <a:pt x="4961" y="4363"/>
                </a:lnTo>
                <a:lnTo>
                  <a:pt x="4933" y="4440"/>
                </a:lnTo>
                <a:lnTo>
                  <a:pt x="4908" y="4581"/>
                </a:lnTo>
                <a:lnTo>
                  <a:pt x="4908" y="4755"/>
                </a:lnTo>
                <a:lnTo>
                  <a:pt x="4851" y="4794"/>
                </a:lnTo>
                <a:lnTo>
                  <a:pt x="4867" y="4871"/>
                </a:lnTo>
                <a:lnTo>
                  <a:pt x="4926" y="4877"/>
                </a:lnTo>
                <a:lnTo>
                  <a:pt x="4926" y="4949"/>
                </a:lnTo>
                <a:cubicBezTo>
                  <a:pt x="4926" y="4949"/>
                  <a:pt x="4986" y="4974"/>
                  <a:pt x="5005" y="4936"/>
                </a:cubicBezTo>
                <a:lnTo>
                  <a:pt x="5027" y="4845"/>
                </a:lnTo>
                <a:lnTo>
                  <a:pt x="5103" y="4852"/>
                </a:lnTo>
                <a:lnTo>
                  <a:pt x="5143" y="4865"/>
                </a:lnTo>
                <a:lnTo>
                  <a:pt x="5184" y="4903"/>
                </a:lnTo>
                <a:lnTo>
                  <a:pt x="5244" y="4903"/>
                </a:lnTo>
                <a:lnTo>
                  <a:pt x="5251" y="4807"/>
                </a:lnTo>
                <a:lnTo>
                  <a:pt x="5191" y="4781"/>
                </a:lnTo>
                <a:lnTo>
                  <a:pt x="5162" y="4658"/>
                </a:lnTo>
                <a:lnTo>
                  <a:pt x="5090" y="4646"/>
                </a:lnTo>
                <a:lnTo>
                  <a:pt x="5033" y="4549"/>
                </a:lnTo>
                <a:lnTo>
                  <a:pt x="4980" y="4524"/>
                </a:lnTo>
                <a:lnTo>
                  <a:pt x="4980" y="4453"/>
                </a:lnTo>
                <a:lnTo>
                  <a:pt x="5030" y="4472"/>
                </a:lnTo>
                <a:lnTo>
                  <a:pt x="5052" y="4420"/>
                </a:lnTo>
                <a:lnTo>
                  <a:pt x="5046" y="4363"/>
                </a:lnTo>
                <a:lnTo>
                  <a:pt x="5106" y="4363"/>
                </a:lnTo>
                <a:lnTo>
                  <a:pt x="5128" y="4279"/>
                </a:lnTo>
                <a:lnTo>
                  <a:pt x="5184" y="4195"/>
                </a:lnTo>
                <a:lnTo>
                  <a:pt x="5203" y="4124"/>
                </a:lnTo>
                <a:lnTo>
                  <a:pt x="5172" y="4047"/>
                </a:lnTo>
                <a:lnTo>
                  <a:pt x="5143" y="3918"/>
                </a:lnTo>
                <a:lnTo>
                  <a:pt x="5197" y="3899"/>
                </a:lnTo>
                <a:lnTo>
                  <a:pt x="5213" y="3802"/>
                </a:lnTo>
                <a:lnTo>
                  <a:pt x="5172" y="3706"/>
                </a:lnTo>
                <a:lnTo>
                  <a:pt x="5115" y="3654"/>
                </a:lnTo>
                <a:lnTo>
                  <a:pt x="5043" y="3577"/>
                </a:lnTo>
                <a:lnTo>
                  <a:pt x="5125" y="3577"/>
                </a:lnTo>
                <a:lnTo>
                  <a:pt x="5134" y="3526"/>
                </a:lnTo>
                <a:lnTo>
                  <a:pt x="5194" y="3538"/>
                </a:lnTo>
                <a:lnTo>
                  <a:pt x="5241" y="3596"/>
                </a:lnTo>
                <a:lnTo>
                  <a:pt x="5307" y="3590"/>
                </a:lnTo>
                <a:lnTo>
                  <a:pt x="5367" y="3564"/>
                </a:lnTo>
                <a:lnTo>
                  <a:pt x="5317" y="3468"/>
                </a:lnTo>
                <a:lnTo>
                  <a:pt x="5351" y="3448"/>
                </a:lnTo>
                <a:lnTo>
                  <a:pt x="5405" y="3558"/>
                </a:lnTo>
                <a:lnTo>
                  <a:pt x="5464" y="3571"/>
                </a:lnTo>
                <a:lnTo>
                  <a:pt x="5490" y="3674"/>
                </a:lnTo>
                <a:lnTo>
                  <a:pt x="5534" y="3693"/>
                </a:lnTo>
                <a:lnTo>
                  <a:pt x="5559" y="3770"/>
                </a:lnTo>
                <a:lnTo>
                  <a:pt x="5606" y="3809"/>
                </a:lnTo>
                <a:lnTo>
                  <a:pt x="5631" y="3905"/>
                </a:lnTo>
                <a:lnTo>
                  <a:pt x="5685" y="3944"/>
                </a:lnTo>
                <a:lnTo>
                  <a:pt x="5729" y="4041"/>
                </a:lnTo>
                <a:lnTo>
                  <a:pt x="5738" y="4157"/>
                </a:lnTo>
                <a:lnTo>
                  <a:pt x="5675" y="4279"/>
                </a:lnTo>
                <a:lnTo>
                  <a:pt x="5622" y="4401"/>
                </a:lnTo>
                <a:lnTo>
                  <a:pt x="5650" y="4517"/>
                </a:lnTo>
                <a:lnTo>
                  <a:pt x="5556" y="4543"/>
                </a:lnTo>
                <a:lnTo>
                  <a:pt x="5505" y="4517"/>
                </a:lnTo>
                <a:lnTo>
                  <a:pt x="5452" y="4517"/>
                </a:lnTo>
                <a:lnTo>
                  <a:pt x="5386" y="4613"/>
                </a:lnTo>
                <a:lnTo>
                  <a:pt x="5386" y="4716"/>
                </a:lnTo>
                <a:lnTo>
                  <a:pt x="5464" y="4742"/>
                </a:lnTo>
                <a:lnTo>
                  <a:pt x="5527" y="4736"/>
                </a:lnTo>
                <a:lnTo>
                  <a:pt x="5543" y="4678"/>
                </a:lnTo>
                <a:lnTo>
                  <a:pt x="5571" y="4646"/>
                </a:lnTo>
                <a:lnTo>
                  <a:pt x="5612" y="4665"/>
                </a:lnTo>
                <a:lnTo>
                  <a:pt x="5688" y="4710"/>
                </a:lnTo>
                <a:lnTo>
                  <a:pt x="5760" y="4852"/>
                </a:lnTo>
                <a:lnTo>
                  <a:pt x="5776" y="4929"/>
                </a:lnTo>
                <a:lnTo>
                  <a:pt x="5820" y="5025"/>
                </a:lnTo>
                <a:lnTo>
                  <a:pt x="5883" y="5025"/>
                </a:lnTo>
                <a:lnTo>
                  <a:pt x="5949" y="5155"/>
                </a:lnTo>
                <a:lnTo>
                  <a:pt x="6046" y="5161"/>
                </a:lnTo>
                <a:lnTo>
                  <a:pt x="6109" y="5219"/>
                </a:lnTo>
                <a:lnTo>
                  <a:pt x="6116" y="5142"/>
                </a:lnTo>
                <a:lnTo>
                  <a:pt x="6012" y="4980"/>
                </a:lnTo>
                <a:lnTo>
                  <a:pt x="5968" y="4910"/>
                </a:lnTo>
                <a:lnTo>
                  <a:pt x="5946" y="4833"/>
                </a:lnTo>
                <a:lnTo>
                  <a:pt x="6015" y="4903"/>
                </a:lnTo>
                <a:lnTo>
                  <a:pt x="6131" y="5025"/>
                </a:lnTo>
                <a:lnTo>
                  <a:pt x="6191" y="5097"/>
                </a:lnTo>
                <a:lnTo>
                  <a:pt x="6191" y="4980"/>
                </a:lnTo>
                <a:lnTo>
                  <a:pt x="6226" y="4877"/>
                </a:lnTo>
                <a:lnTo>
                  <a:pt x="6169" y="4813"/>
                </a:lnTo>
                <a:lnTo>
                  <a:pt x="6156" y="4652"/>
                </a:lnTo>
                <a:lnTo>
                  <a:pt x="6078" y="4594"/>
                </a:lnTo>
                <a:lnTo>
                  <a:pt x="5984" y="4388"/>
                </a:lnTo>
                <a:lnTo>
                  <a:pt x="6015" y="4330"/>
                </a:lnTo>
                <a:lnTo>
                  <a:pt x="6046" y="4279"/>
                </a:lnTo>
                <a:lnTo>
                  <a:pt x="6172" y="4472"/>
                </a:lnTo>
                <a:lnTo>
                  <a:pt x="6216" y="4594"/>
                </a:lnTo>
                <a:lnTo>
                  <a:pt x="6270" y="4613"/>
                </a:lnTo>
                <a:lnTo>
                  <a:pt x="6285" y="4472"/>
                </a:lnTo>
                <a:lnTo>
                  <a:pt x="6352" y="4420"/>
                </a:lnTo>
                <a:lnTo>
                  <a:pt x="6361" y="4363"/>
                </a:lnTo>
                <a:lnTo>
                  <a:pt x="6405" y="4363"/>
                </a:lnTo>
                <a:lnTo>
                  <a:pt x="6424" y="4298"/>
                </a:lnTo>
                <a:lnTo>
                  <a:pt x="6421" y="4202"/>
                </a:lnTo>
                <a:lnTo>
                  <a:pt x="6333" y="4202"/>
                </a:lnTo>
                <a:lnTo>
                  <a:pt x="6333" y="4150"/>
                </a:lnTo>
                <a:lnTo>
                  <a:pt x="6279" y="4066"/>
                </a:lnTo>
                <a:lnTo>
                  <a:pt x="6242" y="4053"/>
                </a:lnTo>
                <a:lnTo>
                  <a:pt x="6185" y="4002"/>
                </a:lnTo>
                <a:lnTo>
                  <a:pt x="6141" y="4002"/>
                </a:lnTo>
                <a:lnTo>
                  <a:pt x="6128" y="3931"/>
                </a:lnTo>
                <a:lnTo>
                  <a:pt x="6113" y="3867"/>
                </a:lnTo>
                <a:lnTo>
                  <a:pt x="6037" y="3867"/>
                </a:lnTo>
                <a:lnTo>
                  <a:pt x="6006" y="3860"/>
                </a:lnTo>
                <a:lnTo>
                  <a:pt x="6006" y="3751"/>
                </a:lnTo>
                <a:lnTo>
                  <a:pt x="6059" y="3751"/>
                </a:lnTo>
                <a:lnTo>
                  <a:pt x="6087" y="3699"/>
                </a:lnTo>
                <a:lnTo>
                  <a:pt x="6015" y="3661"/>
                </a:lnTo>
                <a:lnTo>
                  <a:pt x="6024" y="3615"/>
                </a:lnTo>
                <a:lnTo>
                  <a:pt x="6059" y="3603"/>
                </a:lnTo>
                <a:lnTo>
                  <a:pt x="6018" y="3526"/>
                </a:lnTo>
                <a:lnTo>
                  <a:pt x="5962" y="3493"/>
                </a:lnTo>
                <a:lnTo>
                  <a:pt x="5984" y="3423"/>
                </a:lnTo>
                <a:lnTo>
                  <a:pt x="5924" y="3371"/>
                </a:lnTo>
                <a:lnTo>
                  <a:pt x="5858" y="3377"/>
                </a:lnTo>
                <a:lnTo>
                  <a:pt x="5848" y="3320"/>
                </a:lnTo>
                <a:lnTo>
                  <a:pt x="5795" y="3313"/>
                </a:lnTo>
                <a:lnTo>
                  <a:pt x="5773" y="3300"/>
                </a:lnTo>
                <a:lnTo>
                  <a:pt x="5817" y="3242"/>
                </a:lnTo>
                <a:lnTo>
                  <a:pt x="5757" y="3204"/>
                </a:lnTo>
                <a:lnTo>
                  <a:pt x="5681" y="3242"/>
                </a:lnTo>
                <a:lnTo>
                  <a:pt x="5631" y="3139"/>
                </a:lnTo>
                <a:lnTo>
                  <a:pt x="5625" y="3081"/>
                </a:lnTo>
                <a:lnTo>
                  <a:pt x="5578" y="3075"/>
                </a:lnTo>
                <a:lnTo>
                  <a:pt x="5575" y="3004"/>
                </a:lnTo>
                <a:lnTo>
                  <a:pt x="5499" y="2952"/>
                </a:lnTo>
                <a:lnTo>
                  <a:pt x="5401" y="2952"/>
                </a:lnTo>
                <a:lnTo>
                  <a:pt x="5389" y="3010"/>
                </a:lnTo>
                <a:lnTo>
                  <a:pt x="5339" y="3023"/>
                </a:lnTo>
                <a:lnTo>
                  <a:pt x="5291" y="3004"/>
                </a:lnTo>
                <a:lnTo>
                  <a:pt x="5276" y="3075"/>
                </a:lnTo>
                <a:lnTo>
                  <a:pt x="5229" y="3081"/>
                </a:lnTo>
                <a:lnTo>
                  <a:pt x="5225" y="2991"/>
                </a:lnTo>
                <a:lnTo>
                  <a:pt x="5254" y="2908"/>
                </a:lnTo>
                <a:lnTo>
                  <a:pt x="5206" y="2792"/>
                </a:lnTo>
                <a:lnTo>
                  <a:pt x="5184" y="2689"/>
                </a:lnTo>
                <a:lnTo>
                  <a:pt x="5096" y="2689"/>
                </a:lnTo>
                <a:lnTo>
                  <a:pt x="5055" y="2766"/>
                </a:lnTo>
                <a:lnTo>
                  <a:pt x="4996" y="2772"/>
                </a:lnTo>
                <a:lnTo>
                  <a:pt x="4955" y="2824"/>
                </a:lnTo>
                <a:lnTo>
                  <a:pt x="4945" y="2927"/>
                </a:lnTo>
                <a:lnTo>
                  <a:pt x="4983" y="3036"/>
                </a:lnTo>
                <a:lnTo>
                  <a:pt x="4958" y="3107"/>
                </a:lnTo>
                <a:lnTo>
                  <a:pt x="5008" y="3242"/>
                </a:lnTo>
                <a:lnTo>
                  <a:pt x="4967" y="3255"/>
                </a:lnTo>
                <a:lnTo>
                  <a:pt x="4911" y="3139"/>
                </a:lnTo>
                <a:lnTo>
                  <a:pt x="4892" y="2985"/>
                </a:lnTo>
                <a:lnTo>
                  <a:pt x="4885" y="2882"/>
                </a:lnTo>
                <a:lnTo>
                  <a:pt x="4926" y="2772"/>
                </a:lnTo>
                <a:lnTo>
                  <a:pt x="4986" y="2682"/>
                </a:lnTo>
                <a:lnTo>
                  <a:pt x="4904" y="2682"/>
                </a:lnTo>
                <a:close/>
                <a:moveTo>
                  <a:pt x="5251" y="2701"/>
                </a:moveTo>
                <a:lnTo>
                  <a:pt x="5264" y="2817"/>
                </a:lnTo>
                <a:cubicBezTo>
                  <a:pt x="5264" y="2817"/>
                  <a:pt x="5283" y="2907"/>
                  <a:pt x="5283" y="2907"/>
                </a:cubicBezTo>
                <a:lnTo>
                  <a:pt x="5409" y="2920"/>
                </a:lnTo>
                <a:lnTo>
                  <a:pt x="5453" y="2856"/>
                </a:lnTo>
                <a:lnTo>
                  <a:pt x="5528" y="2817"/>
                </a:lnTo>
                <a:lnTo>
                  <a:pt x="5453" y="2714"/>
                </a:lnTo>
                <a:lnTo>
                  <a:pt x="5333" y="2701"/>
                </a:lnTo>
                <a:lnTo>
                  <a:pt x="5251" y="2701"/>
                </a:lnTo>
                <a:close/>
                <a:moveTo>
                  <a:pt x="14347" y="2740"/>
                </a:moveTo>
                <a:cubicBezTo>
                  <a:pt x="14337" y="2740"/>
                  <a:pt x="14331" y="2754"/>
                  <a:pt x="14322" y="2765"/>
                </a:cubicBezTo>
                <a:cubicBezTo>
                  <a:pt x="14317" y="2772"/>
                  <a:pt x="14314" y="2783"/>
                  <a:pt x="14310" y="2791"/>
                </a:cubicBezTo>
                <a:cubicBezTo>
                  <a:pt x="14300" y="2807"/>
                  <a:pt x="14293" y="2818"/>
                  <a:pt x="14285" y="2836"/>
                </a:cubicBezTo>
                <a:cubicBezTo>
                  <a:pt x="14290" y="2843"/>
                  <a:pt x="14293" y="2856"/>
                  <a:pt x="14300" y="2856"/>
                </a:cubicBezTo>
                <a:cubicBezTo>
                  <a:pt x="14307" y="2856"/>
                  <a:pt x="14313" y="2851"/>
                  <a:pt x="14319" y="2849"/>
                </a:cubicBezTo>
                <a:cubicBezTo>
                  <a:pt x="14323" y="2849"/>
                  <a:pt x="14328" y="2851"/>
                  <a:pt x="14332" y="2849"/>
                </a:cubicBezTo>
                <a:cubicBezTo>
                  <a:pt x="14336" y="2848"/>
                  <a:pt x="14340" y="2838"/>
                  <a:pt x="14344" y="2836"/>
                </a:cubicBezTo>
                <a:cubicBezTo>
                  <a:pt x="14353" y="2834"/>
                  <a:pt x="14360" y="2838"/>
                  <a:pt x="14370" y="2836"/>
                </a:cubicBezTo>
                <a:lnTo>
                  <a:pt x="14382" y="2836"/>
                </a:lnTo>
                <a:cubicBezTo>
                  <a:pt x="14388" y="2834"/>
                  <a:pt x="14389" y="2822"/>
                  <a:pt x="14395" y="2817"/>
                </a:cubicBezTo>
                <a:cubicBezTo>
                  <a:pt x="14394" y="2809"/>
                  <a:pt x="14396" y="2798"/>
                  <a:pt x="14395" y="2791"/>
                </a:cubicBezTo>
                <a:cubicBezTo>
                  <a:pt x="14392" y="2782"/>
                  <a:pt x="14389" y="2772"/>
                  <a:pt x="14385" y="2765"/>
                </a:cubicBezTo>
                <a:cubicBezTo>
                  <a:pt x="14381" y="2759"/>
                  <a:pt x="14377" y="2756"/>
                  <a:pt x="14373" y="2753"/>
                </a:cubicBezTo>
                <a:cubicBezTo>
                  <a:pt x="14369" y="2750"/>
                  <a:pt x="14364" y="2748"/>
                  <a:pt x="14360" y="2746"/>
                </a:cubicBezTo>
                <a:cubicBezTo>
                  <a:pt x="14356" y="2745"/>
                  <a:pt x="14352" y="2740"/>
                  <a:pt x="14347" y="2740"/>
                </a:cubicBezTo>
                <a:close/>
                <a:moveTo>
                  <a:pt x="3144" y="2778"/>
                </a:moveTo>
                <a:lnTo>
                  <a:pt x="3106" y="2843"/>
                </a:lnTo>
                <a:lnTo>
                  <a:pt x="3068" y="2875"/>
                </a:lnTo>
                <a:lnTo>
                  <a:pt x="3018" y="2901"/>
                </a:lnTo>
                <a:lnTo>
                  <a:pt x="2974" y="2958"/>
                </a:lnTo>
                <a:lnTo>
                  <a:pt x="2983" y="3049"/>
                </a:lnTo>
                <a:lnTo>
                  <a:pt x="2930" y="3113"/>
                </a:lnTo>
                <a:lnTo>
                  <a:pt x="2933" y="3165"/>
                </a:lnTo>
                <a:lnTo>
                  <a:pt x="2971" y="3165"/>
                </a:lnTo>
                <a:lnTo>
                  <a:pt x="2996" y="3216"/>
                </a:lnTo>
                <a:lnTo>
                  <a:pt x="3043" y="3184"/>
                </a:lnTo>
                <a:lnTo>
                  <a:pt x="3103" y="3171"/>
                </a:lnTo>
                <a:lnTo>
                  <a:pt x="3141" y="3229"/>
                </a:lnTo>
                <a:lnTo>
                  <a:pt x="3081" y="3261"/>
                </a:lnTo>
                <a:lnTo>
                  <a:pt x="3028" y="3287"/>
                </a:lnTo>
                <a:lnTo>
                  <a:pt x="3002" y="3338"/>
                </a:lnTo>
                <a:lnTo>
                  <a:pt x="3072" y="3396"/>
                </a:lnTo>
                <a:lnTo>
                  <a:pt x="3141" y="3396"/>
                </a:lnTo>
                <a:lnTo>
                  <a:pt x="3216" y="3383"/>
                </a:lnTo>
                <a:lnTo>
                  <a:pt x="3282" y="3383"/>
                </a:lnTo>
                <a:cubicBezTo>
                  <a:pt x="3282" y="3383"/>
                  <a:pt x="3323" y="3422"/>
                  <a:pt x="3336" y="3428"/>
                </a:cubicBezTo>
                <a:cubicBezTo>
                  <a:pt x="3348" y="3435"/>
                  <a:pt x="3330" y="3493"/>
                  <a:pt x="3330" y="3493"/>
                </a:cubicBezTo>
                <a:lnTo>
                  <a:pt x="3220" y="3486"/>
                </a:lnTo>
                <a:lnTo>
                  <a:pt x="3119" y="3486"/>
                </a:lnTo>
                <a:lnTo>
                  <a:pt x="3046" y="3551"/>
                </a:lnTo>
                <a:lnTo>
                  <a:pt x="3091" y="3680"/>
                </a:lnTo>
                <a:lnTo>
                  <a:pt x="3169" y="3686"/>
                </a:lnTo>
                <a:lnTo>
                  <a:pt x="3235" y="3686"/>
                </a:lnTo>
                <a:lnTo>
                  <a:pt x="3270" y="3808"/>
                </a:lnTo>
                <a:lnTo>
                  <a:pt x="3314" y="3860"/>
                </a:lnTo>
                <a:lnTo>
                  <a:pt x="3399" y="3860"/>
                </a:lnTo>
                <a:lnTo>
                  <a:pt x="3477" y="3853"/>
                </a:lnTo>
                <a:lnTo>
                  <a:pt x="3531" y="3795"/>
                </a:lnTo>
                <a:lnTo>
                  <a:pt x="3588" y="3763"/>
                </a:lnTo>
                <a:lnTo>
                  <a:pt x="3644" y="3699"/>
                </a:lnTo>
                <a:lnTo>
                  <a:pt x="3676" y="3660"/>
                </a:lnTo>
                <a:lnTo>
                  <a:pt x="3701" y="3705"/>
                </a:lnTo>
                <a:lnTo>
                  <a:pt x="3735" y="3692"/>
                </a:lnTo>
                <a:lnTo>
                  <a:pt x="3824" y="3782"/>
                </a:lnTo>
                <a:lnTo>
                  <a:pt x="3883" y="3789"/>
                </a:lnTo>
                <a:lnTo>
                  <a:pt x="3937" y="3776"/>
                </a:lnTo>
                <a:lnTo>
                  <a:pt x="3959" y="3692"/>
                </a:lnTo>
                <a:lnTo>
                  <a:pt x="3915" y="3621"/>
                </a:lnTo>
                <a:lnTo>
                  <a:pt x="3949" y="3615"/>
                </a:lnTo>
                <a:cubicBezTo>
                  <a:pt x="3949" y="3615"/>
                  <a:pt x="4003" y="3596"/>
                  <a:pt x="4003" y="3596"/>
                </a:cubicBezTo>
                <a:lnTo>
                  <a:pt x="4015" y="3538"/>
                </a:lnTo>
                <a:lnTo>
                  <a:pt x="3965" y="3474"/>
                </a:lnTo>
                <a:lnTo>
                  <a:pt x="3861" y="3402"/>
                </a:lnTo>
                <a:lnTo>
                  <a:pt x="3808" y="3293"/>
                </a:lnTo>
                <a:lnTo>
                  <a:pt x="3817" y="3184"/>
                </a:lnTo>
                <a:lnTo>
                  <a:pt x="3770" y="3113"/>
                </a:lnTo>
                <a:lnTo>
                  <a:pt x="3760" y="2965"/>
                </a:lnTo>
                <a:lnTo>
                  <a:pt x="3723" y="2868"/>
                </a:lnTo>
                <a:lnTo>
                  <a:pt x="3654" y="2810"/>
                </a:lnTo>
                <a:lnTo>
                  <a:pt x="3594" y="2810"/>
                </a:lnTo>
                <a:lnTo>
                  <a:pt x="3594" y="2920"/>
                </a:lnTo>
                <a:lnTo>
                  <a:pt x="3606" y="2997"/>
                </a:lnTo>
                <a:lnTo>
                  <a:pt x="3635" y="3100"/>
                </a:lnTo>
                <a:lnTo>
                  <a:pt x="3616" y="3145"/>
                </a:lnTo>
                <a:lnTo>
                  <a:pt x="3591" y="3138"/>
                </a:lnTo>
                <a:lnTo>
                  <a:pt x="3565" y="3093"/>
                </a:lnTo>
                <a:lnTo>
                  <a:pt x="3559" y="3016"/>
                </a:lnTo>
                <a:lnTo>
                  <a:pt x="3543" y="2952"/>
                </a:lnTo>
                <a:lnTo>
                  <a:pt x="3496" y="2849"/>
                </a:lnTo>
                <a:lnTo>
                  <a:pt x="3449" y="2843"/>
                </a:lnTo>
                <a:lnTo>
                  <a:pt x="3462" y="2913"/>
                </a:lnTo>
                <a:lnTo>
                  <a:pt x="3480" y="2971"/>
                </a:lnTo>
                <a:lnTo>
                  <a:pt x="3427" y="2971"/>
                </a:lnTo>
                <a:lnTo>
                  <a:pt x="3424" y="3023"/>
                </a:lnTo>
                <a:lnTo>
                  <a:pt x="3380" y="3036"/>
                </a:lnTo>
                <a:lnTo>
                  <a:pt x="3389" y="2977"/>
                </a:lnTo>
                <a:lnTo>
                  <a:pt x="3402" y="2907"/>
                </a:lnTo>
                <a:lnTo>
                  <a:pt x="3364" y="2901"/>
                </a:lnTo>
                <a:lnTo>
                  <a:pt x="3317" y="2868"/>
                </a:lnTo>
                <a:lnTo>
                  <a:pt x="3270" y="2875"/>
                </a:lnTo>
                <a:lnTo>
                  <a:pt x="3263" y="2946"/>
                </a:lnTo>
                <a:lnTo>
                  <a:pt x="3226" y="2932"/>
                </a:lnTo>
                <a:lnTo>
                  <a:pt x="3235" y="2887"/>
                </a:lnTo>
                <a:lnTo>
                  <a:pt x="3226" y="2797"/>
                </a:lnTo>
                <a:lnTo>
                  <a:pt x="3201" y="2778"/>
                </a:lnTo>
                <a:lnTo>
                  <a:pt x="3144" y="2778"/>
                </a:lnTo>
                <a:close/>
                <a:moveTo>
                  <a:pt x="20941" y="3181"/>
                </a:moveTo>
                <a:cubicBezTo>
                  <a:pt x="20936" y="3186"/>
                  <a:pt x="20933" y="3195"/>
                  <a:pt x="20928" y="3201"/>
                </a:cubicBezTo>
                <a:cubicBezTo>
                  <a:pt x="20925" y="3206"/>
                  <a:pt x="20929" y="3223"/>
                  <a:pt x="20925" y="3226"/>
                </a:cubicBezTo>
                <a:cubicBezTo>
                  <a:pt x="20921" y="3230"/>
                  <a:pt x="20916" y="3226"/>
                  <a:pt x="20913" y="3226"/>
                </a:cubicBezTo>
                <a:cubicBezTo>
                  <a:pt x="20907" y="3228"/>
                  <a:pt x="20903" y="3226"/>
                  <a:pt x="20897" y="3226"/>
                </a:cubicBezTo>
                <a:cubicBezTo>
                  <a:pt x="20887" y="3226"/>
                  <a:pt x="20881" y="3225"/>
                  <a:pt x="20872" y="3226"/>
                </a:cubicBezTo>
                <a:cubicBezTo>
                  <a:pt x="20866" y="3226"/>
                  <a:pt x="20864" y="3235"/>
                  <a:pt x="20859" y="3239"/>
                </a:cubicBezTo>
                <a:cubicBezTo>
                  <a:pt x="20845" y="3254"/>
                  <a:pt x="20846" y="3285"/>
                  <a:pt x="20846" y="3317"/>
                </a:cubicBezTo>
                <a:cubicBezTo>
                  <a:pt x="20850" y="3328"/>
                  <a:pt x="20850" y="3346"/>
                  <a:pt x="20856" y="3349"/>
                </a:cubicBezTo>
                <a:cubicBezTo>
                  <a:pt x="20860" y="3351"/>
                  <a:pt x="20865" y="3349"/>
                  <a:pt x="20869" y="3349"/>
                </a:cubicBezTo>
                <a:cubicBezTo>
                  <a:pt x="20881" y="3352"/>
                  <a:pt x="20889" y="3349"/>
                  <a:pt x="20901" y="3349"/>
                </a:cubicBezTo>
                <a:cubicBezTo>
                  <a:pt x="20919" y="3349"/>
                  <a:pt x="20930" y="3354"/>
                  <a:pt x="20947" y="3349"/>
                </a:cubicBezTo>
                <a:cubicBezTo>
                  <a:pt x="20957" y="3348"/>
                  <a:pt x="20963" y="3336"/>
                  <a:pt x="20972" y="3330"/>
                </a:cubicBezTo>
                <a:cubicBezTo>
                  <a:pt x="20977" y="3327"/>
                  <a:pt x="20980" y="3318"/>
                  <a:pt x="20985" y="3317"/>
                </a:cubicBezTo>
                <a:cubicBezTo>
                  <a:pt x="20995" y="3312"/>
                  <a:pt x="21001" y="3317"/>
                  <a:pt x="21012" y="3317"/>
                </a:cubicBezTo>
                <a:lnTo>
                  <a:pt x="21038" y="3317"/>
                </a:lnTo>
                <a:cubicBezTo>
                  <a:pt x="21043" y="3317"/>
                  <a:pt x="21046" y="3323"/>
                  <a:pt x="21051" y="3323"/>
                </a:cubicBezTo>
                <a:lnTo>
                  <a:pt x="21067" y="3323"/>
                </a:lnTo>
                <a:cubicBezTo>
                  <a:pt x="21071" y="3323"/>
                  <a:pt x="21075" y="3319"/>
                  <a:pt x="21079" y="3319"/>
                </a:cubicBezTo>
                <a:lnTo>
                  <a:pt x="21079" y="3278"/>
                </a:lnTo>
                <a:cubicBezTo>
                  <a:pt x="21077" y="3270"/>
                  <a:pt x="21077" y="3257"/>
                  <a:pt x="21073" y="3252"/>
                </a:cubicBezTo>
                <a:cubicBezTo>
                  <a:pt x="21068" y="3246"/>
                  <a:pt x="21066" y="3238"/>
                  <a:pt x="21061" y="3233"/>
                </a:cubicBezTo>
                <a:cubicBezTo>
                  <a:pt x="21048" y="3220"/>
                  <a:pt x="21038" y="3228"/>
                  <a:pt x="21023" y="3226"/>
                </a:cubicBezTo>
                <a:cubicBezTo>
                  <a:pt x="21018" y="3226"/>
                  <a:pt x="21014" y="3220"/>
                  <a:pt x="21010" y="3220"/>
                </a:cubicBezTo>
                <a:cubicBezTo>
                  <a:pt x="21004" y="3219"/>
                  <a:pt x="21001" y="3222"/>
                  <a:pt x="20994" y="3220"/>
                </a:cubicBezTo>
                <a:cubicBezTo>
                  <a:pt x="20989" y="3219"/>
                  <a:pt x="20987" y="3210"/>
                  <a:pt x="20982" y="3207"/>
                </a:cubicBezTo>
                <a:cubicBezTo>
                  <a:pt x="20976" y="3202"/>
                  <a:pt x="20975" y="3183"/>
                  <a:pt x="20969" y="3181"/>
                </a:cubicBezTo>
                <a:cubicBezTo>
                  <a:pt x="20965" y="3180"/>
                  <a:pt x="20961" y="3181"/>
                  <a:pt x="20955" y="3181"/>
                </a:cubicBezTo>
                <a:cubicBezTo>
                  <a:pt x="20950" y="3181"/>
                  <a:pt x="20946" y="3178"/>
                  <a:pt x="20941" y="3181"/>
                </a:cubicBezTo>
                <a:close/>
                <a:moveTo>
                  <a:pt x="11653" y="3372"/>
                </a:moveTo>
                <a:cubicBezTo>
                  <a:pt x="11654" y="3372"/>
                  <a:pt x="11655" y="3374"/>
                  <a:pt x="11656" y="3375"/>
                </a:cubicBezTo>
                <a:lnTo>
                  <a:pt x="11656" y="3492"/>
                </a:lnTo>
                <a:cubicBezTo>
                  <a:pt x="11656" y="3492"/>
                  <a:pt x="11614" y="3492"/>
                  <a:pt x="11614" y="3492"/>
                </a:cubicBezTo>
                <a:cubicBezTo>
                  <a:pt x="11614" y="3462"/>
                  <a:pt x="11612" y="3446"/>
                  <a:pt x="11612" y="3417"/>
                </a:cubicBezTo>
                <a:cubicBezTo>
                  <a:pt x="11612" y="3408"/>
                  <a:pt x="11615" y="3402"/>
                  <a:pt x="11615" y="3392"/>
                </a:cubicBezTo>
                <a:cubicBezTo>
                  <a:pt x="11615" y="3387"/>
                  <a:pt x="11614" y="3384"/>
                  <a:pt x="11614" y="3379"/>
                </a:cubicBezTo>
                <a:lnTo>
                  <a:pt x="11640" y="3379"/>
                </a:lnTo>
                <a:cubicBezTo>
                  <a:pt x="11645" y="3379"/>
                  <a:pt x="11648" y="3372"/>
                  <a:pt x="11653" y="3372"/>
                </a:cubicBezTo>
                <a:close/>
                <a:moveTo>
                  <a:pt x="13005" y="3659"/>
                </a:moveTo>
                <a:cubicBezTo>
                  <a:pt x="13005" y="3672"/>
                  <a:pt x="13002" y="3679"/>
                  <a:pt x="13002" y="3691"/>
                </a:cubicBezTo>
                <a:cubicBezTo>
                  <a:pt x="13002" y="3703"/>
                  <a:pt x="13008" y="3708"/>
                  <a:pt x="13009" y="3717"/>
                </a:cubicBezTo>
                <a:lnTo>
                  <a:pt x="13009" y="3839"/>
                </a:lnTo>
                <a:cubicBezTo>
                  <a:pt x="13009" y="3839"/>
                  <a:pt x="13045" y="3839"/>
                  <a:pt x="13045" y="3839"/>
                </a:cubicBezTo>
                <a:cubicBezTo>
                  <a:pt x="13051" y="3839"/>
                  <a:pt x="13055" y="3839"/>
                  <a:pt x="13059" y="3833"/>
                </a:cubicBezTo>
                <a:cubicBezTo>
                  <a:pt x="13064" y="3823"/>
                  <a:pt x="13062" y="3801"/>
                  <a:pt x="13068" y="3794"/>
                </a:cubicBezTo>
                <a:cubicBezTo>
                  <a:pt x="13070" y="3793"/>
                  <a:pt x="13073" y="3796"/>
                  <a:pt x="13074" y="3794"/>
                </a:cubicBezTo>
                <a:cubicBezTo>
                  <a:pt x="13081" y="3788"/>
                  <a:pt x="13086" y="3788"/>
                  <a:pt x="13093" y="3781"/>
                </a:cubicBezTo>
                <a:cubicBezTo>
                  <a:pt x="13097" y="3778"/>
                  <a:pt x="13104" y="3781"/>
                  <a:pt x="13106" y="3775"/>
                </a:cubicBezTo>
                <a:cubicBezTo>
                  <a:pt x="13109" y="3765"/>
                  <a:pt x="13112" y="3758"/>
                  <a:pt x="13115" y="3749"/>
                </a:cubicBezTo>
                <a:cubicBezTo>
                  <a:pt x="13118" y="3743"/>
                  <a:pt x="13115" y="3731"/>
                  <a:pt x="13115" y="3723"/>
                </a:cubicBezTo>
                <a:cubicBezTo>
                  <a:pt x="13112" y="3722"/>
                  <a:pt x="13107" y="3720"/>
                  <a:pt x="13103" y="3717"/>
                </a:cubicBezTo>
                <a:cubicBezTo>
                  <a:pt x="13099" y="3714"/>
                  <a:pt x="13093" y="3715"/>
                  <a:pt x="13090" y="3711"/>
                </a:cubicBezTo>
                <a:cubicBezTo>
                  <a:pt x="13086" y="3704"/>
                  <a:pt x="13086" y="3693"/>
                  <a:pt x="13084" y="3685"/>
                </a:cubicBezTo>
                <a:cubicBezTo>
                  <a:pt x="13082" y="3677"/>
                  <a:pt x="13085" y="3669"/>
                  <a:pt x="13084" y="3659"/>
                </a:cubicBezTo>
                <a:lnTo>
                  <a:pt x="13005" y="3659"/>
                </a:lnTo>
                <a:close/>
                <a:moveTo>
                  <a:pt x="3724" y="3774"/>
                </a:moveTo>
                <a:lnTo>
                  <a:pt x="3639" y="3819"/>
                </a:lnTo>
                <a:cubicBezTo>
                  <a:pt x="3639" y="3819"/>
                  <a:pt x="3557" y="3903"/>
                  <a:pt x="3557" y="3903"/>
                </a:cubicBezTo>
                <a:lnTo>
                  <a:pt x="3620" y="3929"/>
                </a:lnTo>
                <a:lnTo>
                  <a:pt x="3670" y="3877"/>
                </a:lnTo>
                <a:lnTo>
                  <a:pt x="3721" y="3858"/>
                </a:lnTo>
                <a:lnTo>
                  <a:pt x="3724" y="3774"/>
                </a:lnTo>
                <a:close/>
                <a:moveTo>
                  <a:pt x="5561" y="3927"/>
                </a:moveTo>
                <a:cubicBezTo>
                  <a:pt x="5561" y="3927"/>
                  <a:pt x="5483" y="3934"/>
                  <a:pt x="5470" y="3934"/>
                </a:cubicBezTo>
                <a:cubicBezTo>
                  <a:pt x="5458" y="3934"/>
                  <a:pt x="5420" y="4044"/>
                  <a:pt x="5420" y="4044"/>
                </a:cubicBezTo>
                <a:lnTo>
                  <a:pt x="5448" y="4127"/>
                </a:lnTo>
                <a:lnTo>
                  <a:pt x="5502" y="4140"/>
                </a:lnTo>
                <a:cubicBezTo>
                  <a:pt x="5502" y="4140"/>
                  <a:pt x="5558" y="4114"/>
                  <a:pt x="5558" y="4114"/>
                </a:cubicBezTo>
                <a:lnTo>
                  <a:pt x="5587" y="4024"/>
                </a:lnTo>
                <a:lnTo>
                  <a:pt x="5561" y="3927"/>
                </a:lnTo>
                <a:close/>
                <a:moveTo>
                  <a:pt x="8791" y="4311"/>
                </a:moveTo>
                <a:lnTo>
                  <a:pt x="8766" y="4324"/>
                </a:lnTo>
                <a:lnTo>
                  <a:pt x="8766" y="4375"/>
                </a:lnTo>
                <a:cubicBezTo>
                  <a:pt x="8752" y="4365"/>
                  <a:pt x="8744" y="4349"/>
                  <a:pt x="8728" y="4349"/>
                </a:cubicBezTo>
                <a:cubicBezTo>
                  <a:pt x="8714" y="4349"/>
                  <a:pt x="8703" y="4359"/>
                  <a:pt x="8690" y="4362"/>
                </a:cubicBezTo>
                <a:cubicBezTo>
                  <a:pt x="8683" y="4362"/>
                  <a:pt x="8673" y="4359"/>
                  <a:pt x="8665" y="4362"/>
                </a:cubicBezTo>
                <a:cubicBezTo>
                  <a:pt x="8656" y="4368"/>
                  <a:pt x="8646" y="4375"/>
                  <a:pt x="8640" y="4388"/>
                </a:cubicBezTo>
                <a:cubicBezTo>
                  <a:pt x="8632" y="4404"/>
                  <a:pt x="8621" y="4413"/>
                  <a:pt x="8621" y="4439"/>
                </a:cubicBezTo>
                <a:cubicBezTo>
                  <a:pt x="8621" y="4465"/>
                  <a:pt x="8627" y="4478"/>
                  <a:pt x="8627" y="4503"/>
                </a:cubicBezTo>
                <a:cubicBezTo>
                  <a:pt x="8637" y="4500"/>
                  <a:pt x="8645" y="4507"/>
                  <a:pt x="8653" y="4503"/>
                </a:cubicBezTo>
                <a:cubicBezTo>
                  <a:pt x="8662" y="4500"/>
                  <a:pt x="8667" y="4478"/>
                  <a:pt x="8678" y="4478"/>
                </a:cubicBezTo>
                <a:cubicBezTo>
                  <a:pt x="8687" y="4478"/>
                  <a:pt x="8695" y="4474"/>
                  <a:pt x="8703" y="4478"/>
                </a:cubicBezTo>
                <a:cubicBezTo>
                  <a:pt x="8711" y="4481"/>
                  <a:pt x="8716" y="4507"/>
                  <a:pt x="8722" y="4516"/>
                </a:cubicBezTo>
                <a:cubicBezTo>
                  <a:pt x="8730" y="4529"/>
                  <a:pt x="8741" y="4526"/>
                  <a:pt x="8747" y="4542"/>
                </a:cubicBezTo>
                <a:cubicBezTo>
                  <a:pt x="8753" y="4559"/>
                  <a:pt x="8744" y="4584"/>
                  <a:pt x="8747" y="4607"/>
                </a:cubicBezTo>
                <a:cubicBezTo>
                  <a:pt x="8738" y="4604"/>
                  <a:pt x="8731" y="4594"/>
                  <a:pt x="8722" y="4594"/>
                </a:cubicBezTo>
                <a:cubicBezTo>
                  <a:pt x="8692" y="4590"/>
                  <a:pt x="8676" y="4590"/>
                  <a:pt x="8646" y="4594"/>
                </a:cubicBezTo>
                <a:cubicBezTo>
                  <a:pt x="8637" y="4594"/>
                  <a:pt x="8631" y="4604"/>
                  <a:pt x="8621" y="4607"/>
                </a:cubicBezTo>
                <a:lnTo>
                  <a:pt x="8627" y="4684"/>
                </a:lnTo>
                <a:cubicBezTo>
                  <a:pt x="8637" y="4680"/>
                  <a:pt x="8643" y="4671"/>
                  <a:pt x="8653" y="4671"/>
                </a:cubicBezTo>
                <a:lnTo>
                  <a:pt x="8703" y="4671"/>
                </a:lnTo>
                <a:cubicBezTo>
                  <a:pt x="8706" y="4671"/>
                  <a:pt x="8708" y="4684"/>
                  <a:pt x="8709" y="4684"/>
                </a:cubicBezTo>
                <a:lnTo>
                  <a:pt x="8709" y="4786"/>
                </a:lnTo>
                <a:lnTo>
                  <a:pt x="8722" y="4839"/>
                </a:lnTo>
                <a:lnTo>
                  <a:pt x="8747" y="4839"/>
                </a:lnTo>
                <a:cubicBezTo>
                  <a:pt x="8756" y="4839"/>
                  <a:pt x="8763" y="4825"/>
                  <a:pt x="8772" y="4825"/>
                </a:cubicBezTo>
                <a:cubicBezTo>
                  <a:pt x="8791" y="4822"/>
                  <a:pt x="8804" y="4825"/>
                  <a:pt x="8823" y="4825"/>
                </a:cubicBezTo>
                <a:lnTo>
                  <a:pt x="8848" y="4825"/>
                </a:lnTo>
                <a:cubicBezTo>
                  <a:pt x="8856" y="4825"/>
                  <a:pt x="8865" y="4819"/>
                  <a:pt x="8873" y="4825"/>
                </a:cubicBezTo>
                <a:cubicBezTo>
                  <a:pt x="8884" y="4835"/>
                  <a:pt x="8882" y="4864"/>
                  <a:pt x="8892" y="4877"/>
                </a:cubicBezTo>
                <a:cubicBezTo>
                  <a:pt x="8900" y="4887"/>
                  <a:pt x="8908" y="4897"/>
                  <a:pt x="8917" y="4903"/>
                </a:cubicBezTo>
                <a:cubicBezTo>
                  <a:pt x="8930" y="4913"/>
                  <a:pt x="8940" y="4903"/>
                  <a:pt x="8955" y="4903"/>
                </a:cubicBezTo>
                <a:cubicBezTo>
                  <a:pt x="8969" y="4903"/>
                  <a:pt x="8980" y="4906"/>
                  <a:pt x="8992" y="4903"/>
                </a:cubicBezTo>
                <a:cubicBezTo>
                  <a:pt x="9003" y="4900"/>
                  <a:pt x="9008" y="4877"/>
                  <a:pt x="9018" y="4864"/>
                </a:cubicBezTo>
                <a:cubicBezTo>
                  <a:pt x="9029" y="4848"/>
                  <a:pt x="9025" y="4816"/>
                  <a:pt x="9036" y="4800"/>
                </a:cubicBezTo>
                <a:cubicBezTo>
                  <a:pt x="9046" y="4787"/>
                  <a:pt x="9051" y="4771"/>
                  <a:pt x="9062" y="4761"/>
                </a:cubicBezTo>
                <a:cubicBezTo>
                  <a:pt x="9069" y="4755"/>
                  <a:pt x="9079" y="4768"/>
                  <a:pt x="9087" y="4761"/>
                </a:cubicBezTo>
                <a:cubicBezTo>
                  <a:pt x="9099" y="4752"/>
                  <a:pt x="9101" y="4720"/>
                  <a:pt x="9112" y="4710"/>
                </a:cubicBezTo>
                <a:cubicBezTo>
                  <a:pt x="9129" y="4691"/>
                  <a:pt x="9143" y="4677"/>
                  <a:pt x="9162" y="4671"/>
                </a:cubicBezTo>
                <a:cubicBezTo>
                  <a:pt x="9197" y="4661"/>
                  <a:pt x="9220" y="4671"/>
                  <a:pt x="9257" y="4671"/>
                </a:cubicBezTo>
                <a:lnTo>
                  <a:pt x="9257" y="4568"/>
                </a:lnTo>
                <a:cubicBezTo>
                  <a:pt x="9250" y="4552"/>
                  <a:pt x="9254" y="4526"/>
                  <a:pt x="9244" y="4516"/>
                </a:cubicBezTo>
                <a:lnTo>
                  <a:pt x="9219" y="4491"/>
                </a:lnTo>
                <a:cubicBezTo>
                  <a:pt x="9211" y="4484"/>
                  <a:pt x="9203" y="4494"/>
                  <a:pt x="9194" y="4491"/>
                </a:cubicBezTo>
                <a:cubicBezTo>
                  <a:pt x="9195" y="4472"/>
                  <a:pt x="9194" y="4455"/>
                  <a:pt x="9194" y="4439"/>
                </a:cubicBezTo>
                <a:cubicBezTo>
                  <a:pt x="9195" y="4420"/>
                  <a:pt x="9206" y="4413"/>
                  <a:pt x="9206" y="4391"/>
                </a:cubicBezTo>
                <a:cubicBezTo>
                  <a:pt x="9206" y="4365"/>
                  <a:pt x="9200" y="4349"/>
                  <a:pt x="9200" y="4324"/>
                </a:cubicBezTo>
                <a:lnTo>
                  <a:pt x="9139" y="4324"/>
                </a:lnTo>
                <a:cubicBezTo>
                  <a:pt x="9128" y="4324"/>
                  <a:pt x="9121" y="4330"/>
                  <a:pt x="9112" y="4336"/>
                </a:cubicBezTo>
                <a:cubicBezTo>
                  <a:pt x="9101" y="4346"/>
                  <a:pt x="9098" y="4365"/>
                  <a:pt x="9087" y="4375"/>
                </a:cubicBezTo>
                <a:cubicBezTo>
                  <a:pt x="9076" y="4384"/>
                  <a:pt x="9068" y="4404"/>
                  <a:pt x="9055" y="4404"/>
                </a:cubicBezTo>
                <a:cubicBezTo>
                  <a:pt x="9049" y="4404"/>
                  <a:pt x="9049" y="4426"/>
                  <a:pt x="9043" y="4426"/>
                </a:cubicBezTo>
                <a:cubicBezTo>
                  <a:pt x="9033" y="4426"/>
                  <a:pt x="9027" y="4414"/>
                  <a:pt x="9018" y="4414"/>
                </a:cubicBezTo>
                <a:cubicBezTo>
                  <a:pt x="8999" y="4410"/>
                  <a:pt x="8986" y="4400"/>
                  <a:pt x="8967" y="4400"/>
                </a:cubicBezTo>
                <a:cubicBezTo>
                  <a:pt x="8949" y="4400"/>
                  <a:pt x="8934" y="4407"/>
                  <a:pt x="8917" y="4414"/>
                </a:cubicBezTo>
                <a:cubicBezTo>
                  <a:pt x="8893" y="4423"/>
                  <a:pt x="8884" y="4465"/>
                  <a:pt x="8859" y="4465"/>
                </a:cubicBezTo>
                <a:lnTo>
                  <a:pt x="8810" y="4465"/>
                </a:lnTo>
                <a:lnTo>
                  <a:pt x="8810" y="4414"/>
                </a:lnTo>
                <a:lnTo>
                  <a:pt x="8810" y="4362"/>
                </a:lnTo>
                <a:cubicBezTo>
                  <a:pt x="8808" y="4339"/>
                  <a:pt x="8796" y="4333"/>
                  <a:pt x="8791" y="4311"/>
                </a:cubicBezTo>
                <a:close/>
                <a:moveTo>
                  <a:pt x="12490" y="4503"/>
                </a:moveTo>
                <a:cubicBezTo>
                  <a:pt x="12490" y="4501"/>
                  <a:pt x="12489" y="4502"/>
                  <a:pt x="12487" y="4503"/>
                </a:cubicBezTo>
                <a:cubicBezTo>
                  <a:pt x="12488" y="4503"/>
                  <a:pt x="12489" y="4503"/>
                  <a:pt x="12490" y="4503"/>
                </a:cubicBezTo>
                <a:close/>
                <a:moveTo>
                  <a:pt x="21465" y="4866"/>
                </a:moveTo>
                <a:cubicBezTo>
                  <a:pt x="21446" y="4866"/>
                  <a:pt x="21436" y="4877"/>
                  <a:pt x="21417" y="4885"/>
                </a:cubicBezTo>
                <a:cubicBezTo>
                  <a:pt x="21422" y="4892"/>
                  <a:pt x="21415" y="4929"/>
                  <a:pt x="21421" y="4931"/>
                </a:cubicBezTo>
                <a:cubicBezTo>
                  <a:pt x="21429" y="4934"/>
                  <a:pt x="21437" y="4929"/>
                  <a:pt x="21446" y="4931"/>
                </a:cubicBezTo>
                <a:cubicBezTo>
                  <a:pt x="21450" y="4931"/>
                  <a:pt x="21455" y="4928"/>
                  <a:pt x="21458" y="4931"/>
                </a:cubicBezTo>
                <a:cubicBezTo>
                  <a:pt x="21464" y="4934"/>
                  <a:pt x="21462" y="4952"/>
                  <a:pt x="21468" y="4957"/>
                </a:cubicBezTo>
                <a:cubicBezTo>
                  <a:pt x="21477" y="4964"/>
                  <a:pt x="21485" y="4963"/>
                  <a:pt x="21496" y="4963"/>
                </a:cubicBezTo>
                <a:lnTo>
                  <a:pt x="21512" y="4963"/>
                </a:lnTo>
                <a:cubicBezTo>
                  <a:pt x="21520" y="4963"/>
                  <a:pt x="21523" y="4950"/>
                  <a:pt x="21531" y="4950"/>
                </a:cubicBezTo>
                <a:cubicBezTo>
                  <a:pt x="21543" y="4950"/>
                  <a:pt x="21551" y="4959"/>
                  <a:pt x="21562" y="4969"/>
                </a:cubicBezTo>
                <a:cubicBezTo>
                  <a:pt x="21570" y="4975"/>
                  <a:pt x="21573" y="4988"/>
                  <a:pt x="21582" y="4988"/>
                </a:cubicBezTo>
                <a:cubicBezTo>
                  <a:pt x="21589" y="4988"/>
                  <a:pt x="21593" y="4984"/>
                  <a:pt x="21600" y="4982"/>
                </a:cubicBezTo>
                <a:lnTo>
                  <a:pt x="21600" y="4931"/>
                </a:lnTo>
                <a:cubicBezTo>
                  <a:pt x="21596" y="4929"/>
                  <a:pt x="21591" y="4926"/>
                  <a:pt x="21587" y="4924"/>
                </a:cubicBezTo>
                <a:cubicBezTo>
                  <a:pt x="21583" y="4921"/>
                  <a:pt x="21580" y="4915"/>
                  <a:pt x="21575" y="4912"/>
                </a:cubicBezTo>
                <a:cubicBezTo>
                  <a:pt x="21571" y="4910"/>
                  <a:pt x="21566" y="4907"/>
                  <a:pt x="21562" y="4905"/>
                </a:cubicBezTo>
                <a:cubicBezTo>
                  <a:pt x="21552" y="4900"/>
                  <a:pt x="21544" y="4895"/>
                  <a:pt x="21534" y="4892"/>
                </a:cubicBezTo>
                <a:cubicBezTo>
                  <a:pt x="21525" y="4889"/>
                  <a:pt x="21517" y="4888"/>
                  <a:pt x="21509" y="4885"/>
                </a:cubicBezTo>
                <a:cubicBezTo>
                  <a:pt x="21504" y="4884"/>
                  <a:pt x="21501" y="4874"/>
                  <a:pt x="21496" y="4873"/>
                </a:cubicBezTo>
                <a:cubicBezTo>
                  <a:pt x="21492" y="4873"/>
                  <a:pt x="21488" y="4874"/>
                  <a:pt x="21484" y="4873"/>
                </a:cubicBezTo>
                <a:cubicBezTo>
                  <a:pt x="21477" y="4871"/>
                  <a:pt x="21472" y="4866"/>
                  <a:pt x="21465" y="4866"/>
                </a:cubicBezTo>
                <a:close/>
                <a:moveTo>
                  <a:pt x="5162" y="5019"/>
                </a:moveTo>
                <a:cubicBezTo>
                  <a:pt x="5152" y="5029"/>
                  <a:pt x="5148" y="5048"/>
                  <a:pt x="5137" y="5058"/>
                </a:cubicBezTo>
                <a:cubicBezTo>
                  <a:pt x="5129" y="5064"/>
                  <a:pt x="5119" y="5065"/>
                  <a:pt x="5112" y="5071"/>
                </a:cubicBezTo>
                <a:cubicBezTo>
                  <a:pt x="5090" y="5090"/>
                  <a:pt x="5075" y="5113"/>
                  <a:pt x="5055" y="5136"/>
                </a:cubicBezTo>
                <a:cubicBezTo>
                  <a:pt x="5066" y="5148"/>
                  <a:pt x="5072" y="5174"/>
                  <a:pt x="5086" y="5174"/>
                </a:cubicBezTo>
                <a:cubicBezTo>
                  <a:pt x="5113" y="5174"/>
                  <a:pt x="5129" y="5151"/>
                  <a:pt x="5149" y="5122"/>
                </a:cubicBezTo>
                <a:cubicBezTo>
                  <a:pt x="5159" y="5110"/>
                  <a:pt x="5162" y="5087"/>
                  <a:pt x="5168" y="5071"/>
                </a:cubicBezTo>
                <a:lnTo>
                  <a:pt x="5162" y="5019"/>
                </a:lnTo>
                <a:close/>
                <a:moveTo>
                  <a:pt x="5292" y="5096"/>
                </a:moveTo>
                <a:cubicBezTo>
                  <a:pt x="5292" y="5096"/>
                  <a:pt x="5242" y="5148"/>
                  <a:pt x="5242" y="5148"/>
                </a:cubicBezTo>
                <a:lnTo>
                  <a:pt x="5261" y="5276"/>
                </a:lnTo>
                <a:lnTo>
                  <a:pt x="5324" y="5276"/>
                </a:lnTo>
                <a:lnTo>
                  <a:pt x="5349" y="5250"/>
                </a:lnTo>
                <a:lnTo>
                  <a:pt x="5349" y="5199"/>
                </a:lnTo>
                <a:cubicBezTo>
                  <a:pt x="5348" y="5164"/>
                  <a:pt x="5344" y="5144"/>
                  <a:pt x="5343" y="5109"/>
                </a:cubicBezTo>
                <a:lnTo>
                  <a:pt x="5292" y="5096"/>
                </a:lnTo>
                <a:close/>
                <a:moveTo>
                  <a:pt x="50" y="5479"/>
                </a:moveTo>
                <a:lnTo>
                  <a:pt x="28" y="5512"/>
                </a:lnTo>
                <a:lnTo>
                  <a:pt x="37" y="5589"/>
                </a:lnTo>
                <a:lnTo>
                  <a:pt x="91" y="5595"/>
                </a:lnTo>
                <a:lnTo>
                  <a:pt x="116" y="5569"/>
                </a:lnTo>
                <a:lnTo>
                  <a:pt x="97" y="5479"/>
                </a:lnTo>
                <a:cubicBezTo>
                  <a:pt x="97" y="5479"/>
                  <a:pt x="50" y="5479"/>
                  <a:pt x="50" y="5479"/>
                </a:cubicBezTo>
                <a:close/>
                <a:moveTo>
                  <a:pt x="19983" y="5709"/>
                </a:moveTo>
                <a:cubicBezTo>
                  <a:pt x="19976" y="5709"/>
                  <a:pt x="19971" y="5714"/>
                  <a:pt x="19964" y="5716"/>
                </a:cubicBezTo>
                <a:cubicBezTo>
                  <a:pt x="19954" y="5717"/>
                  <a:pt x="19947" y="5714"/>
                  <a:pt x="19939" y="5722"/>
                </a:cubicBezTo>
                <a:cubicBezTo>
                  <a:pt x="19929" y="5732"/>
                  <a:pt x="19920" y="5743"/>
                  <a:pt x="19920" y="5765"/>
                </a:cubicBezTo>
                <a:lnTo>
                  <a:pt x="19920" y="5816"/>
                </a:lnTo>
                <a:cubicBezTo>
                  <a:pt x="19925" y="5816"/>
                  <a:pt x="19928" y="5819"/>
                  <a:pt x="19932" y="5819"/>
                </a:cubicBezTo>
                <a:cubicBezTo>
                  <a:pt x="19943" y="5819"/>
                  <a:pt x="19949" y="5816"/>
                  <a:pt x="19960" y="5816"/>
                </a:cubicBezTo>
                <a:cubicBezTo>
                  <a:pt x="19965" y="5816"/>
                  <a:pt x="19969" y="5803"/>
                  <a:pt x="19973" y="5799"/>
                </a:cubicBezTo>
                <a:cubicBezTo>
                  <a:pt x="19979" y="5794"/>
                  <a:pt x="19981" y="5786"/>
                  <a:pt x="19986" y="5780"/>
                </a:cubicBezTo>
                <a:cubicBezTo>
                  <a:pt x="19989" y="5776"/>
                  <a:pt x="19996" y="5780"/>
                  <a:pt x="19998" y="5773"/>
                </a:cubicBezTo>
                <a:cubicBezTo>
                  <a:pt x="20004" y="5759"/>
                  <a:pt x="20001" y="5741"/>
                  <a:pt x="20002" y="5722"/>
                </a:cubicBezTo>
                <a:cubicBezTo>
                  <a:pt x="19997" y="5719"/>
                  <a:pt x="19994" y="5709"/>
                  <a:pt x="19989" y="5709"/>
                </a:cubicBezTo>
                <a:lnTo>
                  <a:pt x="19983" y="5709"/>
                </a:lnTo>
                <a:close/>
                <a:moveTo>
                  <a:pt x="9849" y="5807"/>
                </a:moveTo>
                <a:cubicBezTo>
                  <a:pt x="9844" y="5807"/>
                  <a:pt x="9841" y="5813"/>
                  <a:pt x="9836" y="5813"/>
                </a:cubicBezTo>
                <a:cubicBezTo>
                  <a:pt x="9817" y="5817"/>
                  <a:pt x="9806" y="5813"/>
                  <a:pt x="9786" y="5808"/>
                </a:cubicBezTo>
                <a:cubicBezTo>
                  <a:pt x="9786" y="5828"/>
                  <a:pt x="9787" y="5840"/>
                  <a:pt x="9786" y="5859"/>
                </a:cubicBezTo>
                <a:cubicBezTo>
                  <a:pt x="9786" y="5868"/>
                  <a:pt x="9784" y="5876"/>
                  <a:pt x="9783" y="5884"/>
                </a:cubicBezTo>
                <a:cubicBezTo>
                  <a:pt x="9780" y="5898"/>
                  <a:pt x="9772" y="5902"/>
                  <a:pt x="9772" y="5916"/>
                </a:cubicBezTo>
                <a:cubicBezTo>
                  <a:pt x="9772" y="5921"/>
                  <a:pt x="9770" y="5925"/>
                  <a:pt x="9770" y="5929"/>
                </a:cubicBezTo>
                <a:cubicBezTo>
                  <a:pt x="9769" y="5949"/>
                  <a:pt x="9773" y="5962"/>
                  <a:pt x="9773" y="5981"/>
                </a:cubicBezTo>
                <a:cubicBezTo>
                  <a:pt x="9773" y="5991"/>
                  <a:pt x="9772" y="5997"/>
                  <a:pt x="9772" y="6007"/>
                </a:cubicBezTo>
                <a:cubicBezTo>
                  <a:pt x="9761" y="6008"/>
                  <a:pt x="9754" y="6013"/>
                  <a:pt x="9743" y="6013"/>
                </a:cubicBezTo>
                <a:cubicBezTo>
                  <a:pt x="9737" y="6013"/>
                  <a:pt x="9734" y="6011"/>
                  <a:pt x="9729" y="6007"/>
                </a:cubicBezTo>
                <a:cubicBezTo>
                  <a:pt x="9723" y="6000"/>
                  <a:pt x="9721" y="5981"/>
                  <a:pt x="9714" y="5981"/>
                </a:cubicBezTo>
                <a:cubicBezTo>
                  <a:pt x="9706" y="5981"/>
                  <a:pt x="9698" y="5987"/>
                  <a:pt x="9695" y="6000"/>
                </a:cubicBezTo>
                <a:cubicBezTo>
                  <a:pt x="9693" y="6008"/>
                  <a:pt x="9695" y="6016"/>
                  <a:pt x="9695" y="6026"/>
                </a:cubicBezTo>
                <a:cubicBezTo>
                  <a:pt x="9695" y="6045"/>
                  <a:pt x="9692" y="6063"/>
                  <a:pt x="9698" y="6077"/>
                </a:cubicBezTo>
                <a:cubicBezTo>
                  <a:pt x="9701" y="6085"/>
                  <a:pt x="9706" y="6085"/>
                  <a:pt x="9710" y="6090"/>
                </a:cubicBezTo>
                <a:cubicBezTo>
                  <a:pt x="9718" y="6099"/>
                  <a:pt x="9727" y="6100"/>
                  <a:pt x="9736" y="6103"/>
                </a:cubicBezTo>
                <a:cubicBezTo>
                  <a:pt x="9734" y="6113"/>
                  <a:pt x="9730" y="6119"/>
                  <a:pt x="9729" y="6129"/>
                </a:cubicBezTo>
                <a:lnTo>
                  <a:pt x="9729" y="6154"/>
                </a:lnTo>
                <a:cubicBezTo>
                  <a:pt x="9729" y="6164"/>
                  <a:pt x="9726" y="6170"/>
                  <a:pt x="9726" y="6180"/>
                </a:cubicBezTo>
                <a:cubicBezTo>
                  <a:pt x="9726" y="6191"/>
                  <a:pt x="9732" y="6195"/>
                  <a:pt x="9732" y="6206"/>
                </a:cubicBezTo>
                <a:cubicBezTo>
                  <a:pt x="9732" y="6217"/>
                  <a:pt x="9729" y="6224"/>
                  <a:pt x="9726" y="6232"/>
                </a:cubicBezTo>
                <a:cubicBezTo>
                  <a:pt x="9724" y="6238"/>
                  <a:pt x="9718" y="6235"/>
                  <a:pt x="9714" y="6238"/>
                </a:cubicBezTo>
                <a:cubicBezTo>
                  <a:pt x="9710" y="6241"/>
                  <a:pt x="9705" y="6242"/>
                  <a:pt x="9701" y="6245"/>
                </a:cubicBezTo>
                <a:cubicBezTo>
                  <a:pt x="9695" y="6250"/>
                  <a:pt x="9688" y="6256"/>
                  <a:pt x="9688" y="6271"/>
                </a:cubicBezTo>
                <a:cubicBezTo>
                  <a:pt x="9688" y="6285"/>
                  <a:pt x="9691" y="6295"/>
                  <a:pt x="9691" y="6310"/>
                </a:cubicBezTo>
                <a:lnTo>
                  <a:pt x="9717" y="6310"/>
                </a:lnTo>
                <a:cubicBezTo>
                  <a:pt x="9721" y="6308"/>
                  <a:pt x="9724" y="6296"/>
                  <a:pt x="9729" y="6296"/>
                </a:cubicBezTo>
                <a:cubicBezTo>
                  <a:pt x="9734" y="6296"/>
                  <a:pt x="9739" y="6300"/>
                  <a:pt x="9742" y="6303"/>
                </a:cubicBezTo>
                <a:cubicBezTo>
                  <a:pt x="9745" y="6306"/>
                  <a:pt x="9740" y="6320"/>
                  <a:pt x="9742" y="6328"/>
                </a:cubicBezTo>
                <a:cubicBezTo>
                  <a:pt x="9745" y="6338"/>
                  <a:pt x="9751" y="6338"/>
                  <a:pt x="9755" y="6348"/>
                </a:cubicBezTo>
                <a:lnTo>
                  <a:pt x="9780" y="6348"/>
                </a:lnTo>
                <a:cubicBezTo>
                  <a:pt x="9780" y="6338"/>
                  <a:pt x="9779" y="6332"/>
                  <a:pt x="9780" y="6322"/>
                </a:cubicBezTo>
                <a:cubicBezTo>
                  <a:pt x="9780" y="6311"/>
                  <a:pt x="9784" y="6306"/>
                  <a:pt x="9786" y="6296"/>
                </a:cubicBezTo>
                <a:lnTo>
                  <a:pt x="9798" y="6316"/>
                </a:lnTo>
                <a:cubicBezTo>
                  <a:pt x="9798" y="6325"/>
                  <a:pt x="9795" y="6332"/>
                  <a:pt x="9795" y="6341"/>
                </a:cubicBezTo>
                <a:cubicBezTo>
                  <a:pt x="9796" y="6365"/>
                  <a:pt x="9808" y="6375"/>
                  <a:pt x="9808" y="6399"/>
                </a:cubicBezTo>
                <a:cubicBezTo>
                  <a:pt x="9808" y="6409"/>
                  <a:pt x="9806" y="6419"/>
                  <a:pt x="9805" y="6425"/>
                </a:cubicBezTo>
                <a:cubicBezTo>
                  <a:pt x="9803" y="6432"/>
                  <a:pt x="9796" y="6427"/>
                  <a:pt x="9792" y="6432"/>
                </a:cubicBezTo>
                <a:cubicBezTo>
                  <a:pt x="9788" y="6437"/>
                  <a:pt x="9784" y="6441"/>
                  <a:pt x="9780" y="6444"/>
                </a:cubicBezTo>
                <a:cubicBezTo>
                  <a:pt x="9780" y="6452"/>
                  <a:pt x="9779" y="6462"/>
                  <a:pt x="9780" y="6470"/>
                </a:cubicBezTo>
                <a:cubicBezTo>
                  <a:pt x="9781" y="6481"/>
                  <a:pt x="9787" y="6485"/>
                  <a:pt x="9789" y="6496"/>
                </a:cubicBezTo>
                <a:lnTo>
                  <a:pt x="9852" y="6496"/>
                </a:lnTo>
                <a:lnTo>
                  <a:pt x="9858" y="6470"/>
                </a:lnTo>
                <a:cubicBezTo>
                  <a:pt x="9862" y="6476"/>
                  <a:pt x="9869" y="6475"/>
                  <a:pt x="9871" y="6483"/>
                </a:cubicBezTo>
                <a:cubicBezTo>
                  <a:pt x="9873" y="6491"/>
                  <a:pt x="9875" y="6499"/>
                  <a:pt x="9877" y="6509"/>
                </a:cubicBezTo>
                <a:cubicBezTo>
                  <a:pt x="9879" y="6520"/>
                  <a:pt x="9887" y="6522"/>
                  <a:pt x="9887" y="6535"/>
                </a:cubicBezTo>
                <a:cubicBezTo>
                  <a:pt x="9887" y="6551"/>
                  <a:pt x="9880" y="6557"/>
                  <a:pt x="9880" y="6574"/>
                </a:cubicBezTo>
                <a:cubicBezTo>
                  <a:pt x="9880" y="6590"/>
                  <a:pt x="9881" y="6600"/>
                  <a:pt x="9887" y="6612"/>
                </a:cubicBezTo>
                <a:cubicBezTo>
                  <a:pt x="9894" y="6626"/>
                  <a:pt x="9902" y="6628"/>
                  <a:pt x="9912" y="6638"/>
                </a:cubicBezTo>
                <a:lnTo>
                  <a:pt x="9905" y="6689"/>
                </a:lnTo>
                <a:cubicBezTo>
                  <a:pt x="9909" y="6708"/>
                  <a:pt x="9915" y="6720"/>
                  <a:pt x="9915" y="6741"/>
                </a:cubicBezTo>
                <a:cubicBezTo>
                  <a:pt x="9915" y="6753"/>
                  <a:pt x="9909" y="6758"/>
                  <a:pt x="9905" y="6766"/>
                </a:cubicBezTo>
                <a:cubicBezTo>
                  <a:pt x="9902" y="6776"/>
                  <a:pt x="9894" y="6766"/>
                  <a:pt x="9887" y="6766"/>
                </a:cubicBezTo>
                <a:cubicBezTo>
                  <a:pt x="9880" y="6766"/>
                  <a:pt x="9874" y="6768"/>
                  <a:pt x="9868" y="6766"/>
                </a:cubicBezTo>
                <a:cubicBezTo>
                  <a:pt x="9862" y="6765"/>
                  <a:pt x="9861" y="6750"/>
                  <a:pt x="9855" y="6747"/>
                </a:cubicBezTo>
                <a:cubicBezTo>
                  <a:pt x="9849" y="6744"/>
                  <a:pt x="9843" y="6747"/>
                  <a:pt x="9836" y="6747"/>
                </a:cubicBezTo>
                <a:lnTo>
                  <a:pt x="9830" y="6747"/>
                </a:lnTo>
                <a:cubicBezTo>
                  <a:pt x="9826" y="6747"/>
                  <a:pt x="9821" y="6744"/>
                  <a:pt x="9817" y="6747"/>
                </a:cubicBezTo>
                <a:cubicBezTo>
                  <a:pt x="9813" y="6754"/>
                  <a:pt x="9812" y="6765"/>
                  <a:pt x="9808" y="6773"/>
                </a:cubicBezTo>
                <a:cubicBezTo>
                  <a:pt x="9805" y="6779"/>
                  <a:pt x="9808" y="6795"/>
                  <a:pt x="9805" y="6799"/>
                </a:cubicBezTo>
                <a:cubicBezTo>
                  <a:pt x="9802" y="6802"/>
                  <a:pt x="9796" y="6797"/>
                  <a:pt x="9792" y="6799"/>
                </a:cubicBezTo>
                <a:cubicBezTo>
                  <a:pt x="9788" y="6800"/>
                  <a:pt x="9784" y="6799"/>
                  <a:pt x="9780" y="6799"/>
                </a:cubicBezTo>
                <a:lnTo>
                  <a:pt x="9776" y="6824"/>
                </a:lnTo>
                <a:cubicBezTo>
                  <a:pt x="9782" y="6828"/>
                  <a:pt x="9783" y="6844"/>
                  <a:pt x="9789" y="6844"/>
                </a:cubicBezTo>
                <a:cubicBezTo>
                  <a:pt x="9802" y="6844"/>
                  <a:pt x="9809" y="6830"/>
                  <a:pt x="9821" y="6830"/>
                </a:cubicBezTo>
                <a:cubicBezTo>
                  <a:pt x="9828" y="6830"/>
                  <a:pt x="9832" y="6835"/>
                  <a:pt x="9839" y="6837"/>
                </a:cubicBezTo>
                <a:cubicBezTo>
                  <a:pt x="9839" y="6846"/>
                  <a:pt x="9841" y="6855"/>
                  <a:pt x="9839" y="6863"/>
                </a:cubicBezTo>
                <a:cubicBezTo>
                  <a:pt x="9838" y="6871"/>
                  <a:pt x="9838" y="6882"/>
                  <a:pt x="9836" y="6888"/>
                </a:cubicBezTo>
                <a:cubicBezTo>
                  <a:pt x="9834" y="6895"/>
                  <a:pt x="9827" y="6885"/>
                  <a:pt x="9824" y="6888"/>
                </a:cubicBezTo>
                <a:cubicBezTo>
                  <a:pt x="9819" y="6895"/>
                  <a:pt x="9816" y="6901"/>
                  <a:pt x="9811" y="6908"/>
                </a:cubicBezTo>
                <a:cubicBezTo>
                  <a:pt x="9807" y="6913"/>
                  <a:pt x="9809" y="6929"/>
                  <a:pt x="9805" y="6934"/>
                </a:cubicBezTo>
                <a:cubicBezTo>
                  <a:pt x="9797" y="6944"/>
                  <a:pt x="9789" y="6939"/>
                  <a:pt x="9780" y="6941"/>
                </a:cubicBezTo>
                <a:lnTo>
                  <a:pt x="9776" y="6966"/>
                </a:lnTo>
                <a:cubicBezTo>
                  <a:pt x="9777" y="6974"/>
                  <a:pt x="9779" y="6983"/>
                  <a:pt x="9780" y="6991"/>
                </a:cubicBezTo>
                <a:cubicBezTo>
                  <a:pt x="9781" y="7001"/>
                  <a:pt x="9784" y="7008"/>
                  <a:pt x="9786" y="7017"/>
                </a:cubicBezTo>
                <a:cubicBezTo>
                  <a:pt x="9791" y="7016"/>
                  <a:pt x="9794" y="7019"/>
                  <a:pt x="9798" y="7017"/>
                </a:cubicBezTo>
                <a:cubicBezTo>
                  <a:pt x="9804" y="7016"/>
                  <a:pt x="9806" y="7008"/>
                  <a:pt x="9811" y="7005"/>
                </a:cubicBezTo>
                <a:cubicBezTo>
                  <a:pt x="9818" y="7000"/>
                  <a:pt x="9822" y="6991"/>
                  <a:pt x="9830" y="6991"/>
                </a:cubicBezTo>
                <a:cubicBezTo>
                  <a:pt x="9843" y="6991"/>
                  <a:pt x="9849" y="7011"/>
                  <a:pt x="9861" y="7017"/>
                </a:cubicBezTo>
                <a:cubicBezTo>
                  <a:pt x="9865" y="7019"/>
                  <a:pt x="9869" y="7017"/>
                  <a:pt x="9874" y="7017"/>
                </a:cubicBezTo>
                <a:cubicBezTo>
                  <a:pt x="9883" y="7019"/>
                  <a:pt x="9891" y="7014"/>
                  <a:pt x="9899" y="7017"/>
                </a:cubicBezTo>
                <a:cubicBezTo>
                  <a:pt x="9903" y="7017"/>
                  <a:pt x="9908" y="7016"/>
                  <a:pt x="9912" y="7017"/>
                </a:cubicBezTo>
                <a:cubicBezTo>
                  <a:pt x="9916" y="7019"/>
                  <a:pt x="9915" y="7037"/>
                  <a:pt x="9918" y="7043"/>
                </a:cubicBezTo>
                <a:cubicBezTo>
                  <a:pt x="9913" y="7051"/>
                  <a:pt x="9914" y="7064"/>
                  <a:pt x="9909" y="7069"/>
                </a:cubicBezTo>
                <a:cubicBezTo>
                  <a:pt x="9905" y="7072"/>
                  <a:pt x="9900" y="7074"/>
                  <a:pt x="9896" y="7075"/>
                </a:cubicBezTo>
                <a:cubicBezTo>
                  <a:pt x="9886" y="7082"/>
                  <a:pt x="9879" y="7080"/>
                  <a:pt x="9868" y="7082"/>
                </a:cubicBezTo>
                <a:cubicBezTo>
                  <a:pt x="9863" y="7082"/>
                  <a:pt x="9859" y="7080"/>
                  <a:pt x="9855" y="7082"/>
                </a:cubicBezTo>
                <a:cubicBezTo>
                  <a:pt x="9850" y="7085"/>
                  <a:pt x="9847" y="7090"/>
                  <a:pt x="9843" y="7094"/>
                </a:cubicBezTo>
                <a:cubicBezTo>
                  <a:pt x="9838" y="7099"/>
                  <a:pt x="9841" y="7115"/>
                  <a:pt x="9836" y="7120"/>
                </a:cubicBezTo>
                <a:cubicBezTo>
                  <a:pt x="9832" y="7123"/>
                  <a:pt x="9828" y="7119"/>
                  <a:pt x="9824" y="7120"/>
                </a:cubicBezTo>
                <a:cubicBezTo>
                  <a:pt x="9815" y="7125"/>
                  <a:pt x="9807" y="7130"/>
                  <a:pt x="9798" y="7133"/>
                </a:cubicBezTo>
                <a:cubicBezTo>
                  <a:pt x="9798" y="7153"/>
                  <a:pt x="9801" y="7167"/>
                  <a:pt x="9798" y="7185"/>
                </a:cubicBezTo>
                <a:cubicBezTo>
                  <a:pt x="9798" y="7193"/>
                  <a:pt x="9797" y="7204"/>
                  <a:pt x="9795" y="7211"/>
                </a:cubicBezTo>
                <a:cubicBezTo>
                  <a:pt x="9793" y="7219"/>
                  <a:pt x="9787" y="7219"/>
                  <a:pt x="9783" y="7224"/>
                </a:cubicBezTo>
                <a:cubicBezTo>
                  <a:pt x="9778" y="7230"/>
                  <a:pt x="9776" y="7238"/>
                  <a:pt x="9770" y="7243"/>
                </a:cubicBezTo>
                <a:cubicBezTo>
                  <a:pt x="9766" y="7246"/>
                  <a:pt x="9761" y="7246"/>
                  <a:pt x="9757" y="7249"/>
                </a:cubicBezTo>
                <a:cubicBezTo>
                  <a:pt x="9763" y="7253"/>
                  <a:pt x="9764" y="7269"/>
                  <a:pt x="9770" y="7269"/>
                </a:cubicBezTo>
                <a:cubicBezTo>
                  <a:pt x="9775" y="7269"/>
                  <a:pt x="9778" y="7262"/>
                  <a:pt x="9783" y="7262"/>
                </a:cubicBezTo>
                <a:cubicBezTo>
                  <a:pt x="9787" y="7262"/>
                  <a:pt x="9791" y="7257"/>
                  <a:pt x="9795" y="7256"/>
                </a:cubicBezTo>
                <a:cubicBezTo>
                  <a:pt x="9799" y="7254"/>
                  <a:pt x="9804" y="7253"/>
                  <a:pt x="9808" y="7249"/>
                </a:cubicBezTo>
                <a:lnTo>
                  <a:pt x="9821" y="7236"/>
                </a:lnTo>
                <a:cubicBezTo>
                  <a:pt x="9825" y="7232"/>
                  <a:pt x="9821" y="7211"/>
                  <a:pt x="9827" y="7211"/>
                </a:cubicBezTo>
                <a:cubicBezTo>
                  <a:pt x="9832" y="7211"/>
                  <a:pt x="9835" y="7217"/>
                  <a:pt x="9839" y="7217"/>
                </a:cubicBezTo>
                <a:cubicBezTo>
                  <a:pt x="9845" y="7217"/>
                  <a:pt x="9847" y="7230"/>
                  <a:pt x="9853" y="7230"/>
                </a:cubicBezTo>
                <a:lnTo>
                  <a:pt x="9890" y="7230"/>
                </a:lnTo>
                <a:cubicBezTo>
                  <a:pt x="9890" y="7202"/>
                  <a:pt x="9890" y="7188"/>
                  <a:pt x="9893" y="7161"/>
                </a:cubicBezTo>
                <a:cubicBezTo>
                  <a:pt x="9902" y="7163"/>
                  <a:pt x="9909" y="7166"/>
                  <a:pt x="9918" y="7166"/>
                </a:cubicBezTo>
                <a:cubicBezTo>
                  <a:pt x="9923" y="7166"/>
                  <a:pt x="9925" y="7159"/>
                  <a:pt x="9930" y="7159"/>
                </a:cubicBezTo>
                <a:cubicBezTo>
                  <a:pt x="9935" y="7159"/>
                  <a:pt x="9938" y="7166"/>
                  <a:pt x="9943" y="7166"/>
                </a:cubicBezTo>
                <a:cubicBezTo>
                  <a:pt x="9953" y="7166"/>
                  <a:pt x="9959" y="7167"/>
                  <a:pt x="9968" y="7166"/>
                </a:cubicBezTo>
                <a:cubicBezTo>
                  <a:pt x="9973" y="7166"/>
                  <a:pt x="9977" y="7169"/>
                  <a:pt x="9981" y="7166"/>
                </a:cubicBezTo>
                <a:cubicBezTo>
                  <a:pt x="9986" y="7161"/>
                  <a:pt x="9989" y="7153"/>
                  <a:pt x="9994" y="7146"/>
                </a:cubicBezTo>
                <a:cubicBezTo>
                  <a:pt x="9998" y="7139"/>
                  <a:pt x="9997" y="7120"/>
                  <a:pt x="10003" y="7120"/>
                </a:cubicBezTo>
                <a:cubicBezTo>
                  <a:pt x="10010" y="7120"/>
                  <a:pt x="10016" y="7123"/>
                  <a:pt x="10022" y="7127"/>
                </a:cubicBezTo>
                <a:cubicBezTo>
                  <a:pt x="10035" y="7136"/>
                  <a:pt x="10039" y="7166"/>
                  <a:pt x="10053" y="7166"/>
                </a:cubicBezTo>
                <a:lnTo>
                  <a:pt x="10060" y="7166"/>
                </a:lnTo>
                <a:cubicBezTo>
                  <a:pt x="10064" y="7166"/>
                  <a:pt x="10067" y="7159"/>
                  <a:pt x="10072" y="7159"/>
                </a:cubicBezTo>
                <a:cubicBezTo>
                  <a:pt x="10082" y="7158"/>
                  <a:pt x="10088" y="7161"/>
                  <a:pt x="10097" y="7159"/>
                </a:cubicBezTo>
                <a:cubicBezTo>
                  <a:pt x="10102" y="7159"/>
                  <a:pt x="10106" y="7162"/>
                  <a:pt x="10110" y="7159"/>
                </a:cubicBezTo>
                <a:cubicBezTo>
                  <a:pt x="10115" y="7154"/>
                  <a:pt x="10118" y="7146"/>
                  <a:pt x="10123" y="7139"/>
                </a:cubicBezTo>
                <a:cubicBezTo>
                  <a:pt x="10126" y="7135"/>
                  <a:pt x="10124" y="7119"/>
                  <a:pt x="10129" y="7114"/>
                </a:cubicBezTo>
                <a:cubicBezTo>
                  <a:pt x="10133" y="7110"/>
                  <a:pt x="10137" y="7115"/>
                  <a:pt x="10141" y="7114"/>
                </a:cubicBezTo>
                <a:cubicBezTo>
                  <a:pt x="10145" y="7112"/>
                  <a:pt x="10149" y="7114"/>
                  <a:pt x="10154" y="7114"/>
                </a:cubicBezTo>
                <a:cubicBezTo>
                  <a:pt x="10159" y="7114"/>
                  <a:pt x="10162" y="7104"/>
                  <a:pt x="10167" y="7101"/>
                </a:cubicBezTo>
                <a:lnTo>
                  <a:pt x="10170" y="7075"/>
                </a:lnTo>
                <a:cubicBezTo>
                  <a:pt x="10166" y="7066"/>
                  <a:pt x="10163" y="7060"/>
                  <a:pt x="10160" y="7050"/>
                </a:cubicBezTo>
                <a:cubicBezTo>
                  <a:pt x="10157" y="7037"/>
                  <a:pt x="10151" y="7027"/>
                  <a:pt x="10151" y="7011"/>
                </a:cubicBezTo>
                <a:lnTo>
                  <a:pt x="10151" y="6998"/>
                </a:lnTo>
                <a:cubicBezTo>
                  <a:pt x="10151" y="6988"/>
                  <a:pt x="10151" y="6977"/>
                  <a:pt x="10154" y="6972"/>
                </a:cubicBezTo>
                <a:cubicBezTo>
                  <a:pt x="10157" y="6967"/>
                  <a:pt x="10163" y="6970"/>
                  <a:pt x="10167" y="6966"/>
                </a:cubicBezTo>
                <a:cubicBezTo>
                  <a:pt x="10171" y="6963"/>
                  <a:pt x="10176" y="6971"/>
                  <a:pt x="10179" y="6966"/>
                </a:cubicBezTo>
                <a:cubicBezTo>
                  <a:pt x="10182" y="6961"/>
                  <a:pt x="10181" y="6949"/>
                  <a:pt x="10182" y="6941"/>
                </a:cubicBezTo>
                <a:cubicBezTo>
                  <a:pt x="10184" y="6932"/>
                  <a:pt x="10185" y="6922"/>
                  <a:pt x="10185" y="6914"/>
                </a:cubicBezTo>
                <a:lnTo>
                  <a:pt x="10211" y="6914"/>
                </a:lnTo>
                <a:lnTo>
                  <a:pt x="10211" y="6863"/>
                </a:lnTo>
                <a:cubicBezTo>
                  <a:pt x="10206" y="6856"/>
                  <a:pt x="10202" y="6853"/>
                  <a:pt x="10198" y="6844"/>
                </a:cubicBezTo>
                <a:cubicBezTo>
                  <a:pt x="10194" y="6834"/>
                  <a:pt x="10191" y="6824"/>
                  <a:pt x="10189" y="6811"/>
                </a:cubicBezTo>
                <a:cubicBezTo>
                  <a:pt x="10187" y="6803"/>
                  <a:pt x="10191" y="6792"/>
                  <a:pt x="10189" y="6786"/>
                </a:cubicBezTo>
                <a:cubicBezTo>
                  <a:pt x="10186" y="6777"/>
                  <a:pt x="10180" y="6779"/>
                  <a:pt x="10176" y="6773"/>
                </a:cubicBezTo>
                <a:cubicBezTo>
                  <a:pt x="10172" y="6767"/>
                  <a:pt x="10168" y="6760"/>
                  <a:pt x="10163" y="6754"/>
                </a:cubicBezTo>
                <a:lnTo>
                  <a:pt x="10151" y="6760"/>
                </a:lnTo>
                <a:cubicBezTo>
                  <a:pt x="10150" y="6769"/>
                  <a:pt x="10155" y="6779"/>
                  <a:pt x="10154" y="6786"/>
                </a:cubicBezTo>
                <a:cubicBezTo>
                  <a:pt x="10151" y="6795"/>
                  <a:pt x="10144" y="6796"/>
                  <a:pt x="10141" y="6805"/>
                </a:cubicBezTo>
                <a:cubicBezTo>
                  <a:pt x="10138" y="6815"/>
                  <a:pt x="10135" y="6822"/>
                  <a:pt x="10132" y="6830"/>
                </a:cubicBezTo>
                <a:cubicBezTo>
                  <a:pt x="10128" y="6827"/>
                  <a:pt x="10122" y="6831"/>
                  <a:pt x="10119" y="6824"/>
                </a:cubicBezTo>
                <a:cubicBezTo>
                  <a:pt x="10116" y="6815"/>
                  <a:pt x="10112" y="6810"/>
                  <a:pt x="10110" y="6799"/>
                </a:cubicBezTo>
                <a:cubicBezTo>
                  <a:pt x="10108" y="6791"/>
                  <a:pt x="10110" y="6783"/>
                  <a:pt x="10110" y="6773"/>
                </a:cubicBezTo>
                <a:cubicBezTo>
                  <a:pt x="10109" y="6754"/>
                  <a:pt x="10111" y="6741"/>
                  <a:pt x="10110" y="6721"/>
                </a:cubicBezTo>
                <a:cubicBezTo>
                  <a:pt x="10110" y="6707"/>
                  <a:pt x="10108" y="6697"/>
                  <a:pt x="10107" y="6683"/>
                </a:cubicBezTo>
                <a:lnTo>
                  <a:pt x="10069" y="6683"/>
                </a:lnTo>
                <a:cubicBezTo>
                  <a:pt x="10070" y="6655"/>
                  <a:pt x="10075" y="6638"/>
                  <a:pt x="10072" y="6612"/>
                </a:cubicBezTo>
                <a:cubicBezTo>
                  <a:pt x="10072" y="6604"/>
                  <a:pt x="10074" y="6594"/>
                  <a:pt x="10072" y="6586"/>
                </a:cubicBezTo>
                <a:cubicBezTo>
                  <a:pt x="10068" y="6565"/>
                  <a:pt x="10060" y="6554"/>
                  <a:pt x="10050" y="6541"/>
                </a:cubicBezTo>
                <a:cubicBezTo>
                  <a:pt x="10046" y="6536"/>
                  <a:pt x="10042" y="6546"/>
                  <a:pt x="10038" y="6541"/>
                </a:cubicBezTo>
                <a:cubicBezTo>
                  <a:pt x="10033" y="6536"/>
                  <a:pt x="10035" y="6522"/>
                  <a:pt x="10032" y="6516"/>
                </a:cubicBezTo>
                <a:cubicBezTo>
                  <a:pt x="10028" y="6511"/>
                  <a:pt x="10020" y="6515"/>
                  <a:pt x="10019" y="6509"/>
                </a:cubicBezTo>
                <a:cubicBezTo>
                  <a:pt x="10017" y="6502"/>
                  <a:pt x="10020" y="6491"/>
                  <a:pt x="10019" y="6483"/>
                </a:cubicBezTo>
                <a:cubicBezTo>
                  <a:pt x="10016" y="6472"/>
                  <a:pt x="10012" y="6467"/>
                  <a:pt x="10009" y="6457"/>
                </a:cubicBezTo>
                <a:cubicBezTo>
                  <a:pt x="10005" y="6446"/>
                  <a:pt x="9996" y="6449"/>
                  <a:pt x="9994" y="6438"/>
                </a:cubicBezTo>
                <a:cubicBezTo>
                  <a:pt x="9992" y="6430"/>
                  <a:pt x="9995" y="6420"/>
                  <a:pt x="9994" y="6413"/>
                </a:cubicBezTo>
                <a:cubicBezTo>
                  <a:pt x="9991" y="6401"/>
                  <a:pt x="9986" y="6398"/>
                  <a:pt x="9984" y="6387"/>
                </a:cubicBezTo>
                <a:cubicBezTo>
                  <a:pt x="9982" y="6377"/>
                  <a:pt x="9980" y="6369"/>
                  <a:pt x="9978" y="6360"/>
                </a:cubicBezTo>
                <a:cubicBezTo>
                  <a:pt x="9975" y="6349"/>
                  <a:pt x="9972" y="6341"/>
                  <a:pt x="9965" y="6335"/>
                </a:cubicBezTo>
                <a:cubicBezTo>
                  <a:pt x="9960" y="6330"/>
                  <a:pt x="9958" y="6322"/>
                  <a:pt x="9953" y="6322"/>
                </a:cubicBezTo>
                <a:cubicBezTo>
                  <a:pt x="9943" y="6321"/>
                  <a:pt x="9937" y="6324"/>
                  <a:pt x="9927" y="6322"/>
                </a:cubicBezTo>
                <a:cubicBezTo>
                  <a:pt x="9918" y="6321"/>
                  <a:pt x="9910" y="6316"/>
                  <a:pt x="9902" y="6310"/>
                </a:cubicBezTo>
                <a:cubicBezTo>
                  <a:pt x="9897" y="6304"/>
                  <a:pt x="9898" y="6292"/>
                  <a:pt x="9893" y="6284"/>
                </a:cubicBezTo>
                <a:cubicBezTo>
                  <a:pt x="9895" y="6275"/>
                  <a:pt x="9897" y="6266"/>
                  <a:pt x="9899" y="6257"/>
                </a:cubicBezTo>
                <a:cubicBezTo>
                  <a:pt x="9902" y="6248"/>
                  <a:pt x="9908" y="6248"/>
                  <a:pt x="9912" y="6238"/>
                </a:cubicBezTo>
                <a:cubicBezTo>
                  <a:pt x="9914" y="6232"/>
                  <a:pt x="9911" y="6217"/>
                  <a:pt x="9915" y="6213"/>
                </a:cubicBezTo>
                <a:cubicBezTo>
                  <a:pt x="9919" y="6208"/>
                  <a:pt x="9924" y="6214"/>
                  <a:pt x="9927" y="6213"/>
                </a:cubicBezTo>
                <a:cubicBezTo>
                  <a:pt x="9931" y="6211"/>
                  <a:pt x="9935" y="6208"/>
                  <a:pt x="9940" y="6206"/>
                </a:cubicBezTo>
                <a:lnTo>
                  <a:pt x="9940" y="6180"/>
                </a:lnTo>
                <a:cubicBezTo>
                  <a:pt x="9940" y="6172"/>
                  <a:pt x="9938" y="6163"/>
                  <a:pt x="9940" y="6154"/>
                </a:cubicBezTo>
                <a:cubicBezTo>
                  <a:pt x="9942" y="6143"/>
                  <a:pt x="9946" y="6138"/>
                  <a:pt x="9950" y="6129"/>
                </a:cubicBezTo>
                <a:cubicBezTo>
                  <a:pt x="9953" y="6121"/>
                  <a:pt x="9958" y="6123"/>
                  <a:pt x="9962" y="6116"/>
                </a:cubicBezTo>
                <a:cubicBezTo>
                  <a:pt x="9966" y="6110"/>
                  <a:pt x="9968" y="6103"/>
                  <a:pt x="9968" y="6092"/>
                </a:cubicBezTo>
                <a:lnTo>
                  <a:pt x="9968" y="5987"/>
                </a:lnTo>
                <a:lnTo>
                  <a:pt x="9846" y="5987"/>
                </a:lnTo>
                <a:cubicBezTo>
                  <a:pt x="9848" y="5980"/>
                  <a:pt x="9850" y="5970"/>
                  <a:pt x="9852" y="5962"/>
                </a:cubicBezTo>
                <a:cubicBezTo>
                  <a:pt x="9855" y="5952"/>
                  <a:pt x="9862" y="5953"/>
                  <a:pt x="9865" y="5942"/>
                </a:cubicBezTo>
                <a:cubicBezTo>
                  <a:pt x="9866" y="5934"/>
                  <a:pt x="9864" y="5924"/>
                  <a:pt x="9865" y="5916"/>
                </a:cubicBezTo>
                <a:cubicBezTo>
                  <a:pt x="9865" y="5908"/>
                  <a:pt x="9863" y="5898"/>
                  <a:pt x="9865" y="5890"/>
                </a:cubicBezTo>
                <a:cubicBezTo>
                  <a:pt x="9867" y="5879"/>
                  <a:pt x="9874" y="5879"/>
                  <a:pt x="9877" y="5871"/>
                </a:cubicBezTo>
                <a:cubicBezTo>
                  <a:pt x="9880" y="5863"/>
                  <a:pt x="9883" y="5852"/>
                  <a:pt x="9887" y="5846"/>
                </a:cubicBezTo>
                <a:cubicBezTo>
                  <a:pt x="9891" y="5839"/>
                  <a:pt x="9895" y="5837"/>
                  <a:pt x="9899" y="5832"/>
                </a:cubicBezTo>
                <a:cubicBezTo>
                  <a:pt x="9895" y="5823"/>
                  <a:pt x="9893" y="5812"/>
                  <a:pt x="9887" y="5807"/>
                </a:cubicBezTo>
                <a:cubicBezTo>
                  <a:pt x="9880" y="5802"/>
                  <a:pt x="9875" y="5807"/>
                  <a:pt x="9867" y="5807"/>
                </a:cubicBezTo>
                <a:lnTo>
                  <a:pt x="9849" y="5807"/>
                </a:lnTo>
                <a:close/>
                <a:moveTo>
                  <a:pt x="9727" y="5824"/>
                </a:moveTo>
                <a:cubicBezTo>
                  <a:pt x="9723" y="5826"/>
                  <a:pt x="9712" y="5836"/>
                  <a:pt x="9708" y="5837"/>
                </a:cubicBezTo>
                <a:cubicBezTo>
                  <a:pt x="9696" y="5845"/>
                  <a:pt x="9693" y="5863"/>
                  <a:pt x="9683" y="5876"/>
                </a:cubicBezTo>
                <a:cubicBezTo>
                  <a:pt x="9679" y="5880"/>
                  <a:pt x="9674" y="5877"/>
                  <a:pt x="9670" y="5882"/>
                </a:cubicBezTo>
                <a:cubicBezTo>
                  <a:pt x="9666" y="5887"/>
                  <a:pt x="9667" y="5900"/>
                  <a:pt x="9664" y="5908"/>
                </a:cubicBezTo>
                <a:cubicBezTo>
                  <a:pt x="9656" y="5925"/>
                  <a:pt x="9646" y="5935"/>
                  <a:pt x="9642" y="5959"/>
                </a:cubicBezTo>
                <a:cubicBezTo>
                  <a:pt x="9641" y="5968"/>
                  <a:pt x="9643" y="5977"/>
                  <a:pt x="9642" y="5985"/>
                </a:cubicBezTo>
                <a:cubicBezTo>
                  <a:pt x="9642" y="5985"/>
                  <a:pt x="9654" y="5998"/>
                  <a:pt x="9654" y="5998"/>
                </a:cubicBezTo>
                <a:cubicBezTo>
                  <a:pt x="9658" y="5993"/>
                  <a:pt x="9663" y="5992"/>
                  <a:pt x="9667" y="5985"/>
                </a:cubicBezTo>
                <a:cubicBezTo>
                  <a:pt x="9672" y="5977"/>
                  <a:pt x="9673" y="5966"/>
                  <a:pt x="9676" y="5959"/>
                </a:cubicBezTo>
                <a:cubicBezTo>
                  <a:pt x="9680" y="5953"/>
                  <a:pt x="9680" y="5937"/>
                  <a:pt x="9686" y="5934"/>
                </a:cubicBezTo>
                <a:cubicBezTo>
                  <a:pt x="9690" y="5932"/>
                  <a:pt x="9694" y="5937"/>
                  <a:pt x="9698" y="5934"/>
                </a:cubicBezTo>
                <a:cubicBezTo>
                  <a:pt x="9702" y="5931"/>
                  <a:pt x="9708" y="5932"/>
                  <a:pt x="9711" y="5927"/>
                </a:cubicBezTo>
                <a:cubicBezTo>
                  <a:pt x="9714" y="5922"/>
                  <a:pt x="9710" y="5909"/>
                  <a:pt x="9711" y="5901"/>
                </a:cubicBezTo>
                <a:cubicBezTo>
                  <a:pt x="9713" y="5890"/>
                  <a:pt x="9719" y="5887"/>
                  <a:pt x="9721" y="5876"/>
                </a:cubicBezTo>
                <a:cubicBezTo>
                  <a:pt x="9724" y="5858"/>
                  <a:pt x="9725" y="5842"/>
                  <a:pt x="9727" y="5824"/>
                </a:cubicBezTo>
                <a:close/>
                <a:moveTo>
                  <a:pt x="919" y="5843"/>
                </a:moveTo>
                <a:lnTo>
                  <a:pt x="874" y="5908"/>
                </a:lnTo>
                <a:cubicBezTo>
                  <a:pt x="874" y="5908"/>
                  <a:pt x="786" y="6011"/>
                  <a:pt x="786" y="6011"/>
                </a:cubicBezTo>
                <a:lnTo>
                  <a:pt x="815" y="6133"/>
                </a:lnTo>
                <a:lnTo>
                  <a:pt x="871" y="6069"/>
                </a:lnTo>
                <a:lnTo>
                  <a:pt x="919" y="5959"/>
                </a:lnTo>
                <a:lnTo>
                  <a:pt x="919" y="5843"/>
                </a:lnTo>
                <a:close/>
                <a:moveTo>
                  <a:pt x="20089" y="6360"/>
                </a:moveTo>
                <a:cubicBezTo>
                  <a:pt x="20089" y="6386"/>
                  <a:pt x="20087" y="6401"/>
                  <a:pt x="20089" y="6425"/>
                </a:cubicBezTo>
                <a:cubicBezTo>
                  <a:pt x="20090" y="6435"/>
                  <a:pt x="20095" y="6439"/>
                  <a:pt x="20095" y="6450"/>
                </a:cubicBezTo>
                <a:cubicBezTo>
                  <a:pt x="20096" y="6473"/>
                  <a:pt x="20095" y="6486"/>
                  <a:pt x="20095" y="6508"/>
                </a:cubicBezTo>
                <a:cubicBezTo>
                  <a:pt x="20095" y="6528"/>
                  <a:pt x="20097" y="6538"/>
                  <a:pt x="20098" y="6557"/>
                </a:cubicBezTo>
                <a:lnTo>
                  <a:pt x="20136" y="6557"/>
                </a:lnTo>
                <a:cubicBezTo>
                  <a:pt x="20135" y="6547"/>
                  <a:pt x="20131" y="6538"/>
                  <a:pt x="20130" y="6528"/>
                </a:cubicBezTo>
                <a:cubicBezTo>
                  <a:pt x="20128" y="6519"/>
                  <a:pt x="20124" y="6512"/>
                  <a:pt x="20124" y="6502"/>
                </a:cubicBezTo>
                <a:cubicBezTo>
                  <a:pt x="20121" y="6481"/>
                  <a:pt x="20125" y="6467"/>
                  <a:pt x="20124" y="6444"/>
                </a:cubicBezTo>
                <a:cubicBezTo>
                  <a:pt x="20123" y="6431"/>
                  <a:pt x="20116" y="6430"/>
                  <a:pt x="20114" y="6419"/>
                </a:cubicBezTo>
                <a:cubicBezTo>
                  <a:pt x="20111" y="6406"/>
                  <a:pt x="20109" y="6396"/>
                  <a:pt x="20105" y="6386"/>
                </a:cubicBezTo>
                <a:cubicBezTo>
                  <a:pt x="20100" y="6375"/>
                  <a:pt x="20095" y="6370"/>
                  <a:pt x="20089" y="6360"/>
                </a:cubicBezTo>
                <a:close/>
                <a:moveTo>
                  <a:pt x="9687" y="6399"/>
                </a:moveTo>
                <a:cubicBezTo>
                  <a:pt x="9679" y="6399"/>
                  <a:pt x="9675" y="6405"/>
                  <a:pt x="9668" y="6412"/>
                </a:cubicBezTo>
                <a:cubicBezTo>
                  <a:pt x="9664" y="6415"/>
                  <a:pt x="9659" y="6413"/>
                  <a:pt x="9656" y="6418"/>
                </a:cubicBezTo>
                <a:cubicBezTo>
                  <a:pt x="9652" y="6424"/>
                  <a:pt x="9653" y="6437"/>
                  <a:pt x="9649" y="6444"/>
                </a:cubicBezTo>
                <a:cubicBezTo>
                  <a:pt x="9645" y="6450"/>
                  <a:pt x="9641" y="6451"/>
                  <a:pt x="9637" y="6457"/>
                </a:cubicBezTo>
                <a:cubicBezTo>
                  <a:pt x="9633" y="6451"/>
                  <a:pt x="9628" y="6452"/>
                  <a:pt x="9624" y="6444"/>
                </a:cubicBezTo>
                <a:cubicBezTo>
                  <a:pt x="9620" y="6436"/>
                  <a:pt x="9622" y="6426"/>
                  <a:pt x="9618" y="6418"/>
                </a:cubicBezTo>
                <a:cubicBezTo>
                  <a:pt x="9614" y="6410"/>
                  <a:pt x="9609" y="6412"/>
                  <a:pt x="9605" y="6405"/>
                </a:cubicBezTo>
                <a:lnTo>
                  <a:pt x="9575" y="6412"/>
                </a:lnTo>
                <a:cubicBezTo>
                  <a:pt x="9575" y="6422"/>
                  <a:pt x="9577" y="6428"/>
                  <a:pt x="9577" y="6438"/>
                </a:cubicBezTo>
                <a:cubicBezTo>
                  <a:pt x="9577" y="6448"/>
                  <a:pt x="9574" y="6453"/>
                  <a:pt x="9574" y="6463"/>
                </a:cubicBezTo>
                <a:cubicBezTo>
                  <a:pt x="9574" y="6479"/>
                  <a:pt x="9575" y="6487"/>
                  <a:pt x="9575" y="6504"/>
                </a:cubicBezTo>
                <a:cubicBezTo>
                  <a:pt x="9575" y="6518"/>
                  <a:pt x="9572" y="6526"/>
                  <a:pt x="9574" y="6541"/>
                </a:cubicBezTo>
                <a:cubicBezTo>
                  <a:pt x="9572" y="6540"/>
                  <a:pt x="9570" y="6540"/>
                  <a:pt x="9568" y="6541"/>
                </a:cubicBezTo>
                <a:cubicBezTo>
                  <a:pt x="9563" y="6542"/>
                  <a:pt x="9560" y="6552"/>
                  <a:pt x="9555" y="6553"/>
                </a:cubicBezTo>
                <a:cubicBezTo>
                  <a:pt x="9551" y="6555"/>
                  <a:pt x="9546" y="6552"/>
                  <a:pt x="9542" y="6553"/>
                </a:cubicBezTo>
                <a:cubicBezTo>
                  <a:pt x="9533" y="6558"/>
                  <a:pt x="9527" y="6573"/>
                  <a:pt x="9517" y="6573"/>
                </a:cubicBezTo>
                <a:cubicBezTo>
                  <a:pt x="9511" y="6573"/>
                  <a:pt x="9510" y="6557"/>
                  <a:pt x="9505" y="6553"/>
                </a:cubicBezTo>
                <a:lnTo>
                  <a:pt x="9490" y="6560"/>
                </a:lnTo>
                <a:lnTo>
                  <a:pt x="9490" y="6744"/>
                </a:lnTo>
                <a:cubicBezTo>
                  <a:pt x="9494" y="6744"/>
                  <a:pt x="9498" y="6747"/>
                  <a:pt x="9501" y="6747"/>
                </a:cubicBezTo>
                <a:cubicBezTo>
                  <a:pt x="9514" y="6747"/>
                  <a:pt x="9520" y="6745"/>
                  <a:pt x="9533" y="6744"/>
                </a:cubicBezTo>
                <a:lnTo>
                  <a:pt x="9533" y="6824"/>
                </a:lnTo>
                <a:cubicBezTo>
                  <a:pt x="9526" y="6825"/>
                  <a:pt x="9520" y="6827"/>
                  <a:pt x="9514" y="6830"/>
                </a:cubicBezTo>
                <a:cubicBezTo>
                  <a:pt x="9510" y="6832"/>
                  <a:pt x="9505" y="6827"/>
                  <a:pt x="9501" y="6830"/>
                </a:cubicBezTo>
                <a:cubicBezTo>
                  <a:pt x="9498" y="6835"/>
                  <a:pt x="9498" y="6847"/>
                  <a:pt x="9495" y="6856"/>
                </a:cubicBezTo>
                <a:cubicBezTo>
                  <a:pt x="9493" y="6866"/>
                  <a:pt x="9490" y="6872"/>
                  <a:pt x="9489" y="6882"/>
                </a:cubicBezTo>
                <a:cubicBezTo>
                  <a:pt x="9487" y="6899"/>
                  <a:pt x="9492" y="6916"/>
                  <a:pt x="9489" y="6933"/>
                </a:cubicBezTo>
                <a:cubicBezTo>
                  <a:pt x="9487" y="6943"/>
                  <a:pt x="9478" y="6936"/>
                  <a:pt x="9476" y="6946"/>
                </a:cubicBezTo>
                <a:cubicBezTo>
                  <a:pt x="9475" y="6954"/>
                  <a:pt x="9473" y="6962"/>
                  <a:pt x="9473" y="6972"/>
                </a:cubicBezTo>
                <a:cubicBezTo>
                  <a:pt x="9473" y="6981"/>
                  <a:pt x="9474" y="6989"/>
                  <a:pt x="9476" y="6997"/>
                </a:cubicBezTo>
                <a:cubicBezTo>
                  <a:pt x="9479" y="7007"/>
                  <a:pt x="9484" y="7010"/>
                  <a:pt x="9489" y="7017"/>
                </a:cubicBezTo>
                <a:cubicBezTo>
                  <a:pt x="9495" y="7025"/>
                  <a:pt x="9500" y="7030"/>
                  <a:pt x="9508" y="7030"/>
                </a:cubicBezTo>
                <a:cubicBezTo>
                  <a:pt x="9516" y="7030"/>
                  <a:pt x="9519" y="7012"/>
                  <a:pt x="9527" y="7011"/>
                </a:cubicBezTo>
                <a:cubicBezTo>
                  <a:pt x="9531" y="7011"/>
                  <a:pt x="9535" y="7009"/>
                  <a:pt x="9539" y="7011"/>
                </a:cubicBezTo>
                <a:cubicBezTo>
                  <a:pt x="9543" y="7012"/>
                  <a:pt x="9547" y="7017"/>
                  <a:pt x="9552" y="7017"/>
                </a:cubicBezTo>
                <a:cubicBezTo>
                  <a:pt x="9555" y="7017"/>
                  <a:pt x="9555" y="7026"/>
                  <a:pt x="9558" y="7026"/>
                </a:cubicBezTo>
                <a:cubicBezTo>
                  <a:pt x="9567" y="7026"/>
                  <a:pt x="9571" y="7015"/>
                  <a:pt x="9577" y="7004"/>
                </a:cubicBezTo>
                <a:cubicBezTo>
                  <a:pt x="9581" y="6998"/>
                  <a:pt x="9586" y="6996"/>
                  <a:pt x="9590" y="6985"/>
                </a:cubicBezTo>
                <a:cubicBezTo>
                  <a:pt x="9591" y="6977"/>
                  <a:pt x="9588" y="6967"/>
                  <a:pt x="9590" y="6959"/>
                </a:cubicBezTo>
                <a:cubicBezTo>
                  <a:pt x="9593" y="6948"/>
                  <a:pt x="9599" y="6949"/>
                  <a:pt x="9602" y="6940"/>
                </a:cubicBezTo>
                <a:lnTo>
                  <a:pt x="9709" y="6940"/>
                </a:lnTo>
                <a:lnTo>
                  <a:pt x="9709" y="6903"/>
                </a:lnTo>
                <a:cubicBezTo>
                  <a:pt x="9709" y="6880"/>
                  <a:pt x="9700" y="6872"/>
                  <a:pt x="9700" y="6850"/>
                </a:cubicBezTo>
                <a:cubicBezTo>
                  <a:pt x="9700" y="6838"/>
                  <a:pt x="9710" y="6846"/>
                  <a:pt x="9712" y="6837"/>
                </a:cubicBezTo>
                <a:cubicBezTo>
                  <a:pt x="9715" y="6827"/>
                  <a:pt x="9717" y="6820"/>
                  <a:pt x="9719" y="6811"/>
                </a:cubicBezTo>
                <a:cubicBezTo>
                  <a:pt x="9719" y="6803"/>
                  <a:pt x="9719" y="6795"/>
                  <a:pt x="9719" y="6785"/>
                </a:cubicBezTo>
                <a:cubicBezTo>
                  <a:pt x="9719" y="6766"/>
                  <a:pt x="9718" y="6753"/>
                  <a:pt x="9719" y="6733"/>
                </a:cubicBezTo>
                <a:cubicBezTo>
                  <a:pt x="9719" y="6724"/>
                  <a:pt x="9722" y="6717"/>
                  <a:pt x="9722" y="6708"/>
                </a:cubicBezTo>
                <a:cubicBezTo>
                  <a:pt x="9722" y="6689"/>
                  <a:pt x="9719" y="6675"/>
                  <a:pt x="9719" y="6656"/>
                </a:cubicBezTo>
                <a:lnTo>
                  <a:pt x="9719" y="6605"/>
                </a:lnTo>
                <a:cubicBezTo>
                  <a:pt x="9723" y="6603"/>
                  <a:pt x="9727" y="6608"/>
                  <a:pt x="9731" y="6605"/>
                </a:cubicBezTo>
                <a:cubicBezTo>
                  <a:pt x="9742" y="6593"/>
                  <a:pt x="9753" y="6579"/>
                  <a:pt x="9753" y="6553"/>
                </a:cubicBezTo>
                <a:cubicBezTo>
                  <a:pt x="9753" y="6537"/>
                  <a:pt x="9750" y="6528"/>
                  <a:pt x="9747" y="6515"/>
                </a:cubicBezTo>
                <a:cubicBezTo>
                  <a:pt x="9744" y="6504"/>
                  <a:pt x="9737" y="6502"/>
                  <a:pt x="9734" y="6489"/>
                </a:cubicBezTo>
                <a:cubicBezTo>
                  <a:pt x="9734" y="6481"/>
                  <a:pt x="9733" y="6471"/>
                  <a:pt x="9731" y="6463"/>
                </a:cubicBezTo>
                <a:cubicBezTo>
                  <a:pt x="9730" y="6455"/>
                  <a:pt x="9733" y="6444"/>
                  <a:pt x="9731" y="6438"/>
                </a:cubicBezTo>
                <a:cubicBezTo>
                  <a:pt x="9728" y="6428"/>
                  <a:pt x="9723" y="6423"/>
                  <a:pt x="9719" y="6418"/>
                </a:cubicBezTo>
                <a:cubicBezTo>
                  <a:pt x="9715" y="6413"/>
                  <a:pt x="9710" y="6421"/>
                  <a:pt x="9706" y="6418"/>
                </a:cubicBezTo>
                <a:cubicBezTo>
                  <a:pt x="9700" y="6415"/>
                  <a:pt x="9699" y="6401"/>
                  <a:pt x="9693" y="6399"/>
                </a:cubicBezTo>
                <a:lnTo>
                  <a:pt x="9687" y="6399"/>
                </a:lnTo>
                <a:close/>
                <a:moveTo>
                  <a:pt x="20176" y="6458"/>
                </a:moveTo>
                <a:cubicBezTo>
                  <a:pt x="20172" y="6464"/>
                  <a:pt x="20175" y="6479"/>
                  <a:pt x="20173" y="6490"/>
                </a:cubicBezTo>
                <a:cubicBezTo>
                  <a:pt x="20171" y="6505"/>
                  <a:pt x="20173" y="6516"/>
                  <a:pt x="20173" y="6532"/>
                </a:cubicBezTo>
                <a:lnTo>
                  <a:pt x="20211" y="6532"/>
                </a:lnTo>
                <a:cubicBezTo>
                  <a:pt x="20210" y="6517"/>
                  <a:pt x="20214" y="6508"/>
                  <a:pt x="20211" y="6496"/>
                </a:cubicBezTo>
                <a:lnTo>
                  <a:pt x="20205" y="6471"/>
                </a:lnTo>
                <a:cubicBezTo>
                  <a:pt x="20202" y="6462"/>
                  <a:pt x="20194" y="6457"/>
                  <a:pt x="20189" y="6458"/>
                </a:cubicBezTo>
                <a:cubicBezTo>
                  <a:pt x="20185" y="6460"/>
                  <a:pt x="20179" y="6453"/>
                  <a:pt x="20176" y="6458"/>
                </a:cubicBezTo>
                <a:close/>
                <a:moveTo>
                  <a:pt x="6728" y="7090"/>
                </a:moveTo>
                <a:cubicBezTo>
                  <a:pt x="6724" y="7088"/>
                  <a:pt x="6720" y="7087"/>
                  <a:pt x="6716" y="7092"/>
                </a:cubicBezTo>
                <a:cubicBezTo>
                  <a:pt x="6708" y="7102"/>
                  <a:pt x="6696" y="7102"/>
                  <a:pt x="6691" y="7118"/>
                </a:cubicBezTo>
                <a:cubicBezTo>
                  <a:pt x="6686" y="7131"/>
                  <a:pt x="6692" y="7154"/>
                  <a:pt x="6691" y="7170"/>
                </a:cubicBezTo>
                <a:cubicBezTo>
                  <a:pt x="6688" y="7192"/>
                  <a:pt x="6686" y="7211"/>
                  <a:pt x="6684" y="7233"/>
                </a:cubicBezTo>
                <a:cubicBezTo>
                  <a:pt x="6683" y="7256"/>
                  <a:pt x="6672" y="7266"/>
                  <a:pt x="6666" y="7285"/>
                </a:cubicBezTo>
                <a:cubicBezTo>
                  <a:pt x="6660" y="7305"/>
                  <a:pt x="6653" y="7317"/>
                  <a:pt x="6647" y="7336"/>
                </a:cubicBezTo>
                <a:cubicBezTo>
                  <a:pt x="6633" y="7375"/>
                  <a:pt x="6620" y="7405"/>
                  <a:pt x="6603" y="7440"/>
                </a:cubicBezTo>
                <a:cubicBezTo>
                  <a:pt x="6576" y="7495"/>
                  <a:pt x="6553" y="7533"/>
                  <a:pt x="6553" y="7610"/>
                </a:cubicBezTo>
                <a:cubicBezTo>
                  <a:pt x="6553" y="7633"/>
                  <a:pt x="6559" y="7649"/>
                  <a:pt x="6559" y="7672"/>
                </a:cubicBezTo>
                <a:lnTo>
                  <a:pt x="6740" y="7672"/>
                </a:lnTo>
                <a:cubicBezTo>
                  <a:pt x="6765" y="7672"/>
                  <a:pt x="6774" y="7713"/>
                  <a:pt x="6792" y="7749"/>
                </a:cubicBezTo>
                <a:cubicBezTo>
                  <a:pt x="6809" y="7784"/>
                  <a:pt x="6818" y="7803"/>
                  <a:pt x="6842" y="7826"/>
                </a:cubicBezTo>
                <a:cubicBezTo>
                  <a:pt x="6848" y="7807"/>
                  <a:pt x="6865" y="7810"/>
                  <a:pt x="6867" y="7787"/>
                </a:cubicBezTo>
                <a:cubicBezTo>
                  <a:pt x="6870" y="7752"/>
                  <a:pt x="6867" y="7723"/>
                  <a:pt x="6867" y="7684"/>
                </a:cubicBezTo>
                <a:cubicBezTo>
                  <a:pt x="6867" y="7665"/>
                  <a:pt x="6861" y="7652"/>
                  <a:pt x="6861" y="7633"/>
                </a:cubicBezTo>
                <a:cubicBezTo>
                  <a:pt x="6862" y="7588"/>
                  <a:pt x="6875" y="7569"/>
                  <a:pt x="6886" y="7530"/>
                </a:cubicBezTo>
                <a:lnTo>
                  <a:pt x="6880" y="7478"/>
                </a:lnTo>
                <a:cubicBezTo>
                  <a:pt x="6870" y="7475"/>
                  <a:pt x="6862" y="7485"/>
                  <a:pt x="6854" y="7478"/>
                </a:cubicBezTo>
                <a:cubicBezTo>
                  <a:pt x="6836" y="7462"/>
                  <a:pt x="6821" y="7440"/>
                  <a:pt x="6804" y="7414"/>
                </a:cubicBezTo>
                <a:cubicBezTo>
                  <a:pt x="6793" y="7398"/>
                  <a:pt x="6792" y="7372"/>
                  <a:pt x="6779" y="7363"/>
                </a:cubicBezTo>
                <a:cubicBezTo>
                  <a:pt x="6771" y="7360"/>
                  <a:pt x="6762" y="7353"/>
                  <a:pt x="6754" y="7349"/>
                </a:cubicBezTo>
                <a:cubicBezTo>
                  <a:pt x="6746" y="7346"/>
                  <a:pt x="6737" y="7349"/>
                  <a:pt x="6729" y="7349"/>
                </a:cubicBezTo>
                <a:cubicBezTo>
                  <a:pt x="6719" y="7346"/>
                  <a:pt x="6713" y="7330"/>
                  <a:pt x="6703" y="7324"/>
                </a:cubicBezTo>
                <a:cubicBezTo>
                  <a:pt x="6710" y="7285"/>
                  <a:pt x="6711" y="7253"/>
                  <a:pt x="6722" y="7221"/>
                </a:cubicBezTo>
                <a:cubicBezTo>
                  <a:pt x="6727" y="7205"/>
                  <a:pt x="6743" y="7214"/>
                  <a:pt x="6748" y="7195"/>
                </a:cubicBezTo>
                <a:cubicBezTo>
                  <a:pt x="6751" y="7179"/>
                  <a:pt x="6754" y="7163"/>
                  <a:pt x="6754" y="7144"/>
                </a:cubicBezTo>
                <a:cubicBezTo>
                  <a:pt x="6754" y="7121"/>
                  <a:pt x="6743" y="7111"/>
                  <a:pt x="6741" y="7092"/>
                </a:cubicBezTo>
                <a:cubicBezTo>
                  <a:pt x="6737" y="7094"/>
                  <a:pt x="6732" y="7091"/>
                  <a:pt x="6728" y="7090"/>
                </a:cubicBezTo>
                <a:close/>
                <a:moveTo>
                  <a:pt x="19465" y="7165"/>
                </a:moveTo>
                <a:lnTo>
                  <a:pt x="19461" y="7172"/>
                </a:lnTo>
                <a:cubicBezTo>
                  <a:pt x="19460" y="7183"/>
                  <a:pt x="19457" y="7192"/>
                  <a:pt x="19455" y="7203"/>
                </a:cubicBezTo>
                <a:cubicBezTo>
                  <a:pt x="19453" y="7215"/>
                  <a:pt x="19447" y="7219"/>
                  <a:pt x="19446" y="7230"/>
                </a:cubicBezTo>
                <a:cubicBezTo>
                  <a:pt x="19445" y="7238"/>
                  <a:pt x="19447" y="7247"/>
                  <a:pt x="19446" y="7255"/>
                </a:cubicBezTo>
                <a:cubicBezTo>
                  <a:pt x="19442" y="7273"/>
                  <a:pt x="19435" y="7279"/>
                  <a:pt x="19430" y="7294"/>
                </a:cubicBezTo>
                <a:lnTo>
                  <a:pt x="19424" y="7320"/>
                </a:lnTo>
                <a:cubicBezTo>
                  <a:pt x="19428" y="7317"/>
                  <a:pt x="19433" y="7323"/>
                  <a:pt x="19436" y="7320"/>
                </a:cubicBezTo>
                <a:cubicBezTo>
                  <a:pt x="19442" y="7312"/>
                  <a:pt x="19442" y="7297"/>
                  <a:pt x="19446" y="7287"/>
                </a:cubicBezTo>
                <a:cubicBezTo>
                  <a:pt x="19450" y="7278"/>
                  <a:pt x="19451" y="7269"/>
                  <a:pt x="19455" y="7261"/>
                </a:cubicBezTo>
                <a:cubicBezTo>
                  <a:pt x="19459" y="7253"/>
                  <a:pt x="19465" y="7257"/>
                  <a:pt x="19467" y="7249"/>
                </a:cubicBezTo>
                <a:cubicBezTo>
                  <a:pt x="19470" y="7242"/>
                  <a:pt x="19469" y="7231"/>
                  <a:pt x="19471" y="7223"/>
                </a:cubicBezTo>
                <a:cubicBezTo>
                  <a:pt x="19472" y="7213"/>
                  <a:pt x="19476" y="7207"/>
                  <a:pt x="19477" y="7197"/>
                </a:cubicBezTo>
                <a:cubicBezTo>
                  <a:pt x="19478" y="7189"/>
                  <a:pt x="19476" y="7181"/>
                  <a:pt x="19477" y="7172"/>
                </a:cubicBezTo>
                <a:cubicBezTo>
                  <a:pt x="19477" y="7172"/>
                  <a:pt x="19465" y="7165"/>
                  <a:pt x="19465" y="7165"/>
                </a:cubicBezTo>
                <a:close/>
                <a:moveTo>
                  <a:pt x="6263" y="7262"/>
                </a:moveTo>
                <a:cubicBezTo>
                  <a:pt x="6258" y="7263"/>
                  <a:pt x="6254" y="7265"/>
                  <a:pt x="6250" y="7263"/>
                </a:cubicBezTo>
                <a:lnTo>
                  <a:pt x="6225" y="7289"/>
                </a:lnTo>
                <a:cubicBezTo>
                  <a:pt x="6233" y="7299"/>
                  <a:pt x="6242" y="7302"/>
                  <a:pt x="6250" y="7315"/>
                </a:cubicBezTo>
                <a:cubicBezTo>
                  <a:pt x="6258" y="7327"/>
                  <a:pt x="6261" y="7353"/>
                  <a:pt x="6269" y="7366"/>
                </a:cubicBezTo>
                <a:cubicBezTo>
                  <a:pt x="6277" y="7379"/>
                  <a:pt x="6286" y="7392"/>
                  <a:pt x="6294" y="7405"/>
                </a:cubicBezTo>
                <a:cubicBezTo>
                  <a:pt x="6307" y="7427"/>
                  <a:pt x="6315" y="7456"/>
                  <a:pt x="6332" y="7456"/>
                </a:cubicBezTo>
                <a:cubicBezTo>
                  <a:pt x="6348" y="7456"/>
                  <a:pt x="6352" y="7427"/>
                  <a:pt x="6363" y="7405"/>
                </a:cubicBezTo>
                <a:cubicBezTo>
                  <a:pt x="6368" y="7395"/>
                  <a:pt x="6373" y="7376"/>
                  <a:pt x="6376" y="7366"/>
                </a:cubicBezTo>
                <a:cubicBezTo>
                  <a:pt x="6366" y="7360"/>
                  <a:pt x="6360" y="7344"/>
                  <a:pt x="6351" y="7340"/>
                </a:cubicBezTo>
                <a:cubicBezTo>
                  <a:pt x="6343" y="7337"/>
                  <a:pt x="6333" y="7344"/>
                  <a:pt x="6326" y="7340"/>
                </a:cubicBezTo>
                <a:cubicBezTo>
                  <a:pt x="6316" y="7337"/>
                  <a:pt x="6310" y="7324"/>
                  <a:pt x="6300" y="7315"/>
                </a:cubicBezTo>
                <a:cubicBezTo>
                  <a:pt x="6288" y="7302"/>
                  <a:pt x="6288" y="7276"/>
                  <a:pt x="6275" y="7263"/>
                </a:cubicBezTo>
                <a:cubicBezTo>
                  <a:pt x="6271" y="7260"/>
                  <a:pt x="6267" y="7261"/>
                  <a:pt x="6263" y="7262"/>
                </a:cubicBezTo>
                <a:close/>
                <a:moveTo>
                  <a:pt x="19137" y="7875"/>
                </a:moveTo>
                <a:cubicBezTo>
                  <a:pt x="19132" y="7880"/>
                  <a:pt x="19130" y="7889"/>
                  <a:pt x="19124" y="7894"/>
                </a:cubicBezTo>
                <a:cubicBezTo>
                  <a:pt x="19120" y="7899"/>
                  <a:pt x="19116" y="7903"/>
                  <a:pt x="19112" y="7907"/>
                </a:cubicBezTo>
                <a:cubicBezTo>
                  <a:pt x="19106" y="7914"/>
                  <a:pt x="19105" y="7925"/>
                  <a:pt x="19099" y="7933"/>
                </a:cubicBezTo>
                <a:cubicBezTo>
                  <a:pt x="19095" y="7938"/>
                  <a:pt x="19091" y="7941"/>
                  <a:pt x="19087" y="7946"/>
                </a:cubicBezTo>
                <a:cubicBezTo>
                  <a:pt x="19094" y="7956"/>
                  <a:pt x="19101" y="7965"/>
                  <a:pt x="19110" y="7965"/>
                </a:cubicBezTo>
                <a:cubicBezTo>
                  <a:pt x="19118" y="7965"/>
                  <a:pt x="19126" y="7970"/>
                  <a:pt x="19131" y="7959"/>
                </a:cubicBezTo>
                <a:cubicBezTo>
                  <a:pt x="19133" y="7953"/>
                  <a:pt x="19132" y="7939"/>
                  <a:pt x="19134" y="7933"/>
                </a:cubicBezTo>
                <a:cubicBezTo>
                  <a:pt x="19142" y="7914"/>
                  <a:pt x="19145" y="7899"/>
                  <a:pt x="19150" y="7875"/>
                </a:cubicBezTo>
                <a:cubicBezTo>
                  <a:pt x="19146" y="7877"/>
                  <a:pt x="19141" y="7872"/>
                  <a:pt x="19137" y="7875"/>
                </a:cubicBezTo>
                <a:close/>
                <a:moveTo>
                  <a:pt x="19018" y="7990"/>
                </a:moveTo>
                <a:cubicBezTo>
                  <a:pt x="19008" y="7998"/>
                  <a:pt x="18999" y="8006"/>
                  <a:pt x="18993" y="8022"/>
                </a:cubicBezTo>
                <a:cubicBezTo>
                  <a:pt x="18990" y="8029"/>
                  <a:pt x="18992" y="8040"/>
                  <a:pt x="18990" y="8048"/>
                </a:cubicBezTo>
                <a:cubicBezTo>
                  <a:pt x="18987" y="8056"/>
                  <a:pt x="18986" y="8066"/>
                  <a:pt x="18983" y="8074"/>
                </a:cubicBezTo>
                <a:cubicBezTo>
                  <a:pt x="18980" y="8082"/>
                  <a:pt x="18975" y="8082"/>
                  <a:pt x="18971" y="8086"/>
                </a:cubicBezTo>
                <a:cubicBezTo>
                  <a:pt x="18962" y="8099"/>
                  <a:pt x="18956" y="8114"/>
                  <a:pt x="18946" y="8119"/>
                </a:cubicBezTo>
                <a:cubicBezTo>
                  <a:pt x="18942" y="8120"/>
                  <a:pt x="18938" y="8119"/>
                  <a:pt x="18933" y="8119"/>
                </a:cubicBezTo>
                <a:cubicBezTo>
                  <a:pt x="18924" y="8120"/>
                  <a:pt x="18917" y="8117"/>
                  <a:pt x="18908" y="8119"/>
                </a:cubicBezTo>
                <a:lnTo>
                  <a:pt x="18895" y="8119"/>
                </a:lnTo>
                <a:cubicBezTo>
                  <a:pt x="18891" y="8120"/>
                  <a:pt x="18887" y="8130"/>
                  <a:pt x="18883" y="8132"/>
                </a:cubicBezTo>
                <a:lnTo>
                  <a:pt x="18870" y="8132"/>
                </a:lnTo>
                <a:cubicBezTo>
                  <a:pt x="18861" y="8133"/>
                  <a:pt x="18854" y="8124"/>
                  <a:pt x="18845" y="8132"/>
                </a:cubicBezTo>
                <a:cubicBezTo>
                  <a:pt x="18839" y="8137"/>
                  <a:pt x="18840" y="8153"/>
                  <a:pt x="18835" y="8158"/>
                </a:cubicBezTo>
                <a:cubicBezTo>
                  <a:pt x="18831" y="8162"/>
                  <a:pt x="18828" y="8166"/>
                  <a:pt x="18823" y="8170"/>
                </a:cubicBezTo>
                <a:cubicBezTo>
                  <a:pt x="18818" y="8175"/>
                  <a:pt x="18815" y="8180"/>
                  <a:pt x="18810" y="8183"/>
                </a:cubicBezTo>
                <a:cubicBezTo>
                  <a:pt x="18803" y="8189"/>
                  <a:pt x="18799" y="8196"/>
                  <a:pt x="18791" y="8196"/>
                </a:cubicBezTo>
                <a:cubicBezTo>
                  <a:pt x="18784" y="8196"/>
                  <a:pt x="18780" y="8188"/>
                  <a:pt x="18772" y="8183"/>
                </a:cubicBezTo>
                <a:cubicBezTo>
                  <a:pt x="18757" y="8173"/>
                  <a:pt x="18748" y="8162"/>
                  <a:pt x="18735" y="8145"/>
                </a:cubicBezTo>
                <a:cubicBezTo>
                  <a:pt x="18729" y="8138"/>
                  <a:pt x="18724" y="8133"/>
                  <a:pt x="18719" y="8125"/>
                </a:cubicBezTo>
                <a:cubicBezTo>
                  <a:pt x="18710" y="8109"/>
                  <a:pt x="18709" y="8092"/>
                  <a:pt x="18700" y="8074"/>
                </a:cubicBezTo>
                <a:cubicBezTo>
                  <a:pt x="18696" y="8066"/>
                  <a:pt x="18692" y="8061"/>
                  <a:pt x="18688" y="8054"/>
                </a:cubicBezTo>
                <a:cubicBezTo>
                  <a:pt x="18683" y="8048"/>
                  <a:pt x="18680" y="8038"/>
                  <a:pt x="18675" y="8035"/>
                </a:cubicBezTo>
                <a:cubicBezTo>
                  <a:pt x="18660" y="8027"/>
                  <a:pt x="18649" y="8031"/>
                  <a:pt x="18634" y="8022"/>
                </a:cubicBezTo>
                <a:cubicBezTo>
                  <a:pt x="18628" y="8019"/>
                  <a:pt x="18624" y="8009"/>
                  <a:pt x="18618" y="8003"/>
                </a:cubicBezTo>
                <a:cubicBezTo>
                  <a:pt x="18618" y="8012"/>
                  <a:pt x="18612" y="8017"/>
                  <a:pt x="18612" y="8029"/>
                </a:cubicBezTo>
                <a:cubicBezTo>
                  <a:pt x="18611" y="8051"/>
                  <a:pt x="18611" y="8064"/>
                  <a:pt x="18612" y="8086"/>
                </a:cubicBezTo>
                <a:cubicBezTo>
                  <a:pt x="18612" y="8096"/>
                  <a:pt x="18615" y="8103"/>
                  <a:pt x="18615" y="8112"/>
                </a:cubicBezTo>
                <a:cubicBezTo>
                  <a:pt x="18616" y="8132"/>
                  <a:pt x="18618" y="8144"/>
                  <a:pt x="18618" y="8164"/>
                </a:cubicBezTo>
                <a:cubicBezTo>
                  <a:pt x="18618" y="8173"/>
                  <a:pt x="18616" y="8181"/>
                  <a:pt x="18615" y="8189"/>
                </a:cubicBezTo>
                <a:cubicBezTo>
                  <a:pt x="18615" y="8198"/>
                  <a:pt x="18617" y="8207"/>
                  <a:pt x="18615" y="8215"/>
                </a:cubicBezTo>
                <a:cubicBezTo>
                  <a:pt x="18613" y="8226"/>
                  <a:pt x="18606" y="8225"/>
                  <a:pt x="18603" y="8235"/>
                </a:cubicBezTo>
                <a:cubicBezTo>
                  <a:pt x="18600" y="8243"/>
                  <a:pt x="18599" y="8254"/>
                  <a:pt x="18596" y="8261"/>
                </a:cubicBezTo>
                <a:cubicBezTo>
                  <a:pt x="18593" y="8267"/>
                  <a:pt x="18587" y="8265"/>
                  <a:pt x="18584" y="8273"/>
                </a:cubicBezTo>
                <a:cubicBezTo>
                  <a:pt x="18580" y="8283"/>
                  <a:pt x="18577" y="8288"/>
                  <a:pt x="18574" y="8299"/>
                </a:cubicBezTo>
                <a:cubicBezTo>
                  <a:pt x="18568" y="8325"/>
                  <a:pt x="18571" y="8346"/>
                  <a:pt x="18571" y="8376"/>
                </a:cubicBezTo>
                <a:cubicBezTo>
                  <a:pt x="18566" y="8376"/>
                  <a:pt x="18564" y="8389"/>
                  <a:pt x="18559" y="8389"/>
                </a:cubicBezTo>
                <a:cubicBezTo>
                  <a:pt x="18552" y="8389"/>
                  <a:pt x="18550" y="8375"/>
                  <a:pt x="18546" y="8363"/>
                </a:cubicBezTo>
                <a:cubicBezTo>
                  <a:pt x="18544" y="8355"/>
                  <a:pt x="18542" y="8348"/>
                  <a:pt x="18540" y="8338"/>
                </a:cubicBezTo>
                <a:cubicBezTo>
                  <a:pt x="18537" y="8349"/>
                  <a:pt x="18533" y="8359"/>
                  <a:pt x="18530" y="8370"/>
                </a:cubicBezTo>
                <a:cubicBezTo>
                  <a:pt x="18529" y="8376"/>
                  <a:pt x="18531" y="8391"/>
                  <a:pt x="18527" y="8396"/>
                </a:cubicBezTo>
                <a:cubicBezTo>
                  <a:pt x="18523" y="8401"/>
                  <a:pt x="18519" y="8391"/>
                  <a:pt x="18515" y="8396"/>
                </a:cubicBezTo>
                <a:cubicBezTo>
                  <a:pt x="18510" y="8402"/>
                  <a:pt x="18508" y="8413"/>
                  <a:pt x="18505" y="8421"/>
                </a:cubicBezTo>
                <a:cubicBezTo>
                  <a:pt x="18497" y="8441"/>
                  <a:pt x="18489" y="8458"/>
                  <a:pt x="18489" y="8486"/>
                </a:cubicBezTo>
                <a:cubicBezTo>
                  <a:pt x="18489" y="8502"/>
                  <a:pt x="18491" y="8512"/>
                  <a:pt x="18496" y="8525"/>
                </a:cubicBezTo>
                <a:cubicBezTo>
                  <a:pt x="18498" y="8533"/>
                  <a:pt x="18504" y="8532"/>
                  <a:pt x="18508" y="8537"/>
                </a:cubicBezTo>
                <a:cubicBezTo>
                  <a:pt x="18514" y="8545"/>
                  <a:pt x="18519" y="8552"/>
                  <a:pt x="18521" y="8563"/>
                </a:cubicBezTo>
                <a:cubicBezTo>
                  <a:pt x="18522" y="8571"/>
                  <a:pt x="18519" y="8582"/>
                  <a:pt x="18521" y="8589"/>
                </a:cubicBezTo>
                <a:cubicBezTo>
                  <a:pt x="18524" y="8598"/>
                  <a:pt x="18528" y="8605"/>
                  <a:pt x="18533" y="8609"/>
                </a:cubicBezTo>
                <a:lnTo>
                  <a:pt x="18540" y="8609"/>
                </a:lnTo>
                <a:cubicBezTo>
                  <a:pt x="18548" y="8609"/>
                  <a:pt x="18552" y="8595"/>
                  <a:pt x="18559" y="8589"/>
                </a:cubicBezTo>
                <a:lnTo>
                  <a:pt x="18559" y="8653"/>
                </a:lnTo>
                <a:lnTo>
                  <a:pt x="18512" y="8653"/>
                </a:lnTo>
                <a:cubicBezTo>
                  <a:pt x="18511" y="8673"/>
                  <a:pt x="18508" y="8685"/>
                  <a:pt x="18508" y="8705"/>
                </a:cubicBezTo>
                <a:lnTo>
                  <a:pt x="18508" y="8737"/>
                </a:lnTo>
                <a:cubicBezTo>
                  <a:pt x="18508" y="8750"/>
                  <a:pt x="18512" y="8758"/>
                  <a:pt x="18512" y="8769"/>
                </a:cubicBezTo>
                <a:cubicBezTo>
                  <a:pt x="18511" y="8780"/>
                  <a:pt x="18503" y="8784"/>
                  <a:pt x="18502" y="8795"/>
                </a:cubicBezTo>
                <a:cubicBezTo>
                  <a:pt x="18501" y="8803"/>
                  <a:pt x="18500" y="8809"/>
                  <a:pt x="18500" y="8819"/>
                </a:cubicBezTo>
                <a:cubicBezTo>
                  <a:pt x="18500" y="8831"/>
                  <a:pt x="18502" y="8835"/>
                  <a:pt x="18502" y="8846"/>
                </a:cubicBezTo>
                <a:lnTo>
                  <a:pt x="18502" y="8930"/>
                </a:lnTo>
                <a:cubicBezTo>
                  <a:pt x="18502" y="8952"/>
                  <a:pt x="18504" y="8967"/>
                  <a:pt x="18502" y="8988"/>
                </a:cubicBezTo>
                <a:cubicBezTo>
                  <a:pt x="18501" y="8996"/>
                  <a:pt x="18501" y="9008"/>
                  <a:pt x="18499" y="9014"/>
                </a:cubicBezTo>
                <a:cubicBezTo>
                  <a:pt x="18496" y="9022"/>
                  <a:pt x="18491" y="9022"/>
                  <a:pt x="18486" y="9027"/>
                </a:cubicBezTo>
                <a:cubicBezTo>
                  <a:pt x="18482" y="9030"/>
                  <a:pt x="18478" y="9025"/>
                  <a:pt x="18474" y="9027"/>
                </a:cubicBezTo>
                <a:cubicBezTo>
                  <a:pt x="18468" y="9032"/>
                  <a:pt x="18464" y="9041"/>
                  <a:pt x="18461" y="9053"/>
                </a:cubicBezTo>
                <a:cubicBezTo>
                  <a:pt x="18456" y="9070"/>
                  <a:pt x="18454" y="9087"/>
                  <a:pt x="18449" y="9104"/>
                </a:cubicBezTo>
                <a:cubicBezTo>
                  <a:pt x="18445" y="9118"/>
                  <a:pt x="18438" y="9123"/>
                  <a:pt x="18433" y="9136"/>
                </a:cubicBezTo>
                <a:cubicBezTo>
                  <a:pt x="18427" y="9152"/>
                  <a:pt x="18421" y="9165"/>
                  <a:pt x="18414" y="9181"/>
                </a:cubicBezTo>
                <a:cubicBezTo>
                  <a:pt x="18414" y="9172"/>
                  <a:pt x="18411" y="9165"/>
                  <a:pt x="18411" y="9155"/>
                </a:cubicBezTo>
                <a:cubicBezTo>
                  <a:pt x="18411" y="9144"/>
                  <a:pt x="18417" y="9141"/>
                  <a:pt x="18417" y="9130"/>
                </a:cubicBezTo>
                <a:cubicBezTo>
                  <a:pt x="18418" y="9111"/>
                  <a:pt x="18415" y="9098"/>
                  <a:pt x="18414" y="9078"/>
                </a:cubicBezTo>
                <a:cubicBezTo>
                  <a:pt x="18411" y="9083"/>
                  <a:pt x="18405" y="9078"/>
                  <a:pt x="18404" y="9084"/>
                </a:cubicBezTo>
                <a:cubicBezTo>
                  <a:pt x="18403" y="9096"/>
                  <a:pt x="18403" y="9106"/>
                  <a:pt x="18401" y="9117"/>
                </a:cubicBezTo>
                <a:cubicBezTo>
                  <a:pt x="18399" y="9135"/>
                  <a:pt x="18399" y="9149"/>
                  <a:pt x="18398" y="9168"/>
                </a:cubicBezTo>
                <a:lnTo>
                  <a:pt x="18351" y="9168"/>
                </a:lnTo>
                <a:lnTo>
                  <a:pt x="18351" y="9271"/>
                </a:lnTo>
                <a:lnTo>
                  <a:pt x="18339" y="9278"/>
                </a:lnTo>
                <a:cubicBezTo>
                  <a:pt x="18335" y="9272"/>
                  <a:pt x="18328" y="9274"/>
                  <a:pt x="18326" y="9265"/>
                </a:cubicBezTo>
                <a:cubicBezTo>
                  <a:pt x="18324" y="9255"/>
                  <a:pt x="18320" y="9249"/>
                  <a:pt x="18320" y="9239"/>
                </a:cubicBezTo>
                <a:cubicBezTo>
                  <a:pt x="18317" y="9221"/>
                  <a:pt x="18321" y="9207"/>
                  <a:pt x="18323" y="9187"/>
                </a:cubicBezTo>
                <a:lnTo>
                  <a:pt x="18310" y="9181"/>
                </a:lnTo>
                <a:cubicBezTo>
                  <a:pt x="18308" y="9193"/>
                  <a:pt x="18302" y="9196"/>
                  <a:pt x="18301" y="9207"/>
                </a:cubicBezTo>
                <a:cubicBezTo>
                  <a:pt x="18299" y="9218"/>
                  <a:pt x="18301" y="9228"/>
                  <a:pt x="18301" y="9239"/>
                </a:cubicBezTo>
                <a:cubicBezTo>
                  <a:pt x="18299" y="9257"/>
                  <a:pt x="18298" y="9271"/>
                  <a:pt x="18297" y="9290"/>
                </a:cubicBezTo>
                <a:cubicBezTo>
                  <a:pt x="18293" y="9292"/>
                  <a:pt x="18290" y="9297"/>
                  <a:pt x="18285" y="9297"/>
                </a:cubicBezTo>
                <a:cubicBezTo>
                  <a:pt x="18275" y="9299"/>
                  <a:pt x="18271" y="9297"/>
                  <a:pt x="18261" y="9297"/>
                </a:cubicBezTo>
                <a:lnTo>
                  <a:pt x="18261" y="9451"/>
                </a:lnTo>
                <a:lnTo>
                  <a:pt x="18235" y="9451"/>
                </a:lnTo>
                <a:cubicBezTo>
                  <a:pt x="18231" y="9445"/>
                  <a:pt x="18224" y="9447"/>
                  <a:pt x="18222" y="9439"/>
                </a:cubicBezTo>
                <a:cubicBezTo>
                  <a:pt x="18220" y="9432"/>
                  <a:pt x="18222" y="9418"/>
                  <a:pt x="18219" y="9413"/>
                </a:cubicBezTo>
                <a:cubicBezTo>
                  <a:pt x="18215" y="9407"/>
                  <a:pt x="18211" y="9402"/>
                  <a:pt x="18206" y="9394"/>
                </a:cubicBezTo>
                <a:cubicBezTo>
                  <a:pt x="18203" y="9389"/>
                  <a:pt x="18198" y="9391"/>
                  <a:pt x="18194" y="9387"/>
                </a:cubicBezTo>
                <a:cubicBezTo>
                  <a:pt x="18188" y="9407"/>
                  <a:pt x="18187" y="9428"/>
                  <a:pt x="18178" y="9439"/>
                </a:cubicBezTo>
                <a:cubicBezTo>
                  <a:pt x="18175" y="9442"/>
                  <a:pt x="18169" y="9444"/>
                  <a:pt x="18165" y="9445"/>
                </a:cubicBezTo>
                <a:cubicBezTo>
                  <a:pt x="18157" y="9448"/>
                  <a:pt x="18150" y="9441"/>
                  <a:pt x="18140" y="9439"/>
                </a:cubicBezTo>
                <a:cubicBezTo>
                  <a:pt x="18125" y="9437"/>
                  <a:pt x="18115" y="9437"/>
                  <a:pt x="18099" y="9439"/>
                </a:cubicBezTo>
                <a:cubicBezTo>
                  <a:pt x="18095" y="9439"/>
                  <a:pt x="18091" y="9437"/>
                  <a:pt x="18087" y="9439"/>
                </a:cubicBezTo>
                <a:cubicBezTo>
                  <a:pt x="18082" y="9441"/>
                  <a:pt x="18079" y="9450"/>
                  <a:pt x="18074" y="9451"/>
                </a:cubicBezTo>
                <a:cubicBezTo>
                  <a:pt x="18070" y="9453"/>
                  <a:pt x="18066" y="9458"/>
                  <a:pt x="18062" y="9458"/>
                </a:cubicBezTo>
                <a:cubicBezTo>
                  <a:pt x="18053" y="9460"/>
                  <a:pt x="18045" y="9452"/>
                  <a:pt x="18036" y="9458"/>
                </a:cubicBezTo>
                <a:cubicBezTo>
                  <a:pt x="18026" y="9466"/>
                  <a:pt x="18020" y="9484"/>
                  <a:pt x="18015" y="9503"/>
                </a:cubicBezTo>
                <a:cubicBezTo>
                  <a:pt x="18012" y="9513"/>
                  <a:pt x="18009" y="9519"/>
                  <a:pt x="18008" y="9529"/>
                </a:cubicBezTo>
                <a:cubicBezTo>
                  <a:pt x="18007" y="9537"/>
                  <a:pt x="18008" y="9545"/>
                  <a:pt x="18008" y="9554"/>
                </a:cubicBezTo>
                <a:cubicBezTo>
                  <a:pt x="18007" y="9576"/>
                  <a:pt x="18008" y="9589"/>
                  <a:pt x="18008" y="9610"/>
                </a:cubicBezTo>
                <a:lnTo>
                  <a:pt x="17951" y="9610"/>
                </a:lnTo>
                <a:cubicBezTo>
                  <a:pt x="17950" y="9621"/>
                  <a:pt x="17948" y="9627"/>
                  <a:pt x="17948" y="9638"/>
                </a:cubicBezTo>
                <a:cubicBezTo>
                  <a:pt x="17948" y="9658"/>
                  <a:pt x="17951" y="9671"/>
                  <a:pt x="17952" y="9690"/>
                </a:cubicBezTo>
                <a:cubicBezTo>
                  <a:pt x="17941" y="9690"/>
                  <a:pt x="17933" y="9690"/>
                  <a:pt x="17923" y="9696"/>
                </a:cubicBezTo>
                <a:cubicBezTo>
                  <a:pt x="17919" y="9698"/>
                  <a:pt x="17915" y="9700"/>
                  <a:pt x="17911" y="9703"/>
                </a:cubicBezTo>
                <a:cubicBezTo>
                  <a:pt x="17905" y="9708"/>
                  <a:pt x="17904" y="9719"/>
                  <a:pt x="17901" y="9729"/>
                </a:cubicBezTo>
                <a:cubicBezTo>
                  <a:pt x="17898" y="9738"/>
                  <a:pt x="17894" y="9743"/>
                  <a:pt x="17892" y="9754"/>
                </a:cubicBezTo>
                <a:cubicBezTo>
                  <a:pt x="17890" y="9762"/>
                  <a:pt x="17890" y="9772"/>
                  <a:pt x="17888" y="9780"/>
                </a:cubicBezTo>
                <a:cubicBezTo>
                  <a:pt x="17887" y="9790"/>
                  <a:pt x="17884" y="9796"/>
                  <a:pt x="17882" y="9806"/>
                </a:cubicBezTo>
                <a:cubicBezTo>
                  <a:pt x="17881" y="9816"/>
                  <a:pt x="17880" y="9825"/>
                  <a:pt x="17879" y="9835"/>
                </a:cubicBezTo>
                <a:cubicBezTo>
                  <a:pt x="17885" y="9836"/>
                  <a:pt x="17889" y="9844"/>
                  <a:pt x="17895" y="9844"/>
                </a:cubicBezTo>
                <a:cubicBezTo>
                  <a:pt x="17906" y="9846"/>
                  <a:pt x="17912" y="9844"/>
                  <a:pt x="17923" y="9844"/>
                </a:cubicBezTo>
                <a:cubicBezTo>
                  <a:pt x="17934" y="9844"/>
                  <a:pt x="17941" y="9847"/>
                  <a:pt x="17952" y="9844"/>
                </a:cubicBezTo>
                <a:cubicBezTo>
                  <a:pt x="17952" y="9851"/>
                  <a:pt x="17952" y="9857"/>
                  <a:pt x="17952" y="9864"/>
                </a:cubicBezTo>
                <a:cubicBezTo>
                  <a:pt x="17951" y="9872"/>
                  <a:pt x="17950" y="9881"/>
                  <a:pt x="17948" y="9890"/>
                </a:cubicBezTo>
                <a:cubicBezTo>
                  <a:pt x="17947" y="9901"/>
                  <a:pt x="17941" y="9905"/>
                  <a:pt x="17939" y="9915"/>
                </a:cubicBezTo>
                <a:lnTo>
                  <a:pt x="17933" y="9941"/>
                </a:lnTo>
                <a:cubicBezTo>
                  <a:pt x="17930" y="9950"/>
                  <a:pt x="17926" y="9956"/>
                  <a:pt x="17923" y="9967"/>
                </a:cubicBezTo>
                <a:cubicBezTo>
                  <a:pt x="17921" y="9980"/>
                  <a:pt x="17920" y="9991"/>
                  <a:pt x="17920" y="10005"/>
                </a:cubicBezTo>
                <a:cubicBezTo>
                  <a:pt x="17920" y="10040"/>
                  <a:pt x="17935" y="10070"/>
                  <a:pt x="17952" y="10070"/>
                </a:cubicBezTo>
                <a:lnTo>
                  <a:pt x="17977" y="10070"/>
                </a:lnTo>
                <a:cubicBezTo>
                  <a:pt x="17977" y="10039"/>
                  <a:pt x="17976" y="10023"/>
                  <a:pt x="17977" y="9992"/>
                </a:cubicBezTo>
                <a:cubicBezTo>
                  <a:pt x="17977" y="9973"/>
                  <a:pt x="17978" y="9954"/>
                  <a:pt x="17983" y="9941"/>
                </a:cubicBezTo>
                <a:cubicBezTo>
                  <a:pt x="17989" y="9926"/>
                  <a:pt x="17999" y="9928"/>
                  <a:pt x="18008" y="9921"/>
                </a:cubicBezTo>
                <a:cubicBezTo>
                  <a:pt x="18022" y="9912"/>
                  <a:pt x="18033" y="9899"/>
                  <a:pt x="18033" y="9870"/>
                </a:cubicBezTo>
                <a:cubicBezTo>
                  <a:pt x="18033" y="9843"/>
                  <a:pt x="18021" y="9833"/>
                  <a:pt x="18017" y="9806"/>
                </a:cubicBezTo>
                <a:cubicBezTo>
                  <a:pt x="18017" y="9796"/>
                  <a:pt x="18017" y="9790"/>
                  <a:pt x="18017" y="9780"/>
                </a:cubicBezTo>
                <a:cubicBezTo>
                  <a:pt x="18017" y="9761"/>
                  <a:pt x="18017" y="9751"/>
                  <a:pt x="18017" y="9732"/>
                </a:cubicBezTo>
                <a:cubicBezTo>
                  <a:pt x="18013" y="9732"/>
                  <a:pt x="18010" y="9735"/>
                  <a:pt x="18005" y="9735"/>
                </a:cubicBezTo>
                <a:cubicBezTo>
                  <a:pt x="17994" y="9735"/>
                  <a:pt x="17988" y="9733"/>
                  <a:pt x="17977" y="9732"/>
                </a:cubicBezTo>
                <a:cubicBezTo>
                  <a:pt x="17978" y="9722"/>
                  <a:pt x="17973" y="9709"/>
                  <a:pt x="17977" y="9703"/>
                </a:cubicBezTo>
                <a:cubicBezTo>
                  <a:pt x="17980" y="9696"/>
                  <a:pt x="17985" y="9694"/>
                  <a:pt x="17989" y="9690"/>
                </a:cubicBezTo>
                <a:cubicBezTo>
                  <a:pt x="17993" y="9685"/>
                  <a:pt x="17997" y="9678"/>
                  <a:pt x="18002" y="9677"/>
                </a:cubicBezTo>
                <a:cubicBezTo>
                  <a:pt x="18012" y="9672"/>
                  <a:pt x="18019" y="9677"/>
                  <a:pt x="18030" y="9677"/>
                </a:cubicBezTo>
                <a:cubicBezTo>
                  <a:pt x="18042" y="9677"/>
                  <a:pt x="18049" y="9664"/>
                  <a:pt x="18058" y="9651"/>
                </a:cubicBezTo>
                <a:cubicBezTo>
                  <a:pt x="18073" y="9632"/>
                  <a:pt x="18080" y="9610"/>
                  <a:pt x="18096" y="9600"/>
                </a:cubicBezTo>
                <a:cubicBezTo>
                  <a:pt x="18100" y="9598"/>
                  <a:pt x="18105" y="9600"/>
                  <a:pt x="18109" y="9600"/>
                </a:cubicBezTo>
                <a:cubicBezTo>
                  <a:pt x="18113" y="9600"/>
                  <a:pt x="18117" y="9593"/>
                  <a:pt x="18121" y="9593"/>
                </a:cubicBezTo>
                <a:cubicBezTo>
                  <a:pt x="18131" y="9591"/>
                  <a:pt x="18137" y="9595"/>
                  <a:pt x="18146" y="9593"/>
                </a:cubicBezTo>
                <a:cubicBezTo>
                  <a:pt x="18151" y="9593"/>
                  <a:pt x="18155" y="9587"/>
                  <a:pt x="18159" y="9587"/>
                </a:cubicBezTo>
                <a:cubicBezTo>
                  <a:pt x="18163" y="9587"/>
                  <a:pt x="18167" y="9580"/>
                  <a:pt x="18172" y="9580"/>
                </a:cubicBezTo>
                <a:cubicBezTo>
                  <a:pt x="18187" y="9577"/>
                  <a:pt x="18194" y="9582"/>
                  <a:pt x="18209" y="9580"/>
                </a:cubicBezTo>
                <a:cubicBezTo>
                  <a:pt x="18214" y="9580"/>
                  <a:pt x="18217" y="9575"/>
                  <a:pt x="18222" y="9574"/>
                </a:cubicBezTo>
                <a:cubicBezTo>
                  <a:pt x="18217" y="9580"/>
                  <a:pt x="18218" y="9598"/>
                  <a:pt x="18213" y="9600"/>
                </a:cubicBezTo>
                <a:cubicBezTo>
                  <a:pt x="18209" y="9602"/>
                  <a:pt x="18204" y="9600"/>
                  <a:pt x="18200" y="9600"/>
                </a:cubicBezTo>
                <a:cubicBezTo>
                  <a:pt x="18191" y="9602"/>
                  <a:pt x="18184" y="9597"/>
                  <a:pt x="18175" y="9600"/>
                </a:cubicBezTo>
                <a:cubicBezTo>
                  <a:pt x="18154" y="9610"/>
                  <a:pt x="18146" y="9651"/>
                  <a:pt x="18124" y="9651"/>
                </a:cubicBezTo>
                <a:lnTo>
                  <a:pt x="18062" y="9651"/>
                </a:lnTo>
                <a:lnTo>
                  <a:pt x="18062" y="9825"/>
                </a:lnTo>
                <a:lnTo>
                  <a:pt x="18086" y="9825"/>
                </a:lnTo>
                <a:cubicBezTo>
                  <a:pt x="18093" y="9825"/>
                  <a:pt x="18096" y="9817"/>
                  <a:pt x="18103" y="9812"/>
                </a:cubicBezTo>
                <a:cubicBezTo>
                  <a:pt x="18112" y="9804"/>
                  <a:pt x="18119" y="9798"/>
                  <a:pt x="18128" y="9787"/>
                </a:cubicBezTo>
                <a:cubicBezTo>
                  <a:pt x="18132" y="9782"/>
                  <a:pt x="18131" y="9769"/>
                  <a:pt x="18134" y="9760"/>
                </a:cubicBezTo>
                <a:cubicBezTo>
                  <a:pt x="18138" y="9751"/>
                  <a:pt x="18141" y="9741"/>
                  <a:pt x="18146" y="9735"/>
                </a:cubicBezTo>
                <a:cubicBezTo>
                  <a:pt x="18151" y="9728"/>
                  <a:pt x="18154" y="9719"/>
                  <a:pt x="18159" y="9715"/>
                </a:cubicBezTo>
                <a:cubicBezTo>
                  <a:pt x="18163" y="9714"/>
                  <a:pt x="18168" y="9711"/>
                  <a:pt x="18172" y="9709"/>
                </a:cubicBezTo>
                <a:cubicBezTo>
                  <a:pt x="18180" y="9706"/>
                  <a:pt x="18190" y="9718"/>
                  <a:pt x="18197" y="9709"/>
                </a:cubicBezTo>
                <a:cubicBezTo>
                  <a:pt x="18201" y="9704"/>
                  <a:pt x="18201" y="9691"/>
                  <a:pt x="18203" y="9683"/>
                </a:cubicBezTo>
                <a:cubicBezTo>
                  <a:pt x="18206" y="9675"/>
                  <a:pt x="18202" y="9665"/>
                  <a:pt x="18203" y="9657"/>
                </a:cubicBezTo>
                <a:cubicBezTo>
                  <a:pt x="18205" y="9648"/>
                  <a:pt x="18213" y="9651"/>
                  <a:pt x="18216" y="9645"/>
                </a:cubicBezTo>
                <a:cubicBezTo>
                  <a:pt x="18218" y="9656"/>
                  <a:pt x="18223" y="9659"/>
                  <a:pt x="18225" y="9671"/>
                </a:cubicBezTo>
                <a:cubicBezTo>
                  <a:pt x="18227" y="9679"/>
                  <a:pt x="18223" y="9690"/>
                  <a:pt x="18225" y="9696"/>
                </a:cubicBezTo>
                <a:cubicBezTo>
                  <a:pt x="18228" y="9706"/>
                  <a:pt x="18233" y="9711"/>
                  <a:pt x="18238" y="9715"/>
                </a:cubicBezTo>
                <a:cubicBezTo>
                  <a:pt x="18244" y="9724"/>
                  <a:pt x="18250" y="9722"/>
                  <a:pt x="18258" y="9722"/>
                </a:cubicBezTo>
                <a:cubicBezTo>
                  <a:pt x="18267" y="9722"/>
                  <a:pt x="18270" y="9709"/>
                  <a:pt x="18275" y="9696"/>
                </a:cubicBezTo>
                <a:cubicBezTo>
                  <a:pt x="18279" y="9688"/>
                  <a:pt x="18278" y="9679"/>
                  <a:pt x="18282" y="9671"/>
                </a:cubicBezTo>
                <a:cubicBezTo>
                  <a:pt x="18291" y="9651"/>
                  <a:pt x="18303" y="9657"/>
                  <a:pt x="18316" y="9657"/>
                </a:cubicBezTo>
                <a:cubicBezTo>
                  <a:pt x="18317" y="9648"/>
                  <a:pt x="18316" y="9641"/>
                  <a:pt x="18316" y="9632"/>
                </a:cubicBezTo>
                <a:cubicBezTo>
                  <a:pt x="18316" y="9620"/>
                  <a:pt x="18323" y="9617"/>
                  <a:pt x="18323" y="9606"/>
                </a:cubicBezTo>
                <a:cubicBezTo>
                  <a:pt x="18323" y="9595"/>
                  <a:pt x="18317" y="9590"/>
                  <a:pt x="18316" y="9580"/>
                </a:cubicBezTo>
                <a:cubicBezTo>
                  <a:pt x="18316" y="9572"/>
                  <a:pt x="18314" y="9563"/>
                  <a:pt x="18313" y="9554"/>
                </a:cubicBezTo>
                <a:lnTo>
                  <a:pt x="18326" y="9545"/>
                </a:lnTo>
                <a:lnTo>
                  <a:pt x="18467" y="9548"/>
                </a:lnTo>
                <a:cubicBezTo>
                  <a:pt x="18475" y="9532"/>
                  <a:pt x="18479" y="9514"/>
                  <a:pt x="18489" y="9510"/>
                </a:cubicBezTo>
                <a:cubicBezTo>
                  <a:pt x="18500" y="9504"/>
                  <a:pt x="18507" y="9518"/>
                  <a:pt x="18518" y="9516"/>
                </a:cubicBezTo>
                <a:cubicBezTo>
                  <a:pt x="18527" y="9514"/>
                  <a:pt x="18535" y="9505"/>
                  <a:pt x="18540" y="9490"/>
                </a:cubicBezTo>
                <a:cubicBezTo>
                  <a:pt x="18546" y="9473"/>
                  <a:pt x="18552" y="9460"/>
                  <a:pt x="18552" y="9437"/>
                </a:cubicBezTo>
                <a:lnTo>
                  <a:pt x="18552" y="9312"/>
                </a:lnTo>
                <a:cubicBezTo>
                  <a:pt x="18552" y="9301"/>
                  <a:pt x="18554" y="9294"/>
                  <a:pt x="18555" y="9284"/>
                </a:cubicBezTo>
                <a:cubicBezTo>
                  <a:pt x="18556" y="9277"/>
                  <a:pt x="18558" y="9266"/>
                  <a:pt x="18559" y="9258"/>
                </a:cubicBezTo>
                <a:cubicBezTo>
                  <a:pt x="18563" y="9234"/>
                  <a:pt x="18576" y="9231"/>
                  <a:pt x="18578" y="9207"/>
                </a:cubicBezTo>
                <a:lnTo>
                  <a:pt x="18578" y="9181"/>
                </a:lnTo>
                <a:cubicBezTo>
                  <a:pt x="18578" y="9162"/>
                  <a:pt x="18575" y="9149"/>
                  <a:pt x="18574" y="9130"/>
                </a:cubicBezTo>
                <a:lnTo>
                  <a:pt x="18574" y="9087"/>
                </a:lnTo>
                <a:cubicBezTo>
                  <a:pt x="18574" y="9071"/>
                  <a:pt x="18571" y="9061"/>
                  <a:pt x="18574" y="9046"/>
                </a:cubicBezTo>
                <a:cubicBezTo>
                  <a:pt x="18578" y="9033"/>
                  <a:pt x="18585" y="9035"/>
                  <a:pt x="18590" y="9027"/>
                </a:cubicBezTo>
                <a:cubicBezTo>
                  <a:pt x="18594" y="9022"/>
                  <a:pt x="18601" y="9023"/>
                  <a:pt x="18603" y="9014"/>
                </a:cubicBezTo>
                <a:cubicBezTo>
                  <a:pt x="18608" y="8986"/>
                  <a:pt x="18604" y="8967"/>
                  <a:pt x="18606" y="8937"/>
                </a:cubicBezTo>
                <a:cubicBezTo>
                  <a:pt x="18606" y="8927"/>
                  <a:pt x="18608" y="8919"/>
                  <a:pt x="18609" y="8911"/>
                </a:cubicBezTo>
                <a:cubicBezTo>
                  <a:pt x="18611" y="8891"/>
                  <a:pt x="18614" y="8877"/>
                  <a:pt x="18618" y="8859"/>
                </a:cubicBezTo>
                <a:cubicBezTo>
                  <a:pt x="18621" y="8848"/>
                  <a:pt x="18626" y="8845"/>
                  <a:pt x="18628" y="8834"/>
                </a:cubicBezTo>
                <a:cubicBezTo>
                  <a:pt x="18632" y="8813"/>
                  <a:pt x="18631" y="8798"/>
                  <a:pt x="18631" y="8776"/>
                </a:cubicBezTo>
                <a:cubicBezTo>
                  <a:pt x="18631" y="8756"/>
                  <a:pt x="18632" y="8740"/>
                  <a:pt x="18628" y="8724"/>
                </a:cubicBezTo>
                <a:cubicBezTo>
                  <a:pt x="18625" y="8713"/>
                  <a:pt x="18618" y="8714"/>
                  <a:pt x="18615" y="8705"/>
                </a:cubicBezTo>
                <a:cubicBezTo>
                  <a:pt x="18613" y="8697"/>
                  <a:pt x="18611" y="8687"/>
                  <a:pt x="18609" y="8679"/>
                </a:cubicBezTo>
                <a:cubicBezTo>
                  <a:pt x="18603" y="8661"/>
                  <a:pt x="18597" y="8648"/>
                  <a:pt x="18593" y="8628"/>
                </a:cubicBezTo>
                <a:cubicBezTo>
                  <a:pt x="18593" y="8619"/>
                  <a:pt x="18594" y="8610"/>
                  <a:pt x="18593" y="8602"/>
                </a:cubicBezTo>
                <a:cubicBezTo>
                  <a:pt x="18590" y="8581"/>
                  <a:pt x="18584" y="8572"/>
                  <a:pt x="18581" y="8550"/>
                </a:cubicBezTo>
                <a:cubicBezTo>
                  <a:pt x="18580" y="8543"/>
                  <a:pt x="18582" y="8533"/>
                  <a:pt x="18581" y="8525"/>
                </a:cubicBezTo>
                <a:cubicBezTo>
                  <a:pt x="18579" y="8515"/>
                  <a:pt x="18578" y="8505"/>
                  <a:pt x="18574" y="8499"/>
                </a:cubicBezTo>
                <a:cubicBezTo>
                  <a:pt x="18571" y="8494"/>
                  <a:pt x="18566" y="8495"/>
                  <a:pt x="18562" y="8492"/>
                </a:cubicBezTo>
                <a:cubicBezTo>
                  <a:pt x="18553" y="8485"/>
                  <a:pt x="18545" y="8482"/>
                  <a:pt x="18537" y="8479"/>
                </a:cubicBezTo>
                <a:lnTo>
                  <a:pt x="18537" y="8441"/>
                </a:lnTo>
                <a:lnTo>
                  <a:pt x="18599" y="8441"/>
                </a:lnTo>
                <a:cubicBezTo>
                  <a:pt x="18606" y="8441"/>
                  <a:pt x="18608" y="8421"/>
                  <a:pt x="18615" y="8421"/>
                </a:cubicBezTo>
                <a:lnTo>
                  <a:pt x="18622" y="8421"/>
                </a:lnTo>
                <a:cubicBezTo>
                  <a:pt x="18629" y="8421"/>
                  <a:pt x="18634" y="8436"/>
                  <a:pt x="18641" y="8441"/>
                </a:cubicBezTo>
                <a:cubicBezTo>
                  <a:pt x="18645" y="8444"/>
                  <a:pt x="18648" y="8450"/>
                  <a:pt x="18653" y="8453"/>
                </a:cubicBezTo>
                <a:cubicBezTo>
                  <a:pt x="18657" y="8457"/>
                  <a:pt x="18662" y="8450"/>
                  <a:pt x="18666" y="8453"/>
                </a:cubicBezTo>
                <a:cubicBezTo>
                  <a:pt x="18670" y="8458"/>
                  <a:pt x="18667" y="8476"/>
                  <a:pt x="18672" y="8479"/>
                </a:cubicBezTo>
                <a:cubicBezTo>
                  <a:pt x="18681" y="8487"/>
                  <a:pt x="18689" y="8484"/>
                  <a:pt x="18700" y="8486"/>
                </a:cubicBezTo>
                <a:cubicBezTo>
                  <a:pt x="18711" y="8487"/>
                  <a:pt x="18718" y="8490"/>
                  <a:pt x="18729" y="8492"/>
                </a:cubicBezTo>
                <a:cubicBezTo>
                  <a:pt x="18729" y="8482"/>
                  <a:pt x="18732" y="8476"/>
                  <a:pt x="18732" y="8467"/>
                </a:cubicBezTo>
                <a:cubicBezTo>
                  <a:pt x="18733" y="8436"/>
                  <a:pt x="18730" y="8419"/>
                  <a:pt x="18729" y="8389"/>
                </a:cubicBezTo>
                <a:lnTo>
                  <a:pt x="18797" y="8389"/>
                </a:lnTo>
                <a:cubicBezTo>
                  <a:pt x="18803" y="8389"/>
                  <a:pt x="18805" y="8373"/>
                  <a:pt x="18810" y="8370"/>
                </a:cubicBezTo>
                <a:cubicBezTo>
                  <a:pt x="18814" y="8368"/>
                  <a:pt x="18819" y="8366"/>
                  <a:pt x="18823" y="8363"/>
                </a:cubicBezTo>
                <a:cubicBezTo>
                  <a:pt x="18827" y="8360"/>
                  <a:pt x="18833" y="8363"/>
                  <a:pt x="18835" y="8357"/>
                </a:cubicBezTo>
                <a:cubicBezTo>
                  <a:pt x="18838" y="8351"/>
                  <a:pt x="18838" y="8339"/>
                  <a:pt x="18839" y="8331"/>
                </a:cubicBezTo>
                <a:cubicBezTo>
                  <a:pt x="18841" y="8314"/>
                  <a:pt x="18838" y="8297"/>
                  <a:pt x="18839" y="8280"/>
                </a:cubicBezTo>
                <a:cubicBezTo>
                  <a:pt x="18839" y="8272"/>
                  <a:pt x="18840" y="8262"/>
                  <a:pt x="18842" y="8254"/>
                </a:cubicBezTo>
                <a:cubicBezTo>
                  <a:pt x="18843" y="8244"/>
                  <a:pt x="18844" y="8235"/>
                  <a:pt x="18848" y="8228"/>
                </a:cubicBezTo>
                <a:cubicBezTo>
                  <a:pt x="18851" y="8224"/>
                  <a:pt x="18857" y="8225"/>
                  <a:pt x="18861" y="8222"/>
                </a:cubicBezTo>
                <a:cubicBezTo>
                  <a:pt x="18865" y="8218"/>
                  <a:pt x="18869" y="8210"/>
                  <a:pt x="18873" y="8209"/>
                </a:cubicBezTo>
                <a:cubicBezTo>
                  <a:pt x="18882" y="8206"/>
                  <a:pt x="18890" y="8213"/>
                  <a:pt x="18899" y="8209"/>
                </a:cubicBezTo>
                <a:cubicBezTo>
                  <a:pt x="18904" y="8206"/>
                  <a:pt x="18906" y="8193"/>
                  <a:pt x="18911" y="8189"/>
                </a:cubicBezTo>
                <a:cubicBezTo>
                  <a:pt x="18924" y="8180"/>
                  <a:pt x="18935" y="8175"/>
                  <a:pt x="18949" y="8170"/>
                </a:cubicBezTo>
                <a:lnTo>
                  <a:pt x="18961" y="8170"/>
                </a:lnTo>
                <a:cubicBezTo>
                  <a:pt x="18965" y="8170"/>
                  <a:pt x="18970" y="8165"/>
                  <a:pt x="18974" y="8164"/>
                </a:cubicBezTo>
                <a:cubicBezTo>
                  <a:pt x="18978" y="8162"/>
                  <a:pt x="18983" y="8164"/>
                  <a:pt x="18986" y="8158"/>
                </a:cubicBezTo>
                <a:cubicBezTo>
                  <a:pt x="18990" y="8151"/>
                  <a:pt x="18987" y="8140"/>
                  <a:pt x="18990" y="8132"/>
                </a:cubicBezTo>
                <a:cubicBezTo>
                  <a:pt x="18992" y="8124"/>
                  <a:pt x="18991" y="8112"/>
                  <a:pt x="18993" y="8106"/>
                </a:cubicBezTo>
                <a:cubicBezTo>
                  <a:pt x="18995" y="8098"/>
                  <a:pt x="19002" y="8099"/>
                  <a:pt x="19005" y="8093"/>
                </a:cubicBezTo>
                <a:cubicBezTo>
                  <a:pt x="19009" y="8085"/>
                  <a:pt x="19012" y="8075"/>
                  <a:pt x="19015" y="8067"/>
                </a:cubicBezTo>
                <a:cubicBezTo>
                  <a:pt x="19018" y="8059"/>
                  <a:pt x="19025" y="8058"/>
                  <a:pt x="19028" y="8048"/>
                </a:cubicBezTo>
                <a:cubicBezTo>
                  <a:pt x="19029" y="8040"/>
                  <a:pt x="19029" y="8031"/>
                  <a:pt x="19030" y="8022"/>
                </a:cubicBezTo>
                <a:cubicBezTo>
                  <a:pt x="19032" y="8014"/>
                  <a:pt x="19030" y="8000"/>
                  <a:pt x="19030" y="7990"/>
                </a:cubicBezTo>
                <a:cubicBezTo>
                  <a:pt x="19026" y="7992"/>
                  <a:pt x="19022" y="7987"/>
                  <a:pt x="19018" y="7990"/>
                </a:cubicBezTo>
                <a:close/>
                <a:moveTo>
                  <a:pt x="10323" y="9196"/>
                </a:moveTo>
                <a:cubicBezTo>
                  <a:pt x="10292" y="9196"/>
                  <a:pt x="10276" y="9237"/>
                  <a:pt x="10247" y="9260"/>
                </a:cubicBezTo>
                <a:cubicBezTo>
                  <a:pt x="10240" y="9266"/>
                  <a:pt x="10230" y="9257"/>
                  <a:pt x="10223" y="9260"/>
                </a:cubicBezTo>
                <a:cubicBezTo>
                  <a:pt x="10210" y="9270"/>
                  <a:pt x="10207" y="9293"/>
                  <a:pt x="10197" y="9312"/>
                </a:cubicBezTo>
                <a:lnTo>
                  <a:pt x="10072" y="9312"/>
                </a:lnTo>
                <a:cubicBezTo>
                  <a:pt x="10068" y="9331"/>
                  <a:pt x="10063" y="9344"/>
                  <a:pt x="10059" y="9363"/>
                </a:cubicBezTo>
                <a:cubicBezTo>
                  <a:pt x="10056" y="9379"/>
                  <a:pt x="10057" y="9401"/>
                  <a:pt x="10053" y="9414"/>
                </a:cubicBezTo>
                <a:cubicBezTo>
                  <a:pt x="10045" y="9434"/>
                  <a:pt x="10039" y="9443"/>
                  <a:pt x="10027" y="9453"/>
                </a:cubicBezTo>
                <a:cubicBezTo>
                  <a:pt x="10020" y="9460"/>
                  <a:pt x="10012" y="9453"/>
                  <a:pt x="10002" y="9453"/>
                </a:cubicBezTo>
                <a:cubicBezTo>
                  <a:pt x="9984" y="9456"/>
                  <a:pt x="9969" y="9447"/>
                  <a:pt x="9952" y="9453"/>
                </a:cubicBezTo>
                <a:cubicBezTo>
                  <a:pt x="9942" y="9456"/>
                  <a:pt x="9938" y="9479"/>
                  <a:pt x="9927" y="9479"/>
                </a:cubicBezTo>
                <a:lnTo>
                  <a:pt x="9914" y="9479"/>
                </a:lnTo>
                <a:cubicBezTo>
                  <a:pt x="9900" y="9479"/>
                  <a:pt x="9891" y="9466"/>
                  <a:pt x="9877" y="9466"/>
                </a:cubicBezTo>
                <a:cubicBezTo>
                  <a:pt x="9847" y="9463"/>
                  <a:pt x="9829" y="9475"/>
                  <a:pt x="9801" y="9466"/>
                </a:cubicBezTo>
                <a:cubicBezTo>
                  <a:pt x="9793" y="9463"/>
                  <a:pt x="9784" y="9460"/>
                  <a:pt x="9776" y="9453"/>
                </a:cubicBezTo>
                <a:cubicBezTo>
                  <a:pt x="9765" y="9447"/>
                  <a:pt x="9762" y="9424"/>
                  <a:pt x="9751" y="9414"/>
                </a:cubicBezTo>
                <a:lnTo>
                  <a:pt x="9725" y="9389"/>
                </a:lnTo>
                <a:cubicBezTo>
                  <a:pt x="9721" y="9411"/>
                  <a:pt x="9708" y="9418"/>
                  <a:pt x="9707" y="9440"/>
                </a:cubicBezTo>
                <a:cubicBezTo>
                  <a:pt x="9705" y="9456"/>
                  <a:pt x="9708" y="9476"/>
                  <a:pt x="9707" y="9492"/>
                </a:cubicBezTo>
                <a:cubicBezTo>
                  <a:pt x="9705" y="9508"/>
                  <a:pt x="9700" y="9525"/>
                  <a:pt x="9700" y="9544"/>
                </a:cubicBezTo>
                <a:cubicBezTo>
                  <a:pt x="9698" y="9576"/>
                  <a:pt x="9700" y="9595"/>
                  <a:pt x="9700" y="9627"/>
                </a:cubicBezTo>
                <a:cubicBezTo>
                  <a:pt x="9691" y="9627"/>
                  <a:pt x="9684" y="9621"/>
                  <a:pt x="9675" y="9621"/>
                </a:cubicBezTo>
                <a:cubicBezTo>
                  <a:pt x="9666" y="9621"/>
                  <a:pt x="9659" y="9633"/>
                  <a:pt x="9650" y="9633"/>
                </a:cubicBezTo>
                <a:cubicBezTo>
                  <a:pt x="9632" y="9633"/>
                  <a:pt x="9623" y="9627"/>
                  <a:pt x="9606" y="9627"/>
                </a:cubicBezTo>
                <a:lnTo>
                  <a:pt x="9606" y="9839"/>
                </a:lnTo>
                <a:lnTo>
                  <a:pt x="9511" y="9839"/>
                </a:lnTo>
                <a:cubicBezTo>
                  <a:pt x="9510" y="9878"/>
                  <a:pt x="9507" y="9904"/>
                  <a:pt x="9505" y="9942"/>
                </a:cubicBezTo>
                <a:cubicBezTo>
                  <a:pt x="9504" y="9981"/>
                  <a:pt x="9507" y="10007"/>
                  <a:pt x="9505" y="10045"/>
                </a:cubicBezTo>
                <a:cubicBezTo>
                  <a:pt x="9505" y="10068"/>
                  <a:pt x="9494" y="10078"/>
                  <a:pt x="9493" y="10097"/>
                </a:cubicBezTo>
                <a:cubicBezTo>
                  <a:pt x="9490" y="10132"/>
                  <a:pt x="9486" y="10174"/>
                  <a:pt x="9486" y="10213"/>
                </a:cubicBezTo>
                <a:lnTo>
                  <a:pt x="9486" y="10303"/>
                </a:lnTo>
                <a:lnTo>
                  <a:pt x="9411" y="10303"/>
                </a:lnTo>
                <a:cubicBezTo>
                  <a:pt x="9409" y="10367"/>
                  <a:pt x="9405" y="10426"/>
                  <a:pt x="9380" y="10458"/>
                </a:cubicBezTo>
                <a:cubicBezTo>
                  <a:pt x="9372" y="10467"/>
                  <a:pt x="9361" y="10464"/>
                  <a:pt x="9354" y="10470"/>
                </a:cubicBezTo>
                <a:cubicBezTo>
                  <a:pt x="9345" y="10483"/>
                  <a:pt x="9346" y="10512"/>
                  <a:pt x="9335" y="10522"/>
                </a:cubicBezTo>
                <a:cubicBezTo>
                  <a:pt x="9327" y="10528"/>
                  <a:pt x="9318" y="10528"/>
                  <a:pt x="9310" y="10535"/>
                </a:cubicBezTo>
                <a:cubicBezTo>
                  <a:pt x="9302" y="10541"/>
                  <a:pt x="9291" y="10528"/>
                  <a:pt x="9285" y="10535"/>
                </a:cubicBezTo>
                <a:cubicBezTo>
                  <a:pt x="9277" y="10545"/>
                  <a:pt x="9279" y="10571"/>
                  <a:pt x="9272" y="10587"/>
                </a:cubicBezTo>
                <a:cubicBezTo>
                  <a:pt x="9266" y="10603"/>
                  <a:pt x="9258" y="10618"/>
                  <a:pt x="9253" y="10637"/>
                </a:cubicBezTo>
                <a:cubicBezTo>
                  <a:pt x="9243" y="10680"/>
                  <a:pt x="9239" y="10712"/>
                  <a:pt x="9228" y="10754"/>
                </a:cubicBezTo>
                <a:cubicBezTo>
                  <a:pt x="9224" y="10776"/>
                  <a:pt x="9216" y="10793"/>
                  <a:pt x="9210" y="10818"/>
                </a:cubicBezTo>
                <a:cubicBezTo>
                  <a:pt x="9206" y="10834"/>
                  <a:pt x="9208" y="10854"/>
                  <a:pt x="9203" y="10870"/>
                </a:cubicBezTo>
                <a:cubicBezTo>
                  <a:pt x="9197" y="10892"/>
                  <a:pt x="9183" y="10899"/>
                  <a:pt x="9178" y="10921"/>
                </a:cubicBezTo>
                <a:cubicBezTo>
                  <a:pt x="9173" y="10941"/>
                  <a:pt x="9170" y="10957"/>
                  <a:pt x="9165" y="10973"/>
                </a:cubicBezTo>
                <a:cubicBezTo>
                  <a:pt x="9161" y="10989"/>
                  <a:pt x="9164" y="11008"/>
                  <a:pt x="9159" y="11024"/>
                </a:cubicBezTo>
                <a:cubicBezTo>
                  <a:pt x="9154" y="11040"/>
                  <a:pt x="9142" y="11021"/>
                  <a:pt x="9134" y="11024"/>
                </a:cubicBezTo>
                <a:cubicBezTo>
                  <a:pt x="9118" y="11034"/>
                  <a:pt x="9107" y="11034"/>
                  <a:pt x="9090" y="11037"/>
                </a:cubicBezTo>
                <a:cubicBezTo>
                  <a:pt x="9090" y="11102"/>
                  <a:pt x="9093" y="11140"/>
                  <a:pt x="9090" y="11204"/>
                </a:cubicBezTo>
                <a:cubicBezTo>
                  <a:pt x="9090" y="11224"/>
                  <a:pt x="9085" y="11240"/>
                  <a:pt x="9084" y="11256"/>
                </a:cubicBezTo>
                <a:cubicBezTo>
                  <a:pt x="9082" y="11272"/>
                  <a:pt x="9082" y="11295"/>
                  <a:pt x="9077" y="11307"/>
                </a:cubicBezTo>
                <a:cubicBezTo>
                  <a:pt x="9071" y="11327"/>
                  <a:pt x="9061" y="11330"/>
                  <a:pt x="9052" y="11346"/>
                </a:cubicBezTo>
                <a:cubicBezTo>
                  <a:pt x="9046" y="11356"/>
                  <a:pt x="9035" y="11349"/>
                  <a:pt x="9027" y="11359"/>
                </a:cubicBezTo>
                <a:cubicBezTo>
                  <a:pt x="9019" y="11369"/>
                  <a:pt x="9021" y="11394"/>
                  <a:pt x="9014" y="11410"/>
                </a:cubicBezTo>
                <a:lnTo>
                  <a:pt x="9014" y="11500"/>
                </a:lnTo>
                <a:cubicBezTo>
                  <a:pt x="9033" y="11504"/>
                  <a:pt x="9046" y="11510"/>
                  <a:pt x="9065" y="11513"/>
                </a:cubicBezTo>
                <a:cubicBezTo>
                  <a:pt x="9074" y="11513"/>
                  <a:pt x="9082" y="11510"/>
                  <a:pt x="9090" y="11513"/>
                </a:cubicBezTo>
                <a:cubicBezTo>
                  <a:pt x="9098" y="11517"/>
                  <a:pt x="9107" y="11510"/>
                  <a:pt x="9115" y="11513"/>
                </a:cubicBezTo>
                <a:cubicBezTo>
                  <a:pt x="9126" y="11517"/>
                  <a:pt x="9124" y="11552"/>
                  <a:pt x="9134" y="11565"/>
                </a:cubicBezTo>
                <a:lnTo>
                  <a:pt x="9121" y="11616"/>
                </a:lnTo>
                <a:cubicBezTo>
                  <a:pt x="9117" y="11636"/>
                  <a:pt x="9102" y="11642"/>
                  <a:pt x="9102" y="11665"/>
                </a:cubicBezTo>
                <a:cubicBezTo>
                  <a:pt x="9102" y="11787"/>
                  <a:pt x="9109" y="11855"/>
                  <a:pt x="9109" y="11977"/>
                </a:cubicBezTo>
                <a:lnTo>
                  <a:pt x="9109" y="12028"/>
                </a:lnTo>
                <a:cubicBezTo>
                  <a:pt x="9109" y="12044"/>
                  <a:pt x="9112" y="12064"/>
                  <a:pt x="9109" y="12080"/>
                </a:cubicBezTo>
                <a:cubicBezTo>
                  <a:pt x="9104" y="12102"/>
                  <a:pt x="9096" y="12116"/>
                  <a:pt x="9090" y="12132"/>
                </a:cubicBezTo>
                <a:cubicBezTo>
                  <a:pt x="9085" y="12145"/>
                  <a:pt x="9068" y="12119"/>
                  <a:pt x="9065" y="12132"/>
                </a:cubicBezTo>
                <a:cubicBezTo>
                  <a:pt x="9062" y="12145"/>
                  <a:pt x="9059" y="12164"/>
                  <a:pt x="9059" y="12183"/>
                </a:cubicBezTo>
                <a:cubicBezTo>
                  <a:pt x="9059" y="12206"/>
                  <a:pt x="9070" y="12216"/>
                  <a:pt x="9071" y="12235"/>
                </a:cubicBezTo>
                <a:cubicBezTo>
                  <a:pt x="9073" y="12251"/>
                  <a:pt x="9076" y="12270"/>
                  <a:pt x="9077" y="12286"/>
                </a:cubicBezTo>
                <a:cubicBezTo>
                  <a:pt x="9079" y="12303"/>
                  <a:pt x="9084" y="12318"/>
                  <a:pt x="9084" y="12338"/>
                </a:cubicBezTo>
                <a:lnTo>
                  <a:pt x="9084" y="12389"/>
                </a:lnTo>
                <a:cubicBezTo>
                  <a:pt x="9085" y="12428"/>
                  <a:pt x="9082" y="12460"/>
                  <a:pt x="9090" y="12492"/>
                </a:cubicBezTo>
                <a:cubicBezTo>
                  <a:pt x="9095" y="12515"/>
                  <a:pt x="9107" y="12512"/>
                  <a:pt x="9115" y="12531"/>
                </a:cubicBezTo>
                <a:cubicBezTo>
                  <a:pt x="9121" y="12547"/>
                  <a:pt x="9120" y="12569"/>
                  <a:pt x="9128" y="12582"/>
                </a:cubicBezTo>
                <a:cubicBezTo>
                  <a:pt x="9136" y="12595"/>
                  <a:pt x="9145" y="12599"/>
                  <a:pt x="9153" y="12608"/>
                </a:cubicBezTo>
                <a:cubicBezTo>
                  <a:pt x="9162" y="12618"/>
                  <a:pt x="9167" y="12640"/>
                  <a:pt x="9178" y="12647"/>
                </a:cubicBezTo>
                <a:cubicBezTo>
                  <a:pt x="9186" y="12653"/>
                  <a:pt x="9195" y="12640"/>
                  <a:pt x="9203" y="12647"/>
                </a:cubicBezTo>
                <a:cubicBezTo>
                  <a:pt x="9213" y="12656"/>
                  <a:pt x="9222" y="12656"/>
                  <a:pt x="9228" y="12672"/>
                </a:cubicBezTo>
                <a:cubicBezTo>
                  <a:pt x="9239" y="12698"/>
                  <a:pt x="9230" y="12750"/>
                  <a:pt x="9241" y="12775"/>
                </a:cubicBezTo>
                <a:cubicBezTo>
                  <a:pt x="9247" y="12792"/>
                  <a:pt x="9258" y="12792"/>
                  <a:pt x="9266" y="12801"/>
                </a:cubicBezTo>
                <a:cubicBezTo>
                  <a:pt x="9274" y="12811"/>
                  <a:pt x="9282" y="12798"/>
                  <a:pt x="9291" y="12801"/>
                </a:cubicBezTo>
                <a:cubicBezTo>
                  <a:pt x="9291" y="12862"/>
                  <a:pt x="9286" y="12898"/>
                  <a:pt x="9291" y="12956"/>
                </a:cubicBezTo>
                <a:cubicBezTo>
                  <a:pt x="9293" y="12978"/>
                  <a:pt x="9304" y="12988"/>
                  <a:pt x="9310" y="13007"/>
                </a:cubicBezTo>
                <a:cubicBezTo>
                  <a:pt x="9317" y="13026"/>
                  <a:pt x="9331" y="13023"/>
                  <a:pt x="9342" y="13033"/>
                </a:cubicBezTo>
                <a:cubicBezTo>
                  <a:pt x="9361" y="13052"/>
                  <a:pt x="9371" y="13081"/>
                  <a:pt x="9392" y="13097"/>
                </a:cubicBezTo>
                <a:cubicBezTo>
                  <a:pt x="9412" y="13113"/>
                  <a:pt x="9426" y="13107"/>
                  <a:pt x="9449" y="13110"/>
                </a:cubicBezTo>
                <a:cubicBezTo>
                  <a:pt x="9450" y="13129"/>
                  <a:pt x="9455" y="13142"/>
                  <a:pt x="9455" y="13162"/>
                </a:cubicBezTo>
                <a:cubicBezTo>
                  <a:pt x="9455" y="13181"/>
                  <a:pt x="9453" y="13197"/>
                  <a:pt x="9455" y="13214"/>
                </a:cubicBezTo>
                <a:cubicBezTo>
                  <a:pt x="9457" y="13230"/>
                  <a:pt x="9450" y="13249"/>
                  <a:pt x="9455" y="13264"/>
                </a:cubicBezTo>
                <a:cubicBezTo>
                  <a:pt x="9460" y="13281"/>
                  <a:pt x="9472" y="13278"/>
                  <a:pt x="9480" y="13290"/>
                </a:cubicBezTo>
                <a:cubicBezTo>
                  <a:pt x="9488" y="13303"/>
                  <a:pt x="9497" y="13306"/>
                  <a:pt x="9505" y="13316"/>
                </a:cubicBezTo>
                <a:cubicBezTo>
                  <a:pt x="9515" y="13329"/>
                  <a:pt x="9515" y="13355"/>
                  <a:pt x="9524" y="13368"/>
                </a:cubicBezTo>
                <a:cubicBezTo>
                  <a:pt x="9540" y="13394"/>
                  <a:pt x="9554" y="13419"/>
                  <a:pt x="9574" y="13432"/>
                </a:cubicBezTo>
                <a:cubicBezTo>
                  <a:pt x="9582" y="13435"/>
                  <a:pt x="9592" y="13429"/>
                  <a:pt x="9599" y="13432"/>
                </a:cubicBezTo>
                <a:cubicBezTo>
                  <a:pt x="9609" y="13435"/>
                  <a:pt x="9615" y="13455"/>
                  <a:pt x="9625" y="13458"/>
                </a:cubicBezTo>
                <a:cubicBezTo>
                  <a:pt x="9637" y="13464"/>
                  <a:pt x="9648" y="13471"/>
                  <a:pt x="9663" y="13471"/>
                </a:cubicBezTo>
                <a:cubicBezTo>
                  <a:pt x="9677" y="13471"/>
                  <a:pt x="9680" y="13442"/>
                  <a:pt x="9688" y="13419"/>
                </a:cubicBezTo>
                <a:cubicBezTo>
                  <a:pt x="9692" y="13406"/>
                  <a:pt x="9688" y="13378"/>
                  <a:pt x="9694" y="13368"/>
                </a:cubicBezTo>
                <a:cubicBezTo>
                  <a:pt x="9708" y="13345"/>
                  <a:pt x="9725" y="13355"/>
                  <a:pt x="9744" y="13355"/>
                </a:cubicBezTo>
                <a:cubicBezTo>
                  <a:pt x="9754" y="13355"/>
                  <a:pt x="9760" y="13368"/>
                  <a:pt x="9769" y="13368"/>
                </a:cubicBezTo>
                <a:cubicBezTo>
                  <a:pt x="9779" y="13368"/>
                  <a:pt x="9785" y="13355"/>
                  <a:pt x="9795" y="13355"/>
                </a:cubicBezTo>
                <a:lnTo>
                  <a:pt x="9810" y="13355"/>
                </a:lnTo>
                <a:cubicBezTo>
                  <a:pt x="9836" y="13355"/>
                  <a:pt x="9853" y="13348"/>
                  <a:pt x="9877" y="13355"/>
                </a:cubicBezTo>
                <a:cubicBezTo>
                  <a:pt x="9884" y="13355"/>
                  <a:pt x="9894" y="13348"/>
                  <a:pt x="9902" y="13355"/>
                </a:cubicBezTo>
                <a:cubicBezTo>
                  <a:pt x="9911" y="13361"/>
                  <a:pt x="9905" y="13397"/>
                  <a:pt x="9914" y="13406"/>
                </a:cubicBezTo>
                <a:cubicBezTo>
                  <a:pt x="9936" y="13429"/>
                  <a:pt x="9952" y="13419"/>
                  <a:pt x="9977" y="13419"/>
                </a:cubicBezTo>
                <a:cubicBezTo>
                  <a:pt x="9991" y="13419"/>
                  <a:pt x="10002" y="13422"/>
                  <a:pt x="10015" y="13419"/>
                </a:cubicBezTo>
                <a:cubicBezTo>
                  <a:pt x="10024" y="13416"/>
                  <a:pt x="10031" y="13400"/>
                  <a:pt x="10040" y="13394"/>
                </a:cubicBezTo>
                <a:cubicBezTo>
                  <a:pt x="10048" y="13387"/>
                  <a:pt x="10057" y="13403"/>
                  <a:pt x="10065" y="13394"/>
                </a:cubicBezTo>
                <a:cubicBezTo>
                  <a:pt x="10073" y="13384"/>
                  <a:pt x="10070" y="13355"/>
                  <a:pt x="10078" y="13342"/>
                </a:cubicBezTo>
                <a:cubicBezTo>
                  <a:pt x="10086" y="13329"/>
                  <a:pt x="10094" y="13316"/>
                  <a:pt x="10103" y="13303"/>
                </a:cubicBezTo>
                <a:cubicBezTo>
                  <a:pt x="10113" y="13291"/>
                  <a:pt x="10117" y="13268"/>
                  <a:pt x="10128" y="13264"/>
                </a:cubicBezTo>
                <a:cubicBezTo>
                  <a:pt x="10145" y="13258"/>
                  <a:pt x="10160" y="13264"/>
                  <a:pt x="10178" y="13264"/>
                </a:cubicBezTo>
                <a:cubicBezTo>
                  <a:pt x="10197" y="13264"/>
                  <a:pt x="10210" y="13281"/>
                  <a:pt x="10229" y="13278"/>
                </a:cubicBezTo>
                <a:lnTo>
                  <a:pt x="10241" y="13278"/>
                </a:lnTo>
                <a:cubicBezTo>
                  <a:pt x="10256" y="13271"/>
                  <a:pt x="10259" y="13235"/>
                  <a:pt x="10273" y="13226"/>
                </a:cubicBezTo>
                <a:cubicBezTo>
                  <a:pt x="10295" y="13210"/>
                  <a:pt x="10314" y="13200"/>
                  <a:pt x="10339" y="13200"/>
                </a:cubicBezTo>
                <a:cubicBezTo>
                  <a:pt x="10355" y="13200"/>
                  <a:pt x="10370" y="13191"/>
                  <a:pt x="10380" y="13214"/>
                </a:cubicBezTo>
                <a:cubicBezTo>
                  <a:pt x="10385" y="13227"/>
                  <a:pt x="10383" y="13252"/>
                  <a:pt x="10386" y="13264"/>
                </a:cubicBezTo>
                <a:cubicBezTo>
                  <a:pt x="10392" y="13284"/>
                  <a:pt x="10402" y="13293"/>
                  <a:pt x="10405" y="13316"/>
                </a:cubicBezTo>
                <a:cubicBezTo>
                  <a:pt x="10408" y="13332"/>
                  <a:pt x="10408" y="13352"/>
                  <a:pt x="10411" y="13368"/>
                </a:cubicBezTo>
                <a:cubicBezTo>
                  <a:pt x="10414" y="13384"/>
                  <a:pt x="10413" y="13406"/>
                  <a:pt x="10417" y="13419"/>
                </a:cubicBezTo>
                <a:cubicBezTo>
                  <a:pt x="10424" y="13435"/>
                  <a:pt x="10435" y="13435"/>
                  <a:pt x="10443" y="13445"/>
                </a:cubicBezTo>
                <a:cubicBezTo>
                  <a:pt x="10451" y="13454"/>
                  <a:pt x="10458" y="13458"/>
                  <a:pt x="10469" y="13458"/>
                </a:cubicBezTo>
                <a:lnTo>
                  <a:pt x="10688" y="13458"/>
                </a:lnTo>
                <a:lnTo>
                  <a:pt x="10688" y="13615"/>
                </a:lnTo>
                <a:cubicBezTo>
                  <a:pt x="10688" y="13635"/>
                  <a:pt x="10682" y="13644"/>
                  <a:pt x="10682" y="13664"/>
                </a:cubicBezTo>
                <a:cubicBezTo>
                  <a:pt x="10682" y="13703"/>
                  <a:pt x="10683" y="13728"/>
                  <a:pt x="10682" y="13767"/>
                </a:cubicBezTo>
                <a:cubicBezTo>
                  <a:pt x="10682" y="13786"/>
                  <a:pt x="10683" y="13803"/>
                  <a:pt x="10682" y="13818"/>
                </a:cubicBezTo>
                <a:cubicBezTo>
                  <a:pt x="10679" y="13841"/>
                  <a:pt x="10667" y="13848"/>
                  <a:pt x="10663" y="13870"/>
                </a:cubicBezTo>
                <a:cubicBezTo>
                  <a:pt x="10660" y="13886"/>
                  <a:pt x="10657" y="13899"/>
                  <a:pt x="10657" y="13918"/>
                </a:cubicBezTo>
                <a:cubicBezTo>
                  <a:pt x="10657" y="13980"/>
                  <a:pt x="10650" y="14015"/>
                  <a:pt x="10650" y="14076"/>
                </a:cubicBezTo>
                <a:cubicBezTo>
                  <a:pt x="10645" y="14089"/>
                  <a:pt x="10650" y="14121"/>
                  <a:pt x="10644" y="14127"/>
                </a:cubicBezTo>
                <a:cubicBezTo>
                  <a:pt x="10638" y="14134"/>
                  <a:pt x="10625" y="14121"/>
                  <a:pt x="10619" y="14127"/>
                </a:cubicBezTo>
                <a:cubicBezTo>
                  <a:pt x="10611" y="14137"/>
                  <a:pt x="10613" y="14166"/>
                  <a:pt x="10606" y="14179"/>
                </a:cubicBezTo>
                <a:cubicBezTo>
                  <a:pt x="10616" y="14185"/>
                  <a:pt x="10622" y="14198"/>
                  <a:pt x="10632" y="14204"/>
                </a:cubicBezTo>
                <a:cubicBezTo>
                  <a:pt x="10650" y="14217"/>
                  <a:pt x="10669" y="14211"/>
                  <a:pt x="10682" y="14243"/>
                </a:cubicBezTo>
                <a:cubicBezTo>
                  <a:pt x="10693" y="14272"/>
                  <a:pt x="10682" y="14311"/>
                  <a:pt x="10688" y="14346"/>
                </a:cubicBezTo>
                <a:cubicBezTo>
                  <a:pt x="10691" y="14366"/>
                  <a:pt x="10694" y="14385"/>
                  <a:pt x="10701" y="14398"/>
                </a:cubicBezTo>
                <a:cubicBezTo>
                  <a:pt x="10707" y="14411"/>
                  <a:pt x="10719" y="14404"/>
                  <a:pt x="10726" y="14410"/>
                </a:cubicBezTo>
                <a:cubicBezTo>
                  <a:pt x="10734" y="14420"/>
                  <a:pt x="10745" y="14423"/>
                  <a:pt x="10751" y="14436"/>
                </a:cubicBezTo>
                <a:cubicBezTo>
                  <a:pt x="10757" y="14449"/>
                  <a:pt x="10753" y="14472"/>
                  <a:pt x="10757" y="14488"/>
                </a:cubicBezTo>
                <a:cubicBezTo>
                  <a:pt x="10770" y="14530"/>
                  <a:pt x="10789" y="14549"/>
                  <a:pt x="10801" y="14591"/>
                </a:cubicBezTo>
                <a:cubicBezTo>
                  <a:pt x="10806" y="14607"/>
                  <a:pt x="10809" y="14627"/>
                  <a:pt x="10814" y="14643"/>
                </a:cubicBezTo>
                <a:cubicBezTo>
                  <a:pt x="10823" y="14678"/>
                  <a:pt x="10837" y="14707"/>
                  <a:pt x="10845" y="14746"/>
                </a:cubicBezTo>
                <a:cubicBezTo>
                  <a:pt x="10848" y="14765"/>
                  <a:pt x="10856" y="14778"/>
                  <a:pt x="10858" y="14797"/>
                </a:cubicBezTo>
                <a:cubicBezTo>
                  <a:pt x="10863" y="14839"/>
                  <a:pt x="10856" y="14868"/>
                  <a:pt x="10858" y="14913"/>
                </a:cubicBezTo>
                <a:cubicBezTo>
                  <a:pt x="10860" y="14951"/>
                  <a:pt x="10866" y="14980"/>
                  <a:pt x="10870" y="15016"/>
                </a:cubicBezTo>
                <a:cubicBezTo>
                  <a:pt x="10874" y="15038"/>
                  <a:pt x="10888" y="15045"/>
                  <a:pt x="10890" y="15067"/>
                </a:cubicBezTo>
                <a:cubicBezTo>
                  <a:pt x="10891" y="15083"/>
                  <a:pt x="10883" y="15100"/>
                  <a:pt x="10883" y="15119"/>
                </a:cubicBezTo>
                <a:lnTo>
                  <a:pt x="10883" y="15171"/>
                </a:lnTo>
                <a:cubicBezTo>
                  <a:pt x="10883" y="15209"/>
                  <a:pt x="10886" y="15242"/>
                  <a:pt x="10896" y="15274"/>
                </a:cubicBezTo>
                <a:cubicBezTo>
                  <a:pt x="10900" y="15293"/>
                  <a:pt x="10916" y="15280"/>
                  <a:pt x="10921" y="15299"/>
                </a:cubicBezTo>
                <a:cubicBezTo>
                  <a:pt x="10926" y="15322"/>
                  <a:pt x="10921" y="15347"/>
                  <a:pt x="10921" y="15377"/>
                </a:cubicBezTo>
                <a:cubicBezTo>
                  <a:pt x="10921" y="15406"/>
                  <a:pt x="10922" y="15425"/>
                  <a:pt x="10921" y="15454"/>
                </a:cubicBezTo>
                <a:cubicBezTo>
                  <a:pt x="10919" y="15473"/>
                  <a:pt x="10916" y="15489"/>
                  <a:pt x="10915" y="15505"/>
                </a:cubicBezTo>
                <a:cubicBezTo>
                  <a:pt x="10913" y="15521"/>
                  <a:pt x="10913" y="15541"/>
                  <a:pt x="10908" y="15557"/>
                </a:cubicBezTo>
                <a:cubicBezTo>
                  <a:pt x="10903" y="15576"/>
                  <a:pt x="10889" y="15576"/>
                  <a:pt x="10883" y="15595"/>
                </a:cubicBezTo>
                <a:cubicBezTo>
                  <a:pt x="10864" y="15647"/>
                  <a:pt x="10850" y="15685"/>
                  <a:pt x="10845" y="15750"/>
                </a:cubicBezTo>
                <a:cubicBezTo>
                  <a:pt x="10844" y="15785"/>
                  <a:pt x="10848" y="15818"/>
                  <a:pt x="10845" y="15853"/>
                </a:cubicBezTo>
                <a:cubicBezTo>
                  <a:pt x="10844" y="15869"/>
                  <a:pt x="10841" y="15888"/>
                  <a:pt x="10839" y="15905"/>
                </a:cubicBezTo>
                <a:cubicBezTo>
                  <a:pt x="10834" y="15930"/>
                  <a:pt x="10820" y="15930"/>
                  <a:pt x="10814" y="15956"/>
                </a:cubicBezTo>
                <a:cubicBezTo>
                  <a:pt x="10809" y="15976"/>
                  <a:pt x="10801" y="15985"/>
                  <a:pt x="10801" y="16008"/>
                </a:cubicBezTo>
                <a:cubicBezTo>
                  <a:pt x="10800" y="16046"/>
                  <a:pt x="10801" y="16072"/>
                  <a:pt x="10801" y="16111"/>
                </a:cubicBezTo>
                <a:cubicBezTo>
                  <a:pt x="10801" y="16171"/>
                  <a:pt x="10798" y="16210"/>
                  <a:pt x="10808" y="16265"/>
                </a:cubicBezTo>
                <a:cubicBezTo>
                  <a:pt x="10812" y="16291"/>
                  <a:pt x="10825" y="16297"/>
                  <a:pt x="10833" y="16317"/>
                </a:cubicBezTo>
                <a:cubicBezTo>
                  <a:pt x="10841" y="16336"/>
                  <a:pt x="10856" y="16332"/>
                  <a:pt x="10858" y="16355"/>
                </a:cubicBezTo>
                <a:cubicBezTo>
                  <a:pt x="10860" y="16371"/>
                  <a:pt x="10856" y="16390"/>
                  <a:pt x="10858" y="16406"/>
                </a:cubicBezTo>
                <a:cubicBezTo>
                  <a:pt x="10860" y="16423"/>
                  <a:pt x="10856" y="16442"/>
                  <a:pt x="10858" y="16458"/>
                </a:cubicBezTo>
                <a:cubicBezTo>
                  <a:pt x="10860" y="16478"/>
                  <a:pt x="10866" y="16490"/>
                  <a:pt x="10870" y="16509"/>
                </a:cubicBezTo>
                <a:cubicBezTo>
                  <a:pt x="10875" y="16529"/>
                  <a:pt x="10877" y="16545"/>
                  <a:pt x="10883" y="16561"/>
                </a:cubicBezTo>
                <a:cubicBezTo>
                  <a:pt x="10897" y="16594"/>
                  <a:pt x="10921" y="16616"/>
                  <a:pt x="10940" y="16639"/>
                </a:cubicBezTo>
                <a:cubicBezTo>
                  <a:pt x="10940" y="16658"/>
                  <a:pt x="10938" y="16671"/>
                  <a:pt x="10940" y="16690"/>
                </a:cubicBezTo>
                <a:cubicBezTo>
                  <a:pt x="10941" y="16716"/>
                  <a:pt x="10951" y="16732"/>
                  <a:pt x="10952" y="16754"/>
                </a:cubicBezTo>
                <a:cubicBezTo>
                  <a:pt x="10954" y="16771"/>
                  <a:pt x="10957" y="16790"/>
                  <a:pt x="10959" y="16806"/>
                </a:cubicBezTo>
                <a:cubicBezTo>
                  <a:pt x="10960" y="16822"/>
                  <a:pt x="10957" y="16841"/>
                  <a:pt x="10959" y="16858"/>
                </a:cubicBezTo>
                <a:cubicBezTo>
                  <a:pt x="10960" y="16877"/>
                  <a:pt x="10978" y="16883"/>
                  <a:pt x="10978" y="16906"/>
                </a:cubicBezTo>
                <a:lnTo>
                  <a:pt x="10978" y="17170"/>
                </a:lnTo>
                <a:cubicBezTo>
                  <a:pt x="10978" y="17208"/>
                  <a:pt x="10988" y="17234"/>
                  <a:pt x="10990" y="17270"/>
                </a:cubicBezTo>
                <a:cubicBezTo>
                  <a:pt x="10990" y="17286"/>
                  <a:pt x="10988" y="17305"/>
                  <a:pt x="10990" y="17321"/>
                </a:cubicBezTo>
                <a:cubicBezTo>
                  <a:pt x="10995" y="17363"/>
                  <a:pt x="11004" y="17389"/>
                  <a:pt x="11015" y="17424"/>
                </a:cubicBezTo>
                <a:cubicBezTo>
                  <a:pt x="11036" y="17485"/>
                  <a:pt x="11069" y="17498"/>
                  <a:pt x="11084" y="17565"/>
                </a:cubicBezTo>
                <a:cubicBezTo>
                  <a:pt x="11087" y="17581"/>
                  <a:pt x="11083" y="17601"/>
                  <a:pt x="11084" y="17617"/>
                </a:cubicBezTo>
                <a:cubicBezTo>
                  <a:pt x="11086" y="17633"/>
                  <a:pt x="11089" y="17652"/>
                  <a:pt x="11091" y="17668"/>
                </a:cubicBezTo>
                <a:cubicBezTo>
                  <a:pt x="11092" y="17688"/>
                  <a:pt x="11100" y="17701"/>
                  <a:pt x="11103" y="17720"/>
                </a:cubicBezTo>
                <a:cubicBezTo>
                  <a:pt x="11110" y="17758"/>
                  <a:pt x="11113" y="17788"/>
                  <a:pt x="11122" y="17823"/>
                </a:cubicBezTo>
                <a:cubicBezTo>
                  <a:pt x="11127" y="17846"/>
                  <a:pt x="11139" y="17855"/>
                  <a:pt x="11147" y="17874"/>
                </a:cubicBezTo>
                <a:cubicBezTo>
                  <a:pt x="11155" y="17894"/>
                  <a:pt x="11171" y="17891"/>
                  <a:pt x="11173" y="17913"/>
                </a:cubicBezTo>
                <a:cubicBezTo>
                  <a:pt x="11176" y="17949"/>
                  <a:pt x="11168" y="17981"/>
                  <a:pt x="11173" y="18016"/>
                </a:cubicBezTo>
                <a:cubicBezTo>
                  <a:pt x="11174" y="18036"/>
                  <a:pt x="11182" y="18048"/>
                  <a:pt x="11185" y="18068"/>
                </a:cubicBezTo>
                <a:cubicBezTo>
                  <a:pt x="11190" y="18090"/>
                  <a:pt x="11202" y="18097"/>
                  <a:pt x="11204" y="18119"/>
                </a:cubicBezTo>
                <a:lnTo>
                  <a:pt x="11204" y="18145"/>
                </a:lnTo>
                <a:cubicBezTo>
                  <a:pt x="11204" y="18171"/>
                  <a:pt x="11185" y="18165"/>
                  <a:pt x="11179" y="18184"/>
                </a:cubicBezTo>
                <a:cubicBezTo>
                  <a:pt x="11173" y="18203"/>
                  <a:pt x="11166" y="18216"/>
                  <a:pt x="11160" y="18235"/>
                </a:cubicBezTo>
                <a:cubicBezTo>
                  <a:pt x="11155" y="18251"/>
                  <a:pt x="11162" y="18270"/>
                  <a:pt x="11160" y="18286"/>
                </a:cubicBezTo>
                <a:cubicBezTo>
                  <a:pt x="11170" y="18290"/>
                  <a:pt x="11176" y="18299"/>
                  <a:pt x="11185" y="18299"/>
                </a:cubicBezTo>
                <a:lnTo>
                  <a:pt x="11210" y="18299"/>
                </a:lnTo>
                <a:cubicBezTo>
                  <a:pt x="11210" y="18319"/>
                  <a:pt x="11209" y="18335"/>
                  <a:pt x="11210" y="18351"/>
                </a:cubicBezTo>
                <a:cubicBezTo>
                  <a:pt x="11212" y="18367"/>
                  <a:pt x="11207" y="18390"/>
                  <a:pt x="11210" y="18402"/>
                </a:cubicBezTo>
                <a:cubicBezTo>
                  <a:pt x="11215" y="18419"/>
                  <a:pt x="11227" y="18415"/>
                  <a:pt x="11235" y="18428"/>
                </a:cubicBezTo>
                <a:cubicBezTo>
                  <a:pt x="11243" y="18441"/>
                  <a:pt x="11251" y="18454"/>
                  <a:pt x="11262" y="18454"/>
                </a:cubicBezTo>
                <a:lnTo>
                  <a:pt x="11385" y="18454"/>
                </a:lnTo>
                <a:cubicBezTo>
                  <a:pt x="11407" y="18454"/>
                  <a:pt x="11416" y="18429"/>
                  <a:pt x="11437" y="18416"/>
                </a:cubicBezTo>
                <a:cubicBezTo>
                  <a:pt x="11456" y="18406"/>
                  <a:pt x="11468" y="18390"/>
                  <a:pt x="11489" y="18390"/>
                </a:cubicBezTo>
                <a:lnTo>
                  <a:pt x="11644" y="18390"/>
                </a:lnTo>
                <a:cubicBezTo>
                  <a:pt x="11649" y="18367"/>
                  <a:pt x="11658" y="18361"/>
                  <a:pt x="11663" y="18338"/>
                </a:cubicBezTo>
                <a:cubicBezTo>
                  <a:pt x="11666" y="18322"/>
                  <a:pt x="11657" y="18296"/>
                  <a:pt x="11663" y="18286"/>
                </a:cubicBezTo>
                <a:cubicBezTo>
                  <a:pt x="11670" y="18277"/>
                  <a:pt x="11680" y="18277"/>
                  <a:pt x="11688" y="18274"/>
                </a:cubicBezTo>
                <a:cubicBezTo>
                  <a:pt x="11696" y="18271"/>
                  <a:pt x="11704" y="18274"/>
                  <a:pt x="11714" y="18274"/>
                </a:cubicBezTo>
                <a:cubicBezTo>
                  <a:pt x="11732" y="18271"/>
                  <a:pt x="11747" y="18270"/>
                  <a:pt x="11764" y="18261"/>
                </a:cubicBezTo>
                <a:cubicBezTo>
                  <a:pt x="11772" y="18258"/>
                  <a:pt x="11783" y="18258"/>
                  <a:pt x="11789" y="18248"/>
                </a:cubicBezTo>
                <a:cubicBezTo>
                  <a:pt x="11798" y="18232"/>
                  <a:pt x="11802" y="18216"/>
                  <a:pt x="11808" y="18196"/>
                </a:cubicBezTo>
                <a:cubicBezTo>
                  <a:pt x="11811" y="18184"/>
                  <a:pt x="11803" y="18158"/>
                  <a:pt x="11808" y="18145"/>
                </a:cubicBezTo>
                <a:cubicBezTo>
                  <a:pt x="11813" y="18129"/>
                  <a:pt x="11825" y="18132"/>
                  <a:pt x="11833" y="18119"/>
                </a:cubicBezTo>
                <a:cubicBezTo>
                  <a:pt x="11841" y="18106"/>
                  <a:pt x="11849" y="18093"/>
                  <a:pt x="11858" y="18080"/>
                </a:cubicBezTo>
                <a:cubicBezTo>
                  <a:pt x="11869" y="18064"/>
                  <a:pt x="11874" y="18048"/>
                  <a:pt x="11884" y="18029"/>
                </a:cubicBezTo>
                <a:cubicBezTo>
                  <a:pt x="11893" y="18009"/>
                  <a:pt x="11902" y="18004"/>
                  <a:pt x="11909" y="17978"/>
                </a:cubicBezTo>
                <a:cubicBezTo>
                  <a:pt x="11917" y="17943"/>
                  <a:pt x="11918" y="17910"/>
                  <a:pt x="11927" y="17874"/>
                </a:cubicBezTo>
                <a:cubicBezTo>
                  <a:pt x="11932" y="17852"/>
                  <a:pt x="11943" y="17839"/>
                  <a:pt x="11953" y="17823"/>
                </a:cubicBezTo>
                <a:cubicBezTo>
                  <a:pt x="11972" y="17791"/>
                  <a:pt x="11990" y="17775"/>
                  <a:pt x="12003" y="17733"/>
                </a:cubicBezTo>
                <a:cubicBezTo>
                  <a:pt x="12008" y="17717"/>
                  <a:pt x="12005" y="17698"/>
                  <a:pt x="12009" y="17682"/>
                </a:cubicBezTo>
                <a:cubicBezTo>
                  <a:pt x="12016" y="17659"/>
                  <a:pt x="12025" y="17649"/>
                  <a:pt x="12034" y="17630"/>
                </a:cubicBezTo>
                <a:cubicBezTo>
                  <a:pt x="12044" y="17610"/>
                  <a:pt x="12055" y="17604"/>
                  <a:pt x="12060" y="17579"/>
                </a:cubicBezTo>
                <a:cubicBezTo>
                  <a:pt x="12067" y="17530"/>
                  <a:pt x="12066" y="17501"/>
                  <a:pt x="12066" y="17450"/>
                </a:cubicBezTo>
                <a:cubicBezTo>
                  <a:pt x="12066" y="17421"/>
                  <a:pt x="12071" y="17398"/>
                  <a:pt x="12066" y="17373"/>
                </a:cubicBezTo>
                <a:cubicBezTo>
                  <a:pt x="12063" y="17350"/>
                  <a:pt x="12052" y="17344"/>
                  <a:pt x="12047" y="17321"/>
                </a:cubicBezTo>
                <a:cubicBezTo>
                  <a:pt x="12044" y="17305"/>
                  <a:pt x="12044" y="17286"/>
                  <a:pt x="12041" y="17270"/>
                </a:cubicBezTo>
                <a:cubicBezTo>
                  <a:pt x="12052" y="17260"/>
                  <a:pt x="12055" y="17234"/>
                  <a:pt x="12066" y="17231"/>
                </a:cubicBezTo>
                <a:cubicBezTo>
                  <a:pt x="12074" y="17231"/>
                  <a:pt x="12083" y="17234"/>
                  <a:pt x="12091" y="17231"/>
                </a:cubicBezTo>
                <a:cubicBezTo>
                  <a:pt x="12099" y="17228"/>
                  <a:pt x="12108" y="17234"/>
                  <a:pt x="12116" y="17231"/>
                </a:cubicBezTo>
                <a:cubicBezTo>
                  <a:pt x="12129" y="17224"/>
                  <a:pt x="12132" y="17195"/>
                  <a:pt x="12142" y="17179"/>
                </a:cubicBezTo>
                <a:cubicBezTo>
                  <a:pt x="12149" y="17166"/>
                  <a:pt x="12159" y="17157"/>
                  <a:pt x="12167" y="17141"/>
                </a:cubicBezTo>
                <a:cubicBezTo>
                  <a:pt x="12175" y="17125"/>
                  <a:pt x="12176" y="17102"/>
                  <a:pt x="12185" y="17089"/>
                </a:cubicBezTo>
                <a:cubicBezTo>
                  <a:pt x="12195" y="17077"/>
                  <a:pt x="12201" y="17067"/>
                  <a:pt x="12211" y="17051"/>
                </a:cubicBezTo>
                <a:cubicBezTo>
                  <a:pt x="12217" y="17041"/>
                  <a:pt x="12233" y="17050"/>
                  <a:pt x="12236" y="17037"/>
                </a:cubicBezTo>
                <a:cubicBezTo>
                  <a:pt x="12239" y="17024"/>
                  <a:pt x="12236" y="17005"/>
                  <a:pt x="12236" y="16986"/>
                </a:cubicBezTo>
                <a:cubicBezTo>
                  <a:pt x="12236" y="16925"/>
                  <a:pt x="12229" y="16889"/>
                  <a:pt x="12223" y="16831"/>
                </a:cubicBezTo>
                <a:cubicBezTo>
                  <a:pt x="12220" y="16796"/>
                  <a:pt x="12215" y="16764"/>
                  <a:pt x="12211" y="16728"/>
                </a:cubicBezTo>
                <a:cubicBezTo>
                  <a:pt x="12206" y="16690"/>
                  <a:pt x="12200" y="16661"/>
                  <a:pt x="12192" y="16626"/>
                </a:cubicBezTo>
                <a:cubicBezTo>
                  <a:pt x="12182" y="16587"/>
                  <a:pt x="12167" y="16568"/>
                  <a:pt x="12167" y="16523"/>
                </a:cubicBezTo>
                <a:cubicBezTo>
                  <a:pt x="12167" y="16494"/>
                  <a:pt x="12184" y="16490"/>
                  <a:pt x="12192" y="16471"/>
                </a:cubicBezTo>
                <a:cubicBezTo>
                  <a:pt x="12200" y="16452"/>
                  <a:pt x="12203" y="16439"/>
                  <a:pt x="12211" y="16420"/>
                </a:cubicBezTo>
                <a:cubicBezTo>
                  <a:pt x="12219" y="16400"/>
                  <a:pt x="12225" y="16384"/>
                  <a:pt x="12236" y="16368"/>
                </a:cubicBezTo>
                <a:cubicBezTo>
                  <a:pt x="12242" y="16361"/>
                  <a:pt x="12255" y="16361"/>
                  <a:pt x="12261" y="16355"/>
                </a:cubicBezTo>
                <a:cubicBezTo>
                  <a:pt x="12269" y="16345"/>
                  <a:pt x="12267" y="16320"/>
                  <a:pt x="12273" y="16303"/>
                </a:cubicBezTo>
                <a:cubicBezTo>
                  <a:pt x="12281" y="16284"/>
                  <a:pt x="12291" y="16275"/>
                  <a:pt x="12299" y="16252"/>
                </a:cubicBezTo>
                <a:cubicBezTo>
                  <a:pt x="12305" y="16236"/>
                  <a:pt x="12304" y="16210"/>
                  <a:pt x="12311" y="16200"/>
                </a:cubicBezTo>
                <a:cubicBezTo>
                  <a:pt x="12329" y="16175"/>
                  <a:pt x="12341" y="16159"/>
                  <a:pt x="12361" y="16149"/>
                </a:cubicBezTo>
                <a:cubicBezTo>
                  <a:pt x="12369" y="16146"/>
                  <a:pt x="12379" y="16140"/>
                  <a:pt x="12387" y="16136"/>
                </a:cubicBezTo>
                <a:cubicBezTo>
                  <a:pt x="12395" y="16133"/>
                  <a:pt x="12404" y="16140"/>
                  <a:pt x="12412" y="16136"/>
                </a:cubicBezTo>
                <a:cubicBezTo>
                  <a:pt x="12423" y="16130"/>
                  <a:pt x="12426" y="16108"/>
                  <a:pt x="12437" y="16098"/>
                </a:cubicBezTo>
                <a:cubicBezTo>
                  <a:pt x="12456" y="16078"/>
                  <a:pt x="12473" y="16062"/>
                  <a:pt x="12488" y="16033"/>
                </a:cubicBezTo>
                <a:cubicBezTo>
                  <a:pt x="12502" y="16004"/>
                  <a:pt x="12514" y="15972"/>
                  <a:pt x="12519" y="15930"/>
                </a:cubicBezTo>
                <a:cubicBezTo>
                  <a:pt x="12524" y="15895"/>
                  <a:pt x="12517" y="15865"/>
                  <a:pt x="12519" y="15827"/>
                </a:cubicBezTo>
                <a:cubicBezTo>
                  <a:pt x="12519" y="15808"/>
                  <a:pt x="12525" y="15795"/>
                  <a:pt x="12525" y="15775"/>
                </a:cubicBezTo>
                <a:lnTo>
                  <a:pt x="12525" y="15698"/>
                </a:lnTo>
                <a:cubicBezTo>
                  <a:pt x="12525" y="15669"/>
                  <a:pt x="12527" y="15650"/>
                  <a:pt x="12525" y="15622"/>
                </a:cubicBezTo>
                <a:cubicBezTo>
                  <a:pt x="12524" y="15599"/>
                  <a:pt x="12513" y="15589"/>
                  <a:pt x="12513" y="15566"/>
                </a:cubicBezTo>
                <a:lnTo>
                  <a:pt x="12513" y="15261"/>
                </a:lnTo>
                <a:cubicBezTo>
                  <a:pt x="12505" y="15245"/>
                  <a:pt x="12494" y="15242"/>
                  <a:pt x="12488" y="15222"/>
                </a:cubicBezTo>
                <a:cubicBezTo>
                  <a:pt x="12470" y="15168"/>
                  <a:pt x="12464" y="15116"/>
                  <a:pt x="12450" y="15055"/>
                </a:cubicBezTo>
                <a:cubicBezTo>
                  <a:pt x="12453" y="15019"/>
                  <a:pt x="12461" y="14990"/>
                  <a:pt x="12462" y="14952"/>
                </a:cubicBezTo>
                <a:cubicBezTo>
                  <a:pt x="12462" y="14932"/>
                  <a:pt x="12456" y="14923"/>
                  <a:pt x="12456" y="14904"/>
                </a:cubicBezTo>
                <a:cubicBezTo>
                  <a:pt x="12456" y="14881"/>
                  <a:pt x="12464" y="14868"/>
                  <a:pt x="12462" y="14849"/>
                </a:cubicBezTo>
                <a:cubicBezTo>
                  <a:pt x="12461" y="14829"/>
                  <a:pt x="12451" y="14816"/>
                  <a:pt x="12450" y="14797"/>
                </a:cubicBezTo>
                <a:cubicBezTo>
                  <a:pt x="12448" y="14778"/>
                  <a:pt x="12439" y="14765"/>
                  <a:pt x="12437" y="14746"/>
                </a:cubicBezTo>
                <a:lnTo>
                  <a:pt x="12437" y="14720"/>
                </a:lnTo>
                <a:cubicBezTo>
                  <a:pt x="12437" y="14691"/>
                  <a:pt x="12440" y="14668"/>
                  <a:pt x="12443" y="14643"/>
                </a:cubicBezTo>
                <a:cubicBezTo>
                  <a:pt x="12445" y="14627"/>
                  <a:pt x="12442" y="14607"/>
                  <a:pt x="12443" y="14591"/>
                </a:cubicBezTo>
                <a:cubicBezTo>
                  <a:pt x="12447" y="14568"/>
                  <a:pt x="12461" y="14572"/>
                  <a:pt x="12469" y="14552"/>
                </a:cubicBezTo>
                <a:cubicBezTo>
                  <a:pt x="12492" y="14494"/>
                  <a:pt x="12516" y="14465"/>
                  <a:pt x="12531" y="14398"/>
                </a:cubicBezTo>
                <a:cubicBezTo>
                  <a:pt x="12535" y="14382"/>
                  <a:pt x="12535" y="14362"/>
                  <a:pt x="12538" y="14346"/>
                </a:cubicBezTo>
                <a:cubicBezTo>
                  <a:pt x="12543" y="14324"/>
                  <a:pt x="12552" y="14318"/>
                  <a:pt x="12557" y="14295"/>
                </a:cubicBezTo>
                <a:cubicBezTo>
                  <a:pt x="12560" y="14279"/>
                  <a:pt x="12560" y="14260"/>
                  <a:pt x="12563" y="14243"/>
                </a:cubicBezTo>
                <a:cubicBezTo>
                  <a:pt x="12571" y="14205"/>
                  <a:pt x="12577" y="14176"/>
                  <a:pt x="12588" y="14140"/>
                </a:cubicBezTo>
                <a:cubicBezTo>
                  <a:pt x="12594" y="14121"/>
                  <a:pt x="12606" y="14115"/>
                  <a:pt x="12613" y="14102"/>
                </a:cubicBezTo>
                <a:cubicBezTo>
                  <a:pt x="12621" y="14089"/>
                  <a:pt x="12631" y="14079"/>
                  <a:pt x="12639" y="14063"/>
                </a:cubicBezTo>
                <a:cubicBezTo>
                  <a:pt x="12646" y="14047"/>
                  <a:pt x="12651" y="14028"/>
                  <a:pt x="12658" y="14012"/>
                </a:cubicBezTo>
                <a:cubicBezTo>
                  <a:pt x="12673" y="13976"/>
                  <a:pt x="12689" y="13954"/>
                  <a:pt x="12708" y="13921"/>
                </a:cubicBezTo>
                <a:cubicBezTo>
                  <a:pt x="12717" y="13905"/>
                  <a:pt x="12724" y="13889"/>
                  <a:pt x="12733" y="13870"/>
                </a:cubicBezTo>
                <a:cubicBezTo>
                  <a:pt x="12742" y="13851"/>
                  <a:pt x="12747" y="13831"/>
                  <a:pt x="12758" y="13818"/>
                </a:cubicBezTo>
                <a:cubicBezTo>
                  <a:pt x="12775" y="13796"/>
                  <a:pt x="12793" y="13783"/>
                  <a:pt x="12808" y="13754"/>
                </a:cubicBezTo>
                <a:cubicBezTo>
                  <a:pt x="12816" y="13741"/>
                  <a:pt x="12815" y="13719"/>
                  <a:pt x="12821" y="13703"/>
                </a:cubicBezTo>
                <a:cubicBezTo>
                  <a:pt x="12827" y="13683"/>
                  <a:pt x="12838" y="13683"/>
                  <a:pt x="12846" y="13664"/>
                </a:cubicBezTo>
                <a:cubicBezTo>
                  <a:pt x="12851" y="13651"/>
                  <a:pt x="12846" y="13622"/>
                  <a:pt x="12852" y="13612"/>
                </a:cubicBezTo>
                <a:cubicBezTo>
                  <a:pt x="12859" y="13602"/>
                  <a:pt x="12871" y="13606"/>
                  <a:pt x="12878" y="13600"/>
                </a:cubicBezTo>
                <a:cubicBezTo>
                  <a:pt x="12887" y="13587"/>
                  <a:pt x="12893" y="13571"/>
                  <a:pt x="12903" y="13561"/>
                </a:cubicBezTo>
                <a:cubicBezTo>
                  <a:pt x="12912" y="13551"/>
                  <a:pt x="12918" y="13535"/>
                  <a:pt x="12928" y="13522"/>
                </a:cubicBezTo>
                <a:cubicBezTo>
                  <a:pt x="12936" y="13512"/>
                  <a:pt x="12947" y="13509"/>
                  <a:pt x="12953" y="13496"/>
                </a:cubicBezTo>
                <a:cubicBezTo>
                  <a:pt x="12961" y="13480"/>
                  <a:pt x="12967" y="13464"/>
                  <a:pt x="12972" y="13445"/>
                </a:cubicBezTo>
                <a:cubicBezTo>
                  <a:pt x="12986" y="13393"/>
                  <a:pt x="12980" y="13345"/>
                  <a:pt x="12991" y="13290"/>
                </a:cubicBezTo>
                <a:cubicBezTo>
                  <a:pt x="12996" y="13268"/>
                  <a:pt x="13010" y="13268"/>
                  <a:pt x="13016" y="13252"/>
                </a:cubicBezTo>
                <a:cubicBezTo>
                  <a:pt x="13024" y="13233"/>
                  <a:pt x="13030" y="13216"/>
                  <a:pt x="13041" y="13200"/>
                </a:cubicBezTo>
                <a:cubicBezTo>
                  <a:pt x="13052" y="13184"/>
                  <a:pt x="13063" y="13178"/>
                  <a:pt x="13073" y="13162"/>
                </a:cubicBezTo>
                <a:cubicBezTo>
                  <a:pt x="13082" y="13145"/>
                  <a:pt x="13087" y="13129"/>
                  <a:pt x="13092" y="13110"/>
                </a:cubicBezTo>
                <a:cubicBezTo>
                  <a:pt x="13096" y="13091"/>
                  <a:pt x="13107" y="13081"/>
                  <a:pt x="13110" y="13059"/>
                </a:cubicBezTo>
                <a:cubicBezTo>
                  <a:pt x="13115" y="13023"/>
                  <a:pt x="13117" y="12994"/>
                  <a:pt x="13117" y="12956"/>
                </a:cubicBezTo>
                <a:cubicBezTo>
                  <a:pt x="13117" y="12917"/>
                  <a:pt x="13115" y="12891"/>
                  <a:pt x="13117" y="12853"/>
                </a:cubicBezTo>
                <a:cubicBezTo>
                  <a:pt x="13120" y="12785"/>
                  <a:pt x="13136" y="12749"/>
                  <a:pt x="13136" y="12682"/>
                </a:cubicBezTo>
                <a:lnTo>
                  <a:pt x="13136" y="12582"/>
                </a:lnTo>
                <a:cubicBezTo>
                  <a:pt x="13121" y="12579"/>
                  <a:pt x="13113" y="12569"/>
                  <a:pt x="13099" y="12569"/>
                </a:cubicBezTo>
                <a:cubicBezTo>
                  <a:pt x="13082" y="12569"/>
                  <a:pt x="13068" y="12569"/>
                  <a:pt x="13054" y="12582"/>
                </a:cubicBezTo>
                <a:cubicBezTo>
                  <a:pt x="13043" y="12592"/>
                  <a:pt x="13038" y="12611"/>
                  <a:pt x="13029" y="12621"/>
                </a:cubicBezTo>
                <a:cubicBezTo>
                  <a:pt x="12999" y="12656"/>
                  <a:pt x="12977" y="12698"/>
                  <a:pt x="12941" y="12698"/>
                </a:cubicBezTo>
                <a:cubicBezTo>
                  <a:pt x="12923" y="12698"/>
                  <a:pt x="12914" y="12676"/>
                  <a:pt x="12897" y="12672"/>
                </a:cubicBezTo>
                <a:lnTo>
                  <a:pt x="12871" y="12672"/>
                </a:lnTo>
                <a:cubicBezTo>
                  <a:pt x="12853" y="12672"/>
                  <a:pt x="12840" y="12682"/>
                  <a:pt x="12821" y="12685"/>
                </a:cubicBezTo>
                <a:cubicBezTo>
                  <a:pt x="12802" y="12688"/>
                  <a:pt x="12790" y="12685"/>
                  <a:pt x="12771" y="12685"/>
                </a:cubicBezTo>
                <a:cubicBezTo>
                  <a:pt x="12761" y="12685"/>
                  <a:pt x="12742" y="12663"/>
                  <a:pt x="12733" y="12660"/>
                </a:cubicBezTo>
                <a:lnTo>
                  <a:pt x="12720" y="12608"/>
                </a:lnTo>
                <a:cubicBezTo>
                  <a:pt x="12715" y="12586"/>
                  <a:pt x="12706" y="12579"/>
                  <a:pt x="12701" y="12556"/>
                </a:cubicBezTo>
                <a:cubicBezTo>
                  <a:pt x="12698" y="12540"/>
                  <a:pt x="12706" y="12521"/>
                  <a:pt x="12701" y="12505"/>
                </a:cubicBezTo>
                <a:cubicBezTo>
                  <a:pt x="12697" y="12489"/>
                  <a:pt x="12681" y="12499"/>
                  <a:pt x="12676" y="12479"/>
                </a:cubicBezTo>
                <a:lnTo>
                  <a:pt x="12664" y="12428"/>
                </a:lnTo>
                <a:cubicBezTo>
                  <a:pt x="12660" y="12411"/>
                  <a:pt x="12668" y="12389"/>
                  <a:pt x="12664" y="12377"/>
                </a:cubicBezTo>
                <a:cubicBezTo>
                  <a:pt x="12657" y="12357"/>
                  <a:pt x="12648" y="12350"/>
                  <a:pt x="12639" y="12338"/>
                </a:cubicBezTo>
                <a:cubicBezTo>
                  <a:pt x="12632" y="12331"/>
                  <a:pt x="12621" y="12344"/>
                  <a:pt x="12613" y="12338"/>
                </a:cubicBezTo>
                <a:cubicBezTo>
                  <a:pt x="12601" y="12328"/>
                  <a:pt x="12598" y="12306"/>
                  <a:pt x="12588" y="12286"/>
                </a:cubicBezTo>
                <a:cubicBezTo>
                  <a:pt x="12580" y="12270"/>
                  <a:pt x="12579" y="12251"/>
                  <a:pt x="12569" y="12235"/>
                </a:cubicBezTo>
                <a:cubicBezTo>
                  <a:pt x="12561" y="12222"/>
                  <a:pt x="12552" y="12222"/>
                  <a:pt x="12544" y="12209"/>
                </a:cubicBezTo>
                <a:cubicBezTo>
                  <a:pt x="12535" y="12193"/>
                  <a:pt x="12535" y="12167"/>
                  <a:pt x="12525" y="12158"/>
                </a:cubicBezTo>
                <a:cubicBezTo>
                  <a:pt x="12518" y="12148"/>
                  <a:pt x="12510" y="12138"/>
                  <a:pt x="12500" y="12132"/>
                </a:cubicBezTo>
                <a:cubicBezTo>
                  <a:pt x="12492" y="12125"/>
                  <a:pt x="12483" y="12138"/>
                  <a:pt x="12475" y="12132"/>
                </a:cubicBezTo>
                <a:cubicBezTo>
                  <a:pt x="12464" y="12122"/>
                  <a:pt x="12458" y="12106"/>
                  <a:pt x="12450" y="12093"/>
                </a:cubicBezTo>
                <a:cubicBezTo>
                  <a:pt x="12434" y="12064"/>
                  <a:pt x="12429" y="12032"/>
                  <a:pt x="12425" y="11990"/>
                </a:cubicBezTo>
                <a:cubicBezTo>
                  <a:pt x="12423" y="11974"/>
                  <a:pt x="12418" y="11954"/>
                  <a:pt x="12418" y="11938"/>
                </a:cubicBezTo>
                <a:cubicBezTo>
                  <a:pt x="12417" y="11903"/>
                  <a:pt x="12420" y="11867"/>
                  <a:pt x="12412" y="11835"/>
                </a:cubicBezTo>
                <a:cubicBezTo>
                  <a:pt x="12407" y="11816"/>
                  <a:pt x="12395" y="11816"/>
                  <a:pt x="12387" y="11797"/>
                </a:cubicBezTo>
                <a:cubicBezTo>
                  <a:pt x="12371" y="11758"/>
                  <a:pt x="12360" y="11739"/>
                  <a:pt x="12349" y="11694"/>
                </a:cubicBezTo>
                <a:cubicBezTo>
                  <a:pt x="12344" y="11671"/>
                  <a:pt x="12330" y="11668"/>
                  <a:pt x="12330" y="11642"/>
                </a:cubicBezTo>
                <a:cubicBezTo>
                  <a:pt x="12330" y="11623"/>
                  <a:pt x="12337" y="11610"/>
                  <a:pt x="12337" y="11591"/>
                </a:cubicBezTo>
                <a:lnTo>
                  <a:pt x="12337" y="11539"/>
                </a:lnTo>
                <a:cubicBezTo>
                  <a:pt x="12337" y="11500"/>
                  <a:pt x="12337" y="11471"/>
                  <a:pt x="12330" y="11436"/>
                </a:cubicBezTo>
                <a:cubicBezTo>
                  <a:pt x="12327" y="11414"/>
                  <a:pt x="12316" y="11407"/>
                  <a:pt x="12311" y="11385"/>
                </a:cubicBezTo>
                <a:cubicBezTo>
                  <a:pt x="12302" y="11346"/>
                  <a:pt x="12297" y="11317"/>
                  <a:pt x="12286" y="11282"/>
                </a:cubicBezTo>
                <a:cubicBezTo>
                  <a:pt x="12282" y="11266"/>
                  <a:pt x="12280" y="11246"/>
                  <a:pt x="12273" y="11230"/>
                </a:cubicBezTo>
                <a:cubicBezTo>
                  <a:pt x="12267" y="11214"/>
                  <a:pt x="12253" y="11221"/>
                  <a:pt x="12249" y="11204"/>
                </a:cubicBezTo>
                <a:cubicBezTo>
                  <a:pt x="12244" y="11188"/>
                  <a:pt x="12239" y="11172"/>
                  <a:pt x="12236" y="11153"/>
                </a:cubicBezTo>
                <a:cubicBezTo>
                  <a:pt x="12234" y="11137"/>
                  <a:pt x="12236" y="11121"/>
                  <a:pt x="12236" y="11101"/>
                </a:cubicBezTo>
                <a:cubicBezTo>
                  <a:pt x="12234" y="11063"/>
                  <a:pt x="12239" y="11034"/>
                  <a:pt x="12236" y="10998"/>
                </a:cubicBezTo>
                <a:cubicBezTo>
                  <a:pt x="12234" y="10983"/>
                  <a:pt x="12231" y="10963"/>
                  <a:pt x="12230" y="10947"/>
                </a:cubicBezTo>
                <a:cubicBezTo>
                  <a:pt x="12226" y="10924"/>
                  <a:pt x="12217" y="10915"/>
                  <a:pt x="12211" y="10895"/>
                </a:cubicBezTo>
                <a:cubicBezTo>
                  <a:pt x="12198" y="10854"/>
                  <a:pt x="12176" y="10838"/>
                  <a:pt x="12167" y="10793"/>
                </a:cubicBezTo>
                <a:cubicBezTo>
                  <a:pt x="12164" y="10773"/>
                  <a:pt x="12156" y="10760"/>
                  <a:pt x="12154" y="10741"/>
                </a:cubicBezTo>
                <a:cubicBezTo>
                  <a:pt x="12149" y="10706"/>
                  <a:pt x="12157" y="10673"/>
                  <a:pt x="12154" y="10637"/>
                </a:cubicBezTo>
                <a:cubicBezTo>
                  <a:pt x="12151" y="10596"/>
                  <a:pt x="12138" y="10570"/>
                  <a:pt x="12129" y="10535"/>
                </a:cubicBezTo>
                <a:cubicBezTo>
                  <a:pt x="12124" y="10516"/>
                  <a:pt x="12118" y="10503"/>
                  <a:pt x="12110" y="10484"/>
                </a:cubicBezTo>
                <a:cubicBezTo>
                  <a:pt x="12102" y="10464"/>
                  <a:pt x="12099" y="10448"/>
                  <a:pt x="12091" y="10432"/>
                </a:cubicBezTo>
                <a:cubicBezTo>
                  <a:pt x="12083" y="10416"/>
                  <a:pt x="12074" y="10409"/>
                  <a:pt x="12066" y="10393"/>
                </a:cubicBezTo>
                <a:cubicBezTo>
                  <a:pt x="12058" y="10377"/>
                  <a:pt x="12047" y="10294"/>
                  <a:pt x="12041" y="10278"/>
                </a:cubicBezTo>
                <a:cubicBezTo>
                  <a:pt x="12036" y="10255"/>
                  <a:pt x="12023" y="10248"/>
                  <a:pt x="12022" y="10226"/>
                </a:cubicBezTo>
                <a:cubicBezTo>
                  <a:pt x="12022" y="10210"/>
                  <a:pt x="12023" y="10191"/>
                  <a:pt x="12022" y="10175"/>
                </a:cubicBezTo>
                <a:cubicBezTo>
                  <a:pt x="12020" y="10158"/>
                  <a:pt x="12027" y="10139"/>
                  <a:pt x="12022" y="10123"/>
                </a:cubicBezTo>
                <a:cubicBezTo>
                  <a:pt x="12017" y="10103"/>
                  <a:pt x="12006" y="10097"/>
                  <a:pt x="11997" y="10084"/>
                </a:cubicBezTo>
                <a:cubicBezTo>
                  <a:pt x="11989" y="10074"/>
                  <a:pt x="11981" y="10065"/>
                  <a:pt x="11972" y="10059"/>
                </a:cubicBezTo>
                <a:cubicBezTo>
                  <a:pt x="11964" y="10052"/>
                  <a:pt x="11954" y="10062"/>
                  <a:pt x="11946" y="10059"/>
                </a:cubicBezTo>
                <a:cubicBezTo>
                  <a:pt x="11935" y="10052"/>
                  <a:pt x="11932" y="10023"/>
                  <a:pt x="11921" y="10020"/>
                </a:cubicBezTo>
                <a:lnTo>
                  <a:pt x="11909" y="10020"/>
                </a:lnTo>
                <a:cubicBezTo>
                  <a:pt x="11882" y="10020"/>
                  <a:pt x="11871" y="10055"/>
                  <a:pt x="11846" y="10071"/>
                </a:cubicBezTo>
                <a:lnTo>
                  <a:pt x="11833" y="10071"/>
                </a:lnTo>
                <a:lnTo>
                  <a:pt x="11651" y="9981"/>
                </a:lnTo>
                <a:cubicBezTo>
                  <a:pt x="11633" y="9991"/>
                  <a:pt x="11619" y="10007"/>
                  <a:pt x="11600" y="10007"/>
                </a:cubicBezTo>
                <a:cubicBezTo>
                  <a:pt x="11586" y="10007"/>
                  <a:pt x="11575" y="10007"/>
                  <a:pt x="11563" y="9994"/>
                </a:cubicBezTo>
                <a:cubicBezTo>
                  <a:pt x="11550" y="9981"/>
                  <a:pt x="11547" y="9959"/>
                  <a:pt x="11537" y="9942"/>
                </a:cubicBezTo>
                <a:cubicBezTo>
                  <a:pt x="11519" y="9910"/>
                  <a:pt x="11509" y="9888"/>
                  <a:pt x="11487" y="9865"/>
                </a:cubicBezTo>
                <a:cubicBezTo>
                  <a:pt x="11456" y="9829"/>
                  <a:pt x="11435" y="9801"/>
                  <a:pt x="11399" y="9801"/>
                </a:cubicBezTo>
                <a:cubicBezTo>
                  <a:pt x="11374" y="9801"/>
                  <a:pt x="11361" y="9827"/>
                  <a:pt x="11336" y="9827"/>
                </a:cubicBezTo>
                <a:cubicBezTo>
                  <a:pt x="11322" y="9827"/>
                  <a:pt x="11313" y="9814"/>
                  <a:pt x="11298" y="9807"/>
                </a:cubicBezTo>
                <a:cubicBezTo>
                  <a:pt x="11298" y="9855"/>
                  <a:pt x="11297" y="9882"/>
                  <a:pt x="11298" y="9930"/>
                </a:cubicBezTo>
                <a:cubicBezTo>
                  <a:pt x="11298" y="9949"/>
                  <a:pt x="11305" y="9962"/>
                  <a:pt x="11305" y="9981"/>
                </a:cubicBezTo>
                <a:cubicBezTo>
                  <a:pt x="11308" y="10042"/>
                  <a:pt x="11300" y="10075"/>
                  <a:pt x="11298" y="10136"/>
                </a:cubicBezTo>
                <a:cubicBezTo>
                  <a:pt x="11284" y="10139"/>
                  <a:pt x="11275" y="10148"/>
                  <a:pt x="11261" y="10148"/>
                </a:cubicBezTo>
                <a:lnTo>
                  <a:pt x="11237" y="10148"/>
                </a:lnTo>
                <a:cubicBezTo>
                  <a:pt x="11226" y="10148"/>
                  <a:pt x="11220" y="10152"/>
                  <a:pt x="11210" y="10148"/>
                </a:cubicBezTo>
                <a:cubicBezTo>
                  <a:pt x="11198" y="10145"/>
                  <a:pt x="11194" y="10116"/>
                  <a:pt x="11185" y="10097"/>
                </a:cubicBezTo>
                <a:cubicBezTo>
                  <a:pt x="11176" y="10078"/>
                  <a:pt x="11171" y="10055"/>
                  <a:pt x="11160" y="10045"/>
                </a:cubicBezTo>
                <a:cubicBezTo>
                  <a:pt x="11149" y="10036"/>
                  <a:pt x="11140" y="10033"/>
                  <a:pt x="11127" y="10033"/>
                </a:cubicBezTo>
                <a:lnTo>
                  <a:pt x="11003" y="10033"/>
                </a:lnTo>
                <a:cubicBezTo>
                  <a:pt x="11000" y="10013"/>
                  <a:pt x="10995" y="10000"/>
                  <a:pt x="10990" y="9981"/>
                </a:cubicBezTo>
                <a:cubicBezTo>
                  <a:pt x="10987" y="9965"/>
                  <a:pt x="10989" y="9943"/>
                  <a:pt x="10984" y="9930"/>
                </a:cubicBezTo>
                <a:cubicBezTo>
                  <a:pt x="10978" y="9914"/>
                  <a:pt x="10966" y="9914"/>
                  <a:pt x="10959" y="9904"/>
                </a:cubicBezTo>
                <a:cubicBezTo>
                  <a:pt x="10949" y="9891"/>
                  <a:pt x="10944" y="9875"/>
                  <a:pt x="10933" y="9865"/>
                </a:cubicBezTo>
                <a:cubicBezTo>
                  <a:pt x="10926" y="9858"/>
                  <a:pt x="10916" y="9856"/>
                  <a:pt x="10908" y="9853"/>
                </a:cubicBezTo>
                <a:cubicBezTo>
                  <a:pt x="10891" y="9843"/>
                  <a:pt x="10877" y="9830"/>
                  <a:pt x="10858" y="9827"/>
                </a:cubicBezTo>
                <a:cubicBezTo>
                  <a:pt x="10839" y="9824"/>
                  <a:pt x="10825" y="9833"/>
                  <a:pt x="10808" y="9827"/>
                </a:cubicBezTo>
                <a:cubicBezTo>
                  <a:pt x="10787" y="9817"/>
                  <a:pt x="10776" y="9794"/>
                  <a:pt x="10757" y="9775"/>
                </a:cubicBezTo>
                <a:cubicBezTo>
                  <a:pt x="10735" y="9752"/>
                  <a:pt x="10712" y="9733"/>
                  <a:pt x="10707" y="9685"/>
                </a:cubicBezTo>
                <a:cubicBezTo>
                  <a:pt x="10705" y="9669"/>
                  <a:pt x="10701" y="9653"/>
                  <a:pt x="10701" y="9633"/>
                </a:cubicBezTo>
                <a:cubicBezTo>
                  <a:pt x="10701" y="9611"/>
                  <a:pt x="10708" y="9601"/>
                  <a:pt x="10713" y="9582"/>
                </a:cubicBezTo>
                <a:cubicBezTo>
                  <a:pt x="10718" y="9559"/>
                  <a:pt x="10733" y="9566"/>
                  <a:pt x="10738" y="9544"/>
                </a:cubicBezTo>
                <a:cubicBezTo>
                  <a:pt x="10741" y="9528"/>
                  <a:pt x="10745" y="9512"/>
                  <a:pt x="10745" y="9492"/>
                </a:cubicBezTo>
                <a:cubicBezTo>
                  <a:pt x="10745" y="9469"/>
                  <a:pt x="10737" y="9456"/>
                  <a:pt x="10732" y="9440"/>
                </a:cubicBezTo>
                <a:cubicBezTo>
                  <a:pt x="10727" y="9424"/>
                  <a:pt x="10715" y="9424"/>
                  <a:pt x="10707" y="9414"/>
                </a:cubicBezTo>
                <a:cubicBezTo>
                  <a:pt x="10698" y="9401"/>
                  <a:pt x="10691" y="9389"/>
                  <a:pt x="10682" y="9376"/>
                </a:cubicBezTo>
                <a:cubicBezTo>
                  <a:pt x="10691" y="9360"/>
                  <a:pt x="10690" y="9334"/>
                  <a:pt x="10701" y="9325"/>
                </a:cubicBezTo>
                <a:cubicBezTo>
                  <a:pt x="10708" y="9318"/>
                  <a:pt x="10718" y="9319"/>
                  <a:pt x="10726" y="9312"/>
                </a:cubicBezTo>
                <a:cubicBezTo>
                  <a:pt x="10734" y="9305"/>
                  <a:pt x="10743" y="9302"/>
                  <a:pt x="10751" y="9299"/>
                </a:cubicBezTo>
                <a:cubicBezTo>
                  <a:pt x="10746" y="9283"/>
                  <a:pt x="10752" y="9257"/>
                  <a:pt x="10745" y="9247"/>
                </a:cubicBezTo>
                <a:cubicBezTo>
                  <a:pt x="10737" y="9238"/>
                  <a:pt x="10727" y="9240"/>
                  <a:pt x="10720" y="9234"/>
                </a:cubicBezTo>
                <a:cubicBezTo>
                  <a:pt x="10702" y="9218"/>
                  <a:pt x="10690" y="9196"/>
                  <a:pt x="10669" y="9196"/>
                </a:cubicBezTo>
                <a:cubicBezTo>
                  <a:pt x="10660" y="9196"/>
                  <a:pt x="10654" y="9208"/>
                  <a:pt x="10644" y="9208"/>
                </a:cubicBezTo>
                <a:cubicBezTo>
                  <a:pt x="10635" y="9208"/>
                  <a:pt x="10627" y="9205"/>
                  <a:pt x="10619" y="9208"/>
                </a:cubicBezTo>
                <a:cubicBezTo>
                  <a:pt x="10600" y="9215"/>
                  <a:pt x="10587" y="9241"/>
                  <a:pt x="10569" y="9247"/>
                </a:cubicBezTo>
                <a:cubicBezTo>
                  <a:pt x="10561" y="9251"/>
                  <a:pt x="10553" y="9247"/>
                  <a:pt x="10543" y="9247"/>
                </a:cubicBezTo>
                <a:cubicBezTo>
                  <a:pt x="10513" y="9251"/>
                  <a:pt x="10496" y="9238"/>
                  <a:pt x="10468" y="9247"/>
                </a:cubicBezTo>
                <a:cubicBezTo>
                  <a:pt x="10457" y="9251"/>
                  <a:pt x="10454" y="9276"/>
                  <a:pt x="10443" y="9286"/>
                </a:cubicBezTo>
                <a:cubicBezTo>
                  <a:pt x="10432" y="9295"/>
                  <a:pt x="10427" y="9312"/>
                  <a:pt x="10417" y="9325"/>
                </a:cubicBezTo>
                <a:cubicBezTo>
                  <a:pt x="10410" y="9312"/>
                  <a:pt x="10400" y="9299"/>
                  <a:pt x="10392" y="9286"/>
                </a:cubicBezTo>
                <a:cubicBezTo>
                  <a:pt x="10384" y="9273"/>
                  <a:pt x="10383" y="9247"/>
                  <a:pt x="10373" y="9234"/>
                </a:cubicBezTo>
                <a:cubicBezTo>
                  <a:pt x="10358" y="9212"/>
                  <a:pt x="10343" y="9196"/>
                  <a:pt x="10323" y="9196"/>
                </a:cubicBezTo>
                <a:close/>
                <a:moveTo>
                  <a:pt x="17399" y="10845"/>
                </a:moveTo>
                <a:cubicBezTo>
                  <a:pt x="17394" y="10849"/>
                  <a:pt x="17394" y="10864"/>
                  <a:pt x="17390" y="10871"/>
                </a:cubicBezTo>
                <a:cubicBezTo>
                  <a:pt x="17385" y="10877"/>
                  <a:pt x="17381" y="10883"/>
                  <a:pt x="17377" y="10890"/>
                </a:cubicBezTo>
                <a:cubicBezTo>
                  <a:pt x="17373" y="10896"/>
                  <a:pt x="17368" y="10900"/>
                  <a:pt x="17365" y="10909"/>
                </a:cubicBezTo>
                <a:cubicBezTo>
                  <a:pt x="17361" y="10919"/>
                  <a:pt x="17358" y="10927"/>
                  <a:pt x="17355" y="10935"/>
                </a:cubicBezTo>
                <a:cubicBezTo>
                  <a:pt x="17352" y="10943"/>
                  <a:pt x="17352" y="10952"/>
                  <a:pt x="17349" y="10961"/>
                </a:cubicBezTo>
                <a:cubicBezTo>
                  <a:pt x="17347" y="10967"/>
                  <a:pt x="17338" y="10961"/>
                  <a:pt x="17336" y="10967"/>
                </a:cubicBezTo>
                <a:cubicBezTo>
                  <a:pt x="17335" y="10974"/>
                  <a:pt x="17335" y="10985"/>
                  <a:pt x="17333" y="10993"/>
                </a:cubicBezTo>
                <a:cubicBezTo>
                  <a:pt x="17330" y="11011"/>
                  <a:pt x="17327" y="11024"/>
                  <a:pt x="17327" y="11043"/>
                </a:cubicBezTo>
                <a:lnTo>
                  <a:pt x="17327" y="11263"/>
                </a:lnTo>
                <a:lnTo>
                  <a:pt x="17365" y="11263"/>
                </a:lnTo>
                <a:cubicBezTo>
                  <a:pt x="17365" y="11240"/>
                  <a:pt x="17364" y="11228"/>
                  <a:pt x="17365" y="11206"/>
                </a:cubicBezTo>
                <a:cubicBezTo>
                  <a:pt x="17365" y="11196"/>
                  <a:pt x="17367" y="11188"/>
                  <a:pt x="17368" y="11180"/>
                </a:cubicBezTo>
                <a:cubicBezTo>
                  <a:pt x="17369" y="11172"/>
                  <a:pt x="17369" y="11162"/>
                  <a:pt x="17371" y="11154"/>
                </a:cubicBezTo>
                <a:cubicBezTo>
                  <a:pt x="17373" y="11145"/>
                  <a:pt x="17381" y="11144"/>
                  <a:pt x="17384" y="11134"/>
                </a:cubicBezTo>
                <a:lnTo>
                  <a:pt x="17390" y="11109"/>
                </a:lnTo>
                <a:cubicBezTo>
                  <a:pt x="17391" y="11101"/>
                  <a:pt x="17389" y="11091"/>
                  <a:pt x="17390" y="11083"/>
                </a:cubicBezTo>
                <a:cubicBezTo>
                  <a:pt x="17392" y="11070"/>
                  <a:pt x="17399" y="11068"/>
                  <a:pt x="17402" y="11057"/>
                </a:cubicBezTo>
                <a:cubicBezTo>
                  <a:pt x="17405" y="11049"/>
                  <a:pt x="17406" y="11041"/>
                  <a:pt x="17409" y="11031"/>
                </a:cubicBezTo>
                <a:cubicBezTo>
                  <a:pt x="17415" y="11010"/>
                  <a:pt x="17424" y="11001"/>
                  <a:pt x="17431" y="10980"/>
                </a:cubicBezTo>
                <a:cubicBezTo>
                  <a:pt x="17433" y="10970"/>
                  <a:pt x="17439" y="10965"/>
                  <a:pt x="17440" y="10954"/>
                </a:cubicBezTo>
                <a:lnTo>
                  <a:pt x="17440" y="10928"/>
                </a:lnTo>
                <a:lnTo>
                  <a:pt x="17440" y="10903"/>
                </a:lnTo>
                <a:cubicBezTo>
                  <a:pt x="17440" y="10893"/>
                  <a:pt x="17434" y="10891"/>
                  <a:pt x="17434" y="10882"/>
                </a:cubicBezTo>
                <a:cubicBezTo>
                  <a:pt x="17434" y="10867"/>
                  <a:pt x="17436" y="10859"/>
                  <a:pt x="17437" y="10845"/>
                </a:cubicBezTo>
                <a:cubicBezTo>
                  <a:pt x="17428" y="10845"/>
                  <a:pt x="17420" y="10843"/>
                  <a:pt x="17412" y="10845"/>
                </a:cubicBezTo>
                <a:cubicBezTo>
                  <a:pt x="17408" y="10845"/>
                  <a:pt x="17403" y="10841"/>
                  <a:pt x="17399" y="10845"/>
                </a:cubicBezTo>
                <a:close/>
                <a:moveTo>
                  <a:pt x="5227" y="11093"/>
                </a:moveTo>
                <a:cubicBezTo>
                  <a:pt x="5221" y="11095"/>
                  <a:pt x="5214" y="11098"/>
                  <a:pt x="5206" y="11098"/>
                </a:cubicBezTo>
                <a:cubicBezTo>
                  <a:pt x="5191" y="11098"/>
                  <a:pt x="5181" y="11095"/>
                  <a:pt x="5166" y="11098"/>
                </a:cubicBezTo>
                <a:cubicBezTo>
                  <a:pt x="5155" y="11102"/>
                  <a:pt x="5152" y="11124"/>
                  <a:pt x="5141" y="11124"/>
                </a:cubicBezTo>
                <a:cubicBezTo>
                  <a:pt x="5131" y="11124"/>
                  <a:pt x="5125" y="11111"/>
                  <a:pt x="5115" y="11111"/>
                </a:cubicBezTo>
                <a:lnTo>
                  <a:pt x="5062" y="11111"/>
                </a:lnTo>
                <a:cubicBezTo>
                  <a:pt x="5051" y="11111"/>
                  <a:pt x="5043" y="11108"/>
                  <a:pt x="5033" y="11111"/>
                </a:cubicBezTo>
                <a:cubicBezTo>
                  <a:pt x="5026" y="11111"/>
                  <a:pt x="5016" y="11104"/>
                  <a:pt x="5008" y="11111"/>
                </a:cubicBezTo>
                <a:cubicBezTo>
                  <a:pt x="4996" y="11124"/>
                  <a:pt x="4989" y="11156"/>
                  <a:pt x="4989" y="11188"/>
                </a:cubicBezTo>
                <a:cubicBezTo>
                  <a:pt x="4989" y="11224"/>
                  <a:pt x="5002" y="11243"/>
                  <a:pt x="5014" y="11265"/>
                </a:cubicBezTo>
                <a:cubicBezTo>
                  <a:pt x="5030" y="11291"/>
                  <a:pt x="5049" y="11291"/>
                  <a:pt x="5071" y="11291"/>
                </a:cubicBezTo>
                <a:cubicBezTo>
                  <a:pt x="5081" y="11291"/>
                  <a:pt x="5088" y="11294"/>
                  <a:pt x="5096" y="11291"/>
                </a:cubicBezTo>
                <a:cubicBezTo>
                  <a:pt x="5117" y="11279"/>
                  <a:pt x="5126" y="11237"/>
                  <a:pt x="5147" y="11227"/>
                </a:cubicBezTo>
                <a:cubicBezTo>
                  <a:pt x="5155" y="11224"/>
                  <a:pt x="5162" y="11227"/>
                  <a:pt x="5172" y="11227"/>
                </a:cubicBezTo>
                <a:cubicBezTo>
                  <a:pt x="5203" y="11227"/>
                  <a:pt x="5224" y="11253"/>
                  <a:pt x="5247" y="11291"/>
                </a:cubicBezTo>
                <a:cubicBezTo>
                  <a:pt x="5255" y="11304"/>
                  <a:pt x="5252" y="11333"/>
                  <a:pt x="5260" y="11343"/>
                </a:cubicBezTo>
                <a:cubicBezTo>
                  <a:pt x="5266" y="11353"/>
                  <a:pt x="5277" y="11349"/>
                  <a:pt x="5285" y="11356"/>
                </a:cubicBezTo>
                <a:cubicBezTo>
                  <a:pt x="5295" y="11362"/>
                  <a:pt x="5301" y="11378"/>
                  <a:pt x="5310" y="11382"/>
                </a:cubicBezTo>
                <a:cubicBezTo>
                  <a:pt x="5321" y="11388"/>
                  <a:pt x="5331" y="11375"/>
                  <a:pt x="5342" y="11382"/>
                </a:cubicBezTo>
                <a:cubicBezTo>
                  <a:pt x="5354" y="11388"/>
                  <a:pt x="5358" y="11417"/>
                  <a:pt x="5367" y="11433"/>
                </a:cubicBezTo>
                <a:cubicBezTo>
                  <a:pt x="5386" y="11465"/>
                  <a:pt x="5400" y="11491"/>
                  <a:pt x="5425" y="11491"/>
                </a:cubicBezTo>
                <a:lnTo>
                  <a:pt x="5619" y="11491"/>
                </a:lnTo>
                <a:cubicBezTo>
                  <a:pt x="5606" y="11449"/>
                  <a:pt x="5593" y="11423"/>
                  <a:pt x="5575" y="11394"/>
                </a:cubicBezTo>
                <a:cubicBezTo>
                  <a:pt x="5556" y="11365"/>
                  <a:pt x="5543" y="11333"/>
                  <a:pt x="5518" y="11330"/>
                </a:cubicBezTo>
                <a:lnTo>
                  <a:pt x="5493" y="11330"/>
                </a:lnTo>
                <a:cubicBezTo>
                  <a:pt x="5471" y="11327"/>
                  <a:pt x="5458" y="11333"/>
                  <a:pt x="5436" y="11330"/>
                </a:cubicBezTo>
                <a:cubicBezTo>
                  <a:pt x="5426" y="11330"/>
                  <a:pt x="5419" y="11333"/>
                  <a:pt x="5411" y="11330"/>
                </a:cubicBezTo>
                <a:cubicBezTo>
                  <a:pt x="5401" y="11324"/>
                  <a:pt x="5394" y="11314"/>
                  <a:pt x="5386" y="11304"/>
                </a:cubicBezTo>
                <a:cubicBezTo>
                  <a:pt x="5376" y="11295"/>
                  <a:pt x="5376" y="11266"/>
                  <a:pt x="5367" y="11253"/>
                </a:cubicBezTo>
                <a:cubicBezTo>
                  <a:pt x="5359" y="11243"/>
                  <a:pt x="5351" y="11237"/>
                  <a:pt x="5342" y="11227"/>
                </a:cubicBezTo>
                <a:cubicBezTo>
                  <a:pt x="5323" y="11205"/>
                  <a:pt x="5310" y="11198"/>
                  <a:pt x="5291" y="11176"/>
                </a:cubicBezTo>
                <a:lnTo>
                  <a:pt x="5266" y="11150"/>
                </a:lnTo>
                <a:cubicBezTo>
                  <a:pt x="5257" y="11141"/>
                  <a:pt x="5258" y="11108"/>
                  <a:pt x="5247" y="11098"/>
                </a:cubicBezTo>
                <a:cubicBezTo>
                  <a:pt x="5240" y="11092"/>
                  <a:pt x="5234" y="11091"/>
                  <a:pt x="5227" y="11093"/>
                </a:cubicBezTo>
                <a:close/>
                <a:moveTo>
                  <a:pt x="5750" y="11571"/>
                </a:moveTo>
                <a:cubicBezTo>
                  <a:pt x="5731" y="11571"/>
                  <a:pt x="5720" y="11578"/>
                  <a:pt x="5701" y="11584"/>
                </a:cubicBezTo>
                <a:lnTo>
                  <a:pt x="5701" y="11739"/>
                </a:lnTo>
                <a:cubicBezTo>
                  <a:pt x="5710" y="11758"/>
                  <a:pt x="5715" y="11777"/>
                  <a:pt x="5726" y="11790"/>
                </a:cubicBezTo>
                <a:cubicBezTo>
                  <a:pt x="5735" y="11800"/>
                  <a:pt x="5740" y="11826"/>
                  <a:pt x="5751" y="11829"/>
                </a:cubicBezTo>
                <a:lnTo>
                  <a:pt x="5776" y="11829"/>
                </a:lnTo>
                <a:cubicBezTo>
                  <a:pt x="5786" y="11829"/>
                  <a:pt x="5793" y="11832"/>
                  <a:pt x="5801" y="11829"/>
                </a:cubicBezTo>
                <a:cubicBezTo>
                  <a:pt x="5814" y="11823"/>
                  <a:pt x="5814" y="11787"/>
                  <a:pt x="5827" y="11777"/>
                </a:cubicBezTo>
                <a:cubicBezTo>
                  <a:pt x="5834" y="11774"/>
                  <a:pt x="5844" y="11768"/>
                  <a:pt x="5852" y="11765"/>
                </a:cubicBezTo>
                <a:cubicBezTo>
                  <a:pt x="5860" y="11761"/>
                  <a:pt x="5867" y="11765"/>
                  <a:pt x="5877" y="11765"/>
                </a:cubicBezTo>
                <a:cubicBezTo>
                  <a:pt x="5886" y="11765"/>
                  <a:pt x="5893" y="11777"/>
                  <a:pt x="5902" y="11777"/>
                </a:cubicBezTo>
                <a:cubicBezTo>
                  <a:pt x="5912" y="11777"/>
                  <a:pt x="5918" y="11765"/>
                  <a:pt x="5927" y="11765"/>
                </a:cubicBezTo>
                <a:cubicBezTo>
                  <a:pt x="5946" y="11765"/>
                  <a:pt x="5959" y="11768"/>
                  <a:pt x="5978" y="11765"/>
                </a:cubicBezTo>
                <a:cubicBezTo>
                  <a:pt x="5997" y="11761"/>
                  <a:pt x="6009" y="11755"/>
                  <a:pt x="6028" y="11752"/>
                </a:cubicBezTo>
                <a:cubicBezTo>
                  <a:pt x="6037" y="11752"/>
                  <a:pt x="6044" y="11739"/>
                  <a:pt x="6053" y="11739"/>
                </a:cubicBezTo>
                <a:cubicBezTo>
                  <a:pt x="6063" y="11739"/>
                  <a:pt x="6069" y="11752"/>
                  <a:pt x="6078" y="11752"/>
                </a:cubicBezTo>
                <a:cubicBezTo>
                  <a:pt x="6097" y="11755"/>
                  <a:pt x="6110" y="11765"/>
                  <a:pt x="6129" y="11765"/>
                </a:cubicBezTo>
                <a:lnTo>
                  <a:pt x="6154" y="11765"/>
                </a:lnTo>
                <a:cubicBezTo>
                  <a:pt x="6165" y="11765"/>
                  <a:pt x="6170" y="11746"/>
                  <a:pt x="6179" y="11739"/>
                </a:cubicBezTo>
                <a:cubicBezTo>
                  <a:pt x="6173" y="11723"/>
                  <a:pt x="6159" y="11733"/>
                  <a:pt x="6154" y="11713"/>
                </a:cubicBezTo>
                <a:cubicBezTo>
                  <a:pt x="6148" y="11687"/>
                  <a:pt x="6157" y="11665"/>
                  <a:pt x="6154" y="11639"/>
                </a:cubicBezTo>
                <a:cubicBezTo>
                  <a:pt x="6124" y="11652"/>
                  <a:pt x="6108" y="11661"/>
                  <a:pt x="6078" y="11661"/>
                </a:cubicBezTo>
                <a:lnTo>
                  <a:pt x="6053" y="11661"/>
                </a:lnTo>
                <a:cubicBezTo>
                  <a:pt x="6037" y="11658"/>
                  <a:pt x="6031" y="11636"/>
                  <a:pt x="6015" y="11636"/>
                </a:cubicBezTo>
                <a:lnTo>
                  <a:pt x="6003" y="11636"/>
                </a:lnTo>
                <a:cubicBezTo>
                  <a:pt x="5992" y="11639"/>
                  <a:pt x="5989" y="11671"/>
                  <a:pt x="5978" y="11674"/>
                </a:cubicBezTo>
                <a:cubicBezTo>
                  <a:pt x="5970" y="11678"/>
                  <a:pt x="5962" y="11674"/>
                  <a:pt x="5953" y="11674"/>
                </a:cubicBezTo>
                <a:cubicBezTo>
                  <a:pt x="5943" y="11674"/>
                  <a:pt x="5935" y="11678"/>
                  <a:pt x="5927" y="11674"/>
                </a:cubicBezTo>
                <a:cubicBezTo>
                  <a:pt x="5916" y="11668"/>
                  <a:pt x="5913" y="11646"/>
                  <a:pt x="5902" y="11636"/>
                </a:cubicBezTo>
                <a:cubicBezTo>
                  <a:pt x="5894" y="11630"/>
                  <a:pt x="5885" y="11629"/>
                  <a:pt x="5877" y="11623"/>
                </a:cubicBezTo>
                <a:cubicBezTo>
                  <a:pt x="5866" y="11613"/>
                  <a:pt x="5863" y="11590"/>
                  <a:pt x="5852" y="11584"/>
                </a:cubicBezTo>
                <a:cubicBezTo>
                  <a:pt x="5834" y="11574"/>
                  <a:pt x="5820" y="11584"/>
                  <a:pt x="5801" y="11584"/>
                </a:cubicBezTo>
                <a:cubicBezTo>
                  <a:pt x="5781" y="11581"/>
                  <a:pt x="5770" y="11571"/>
                  <a:pt x="5750" y="11571"/>
                </a:cubicBezTo>
                <a:close/>
                <a:moveTo>
                  <a:pt x="5373" y="11686"/>
                </a:moveTo>
                <a:cubicBezTo>
                  <a:pt x="5383" y="11712"/>
                  <a:pt x="5384" y="11741"/>
                  <a:pt x="5398" y="11751"/>
                </a:cubicBezTo>
                <a:cubicBezTo>
                  <a:pt x="5406" y="11757"/>
                  <a:pt x="5415" y="11741"/>
                  <a:pt x="5423" y="11751"/>
                </a:cubicBezTo>
                <a:cubicBezTo>
                  <a:pt x="5433" y="11761"/>
                  <a:pt x="5441" y="11767"/>
                  <a:pt x="5449" y="11777"/>
                </a:cubicBezTo>
                <a:cubicBezTo>
                  <a:pt x="5456" y="11787"/>
                  <a:pt x="5450" y="11812"/>
                  <a:pt x="5455" y="11828"/>
                </a:cubicBezTo>
                <a:cubicBezTo>
                  <a:pt x="5463" y="11825"/>
                  <a:pt x="5472" y="11835"/>
                  <a:pt x="5480" y="11828"/>
                </a:cubicBezTo>
                <a:cubicBezTo>
                  <a:pt x="5493" y="11815"/>
                  <a:pt x="5496" y="11796"/>
                  <a:pt x="5505" y="11777"/>
                </a:cubicBezTo>
                <a:cubicBezTo>
                  <a:pt x="5501" y="11761"/>
                  <a:pt x="5507" y="11735"/>
                  <a:pt x="5499" y="11725"/>
                </a:cubicBezTo>
                <a:cubicBezTo>
                  <a:pt x="5491" y="11716"/>
                  <a:pt x="5482" y="11722"/>
                  <a:pt x="5474" y="11712"/>
                </a:cubicBezTo>
                <a:cubicBezTo>
                  <a:pt x="5464" y="11702"/>
                  <a:pt x="5458" y="11686"/>
                  <a:pt x="5447" y="11686"/>
                </a:cubicBezTo>
                <a:lnTo>
                  <a:pt x="5373" y="11686"/>
                </a:lnTo>
                <a:close/>
                <a:moveTo>
                  <a:pt x="15717" y="11686"/>
                </a:moveTo>
                <a:cubicBezTo>
                  <a:pt x="15716" y="11687"/>
                  <a:pt x="15718" y="11692"/>
                  <a:pt x="15717" y="11692"/>
                </a:cubicBezTo>
                <a:cubicBezTo>
                  <a:pt x="15717" y="11690"/>
                  <a:pt x="15717" y="11688"/>
                  <a:pt x="15717" y="11686"/>
                </a:cubicBezTo>
                <a:close/>
                <a:moveTo>
                  <a:pt x="17334" y="11686"/>
                </a:moveTo>
                <a:cubicBezTo>
                  <a:pt x="17334" y="11691"/>
                  <a:pt x="17335" y="11695"/>
                  <a:pt x="17335" y="11700"/>
                </a:cubicBezTo>
                <a:cubicBezTo>
                  <a:pt x="17335" y="11704"/>
                  <a:pt x="17334" y="11707"/>
                  <a:pt x="17334" y="11712"/>
                </a:cubicBezTo>
                <a:cubicBezTo>
                  <a:pt x="17334" y="11718"/>
                  <a:pt x="17334" y="11720"/>
                  <a:pt x="17334" y="11726"/>
                </a:cubicBezTo>
                <a:cubicBezTo>
                  <a:pt x="17334" y="11730"/>
                  <a:pt x="17334" y="11733"/>
                  <a:pt x="17334" y="11738"/>
                </a:cubicBezTo>
                <a:cubicBezTo>
                  <a:pt x="17334" y="11744"/>
                  <a:pt x="17335" y="11748"/>
                  <a:pt x="17335" y="11754"/>
                </a:cubicBezTo>
                <a:cubicBezTo>
                  <a:pt x="17335" y="11759"/>
                  <a:pt x="17335" y="11763"/>
                  <a:pt x="17335" y="11767"/>
                </a:cubicBezTo>
                <a:cubicBezTo>
                  <a:pt x="17336" y="11772"/>
                  <a:pt x="17338" y="11775"/>
                  <a:pt x="17338" y="11780"/>
                </a:cubicBezTo>
                <a:cubicBezTo>
                  <a:pt x="17339" y="11788"/>
                  <a:pt x="17340" y="11796"/>
                  <a:pt x="17340" y="11805"/>
                </a:cubicBezTo>
                <a:cubicBezTo>
                  <a:pt x="17340" y="11810"/>
                  <a:pt x="17340" y="11815"/>
                  <a:pt x="17340" y="11819"/>
                </a:cubicBezTo>
                <a:cubicBezTo>
                  <a:pt x="17339" y="11826"/>
                  <a:pt x="17335" y="11828"/>
                  <a:pt x="17334" y="11835"/>
                </a:cubicBezTo>
                <a:cubicBezTo>
                  <a:pt x="17332" y="11840"/>
                  <a:pt x="17331" y="11842"/>
                  <a:pt x="17330" y="11847"/>
                </a:cubicBezTo>
                <a:cubicBezTo>
                  <a:pt x="17330" y="11857"/>
                  <a:pt x="17329" y="11865"/>
                  <a:pt x="17329" y="11875"/>
                </a:cubicBezTo>
                <a:cubicBezTo>
                  <a:pt x="17329" y="11899"/>
                  <a:pt x="17334" y="11911"/>
                  <a:pt x="17334" y="11934"/>
                </a:cubicBezTo>
                <a:cubicBezTo>
                  <a:pt x="17334" y="11942"/>
                  <a:pt x="17330" y="11943"/>
                  <a:pt x="17327" y="11947"/>
                </a:cubicBezTo>
                <a:cubicBezTo>
                  <a:pt x="17325" y="11951"/>
                  <a:pt x="17323" y="11955"/>
                  <a:pt x="17321" y="11957"/>
                </a:cubicBezTo>
                <a:cubicBezTo>
                  <a:pt x="17316" y="11963"/>
                  <a:pt x="17312" y="11965"/>
                  <a:pt x="17307" y="11970"/>
                </a:cubicBezTo>
                <a:cubicBezTo>
                  <a:pt x="17302" y="11974"/>
                  <a:pt x="17298" y="11979"/>
                  <a:pt x="17294" y="11986"/>
                </a:cubicBezTo>
                <a:cubicBezTo>
                  <a:pt x="17292" y="11990"/>
                  <a:pt x="17290" y="11995"/>
                  <a:pt x="17289" y="12002"/>
                </a:cubicBezTo>
                <a:cubicBezTo>
                  <a:pt x="17289" y="12008"/>
                  <a:pt x="17289" y="12012"/>
                  <a:pt x="17289" y="12018"/>
                </a:cubicBezTo>
                <a:cubicBezTo>
                  <a:pt x="17289" y="12025"/>
                  <a:pt x="17289" y="12028"/>
                  <a:pt x="17289" y="12034"/>
                </a:cubicBezTo>
                <a:cubicBezTo>
                  <a:pt x="17290" y="12042"/>
                  <a:pt x="17293" y="12046"/>
                  <a:pt x="17296" y="12053"/>
                </a:cubicBezTo>
                <a:cubicBezTo>
                  <a:pt x="17298" y="12062"/>
                  <a:pt x="17300" y="12069"/>
                  <a:pt x="17304" y="12076"/>
                </a:cubicBezTo>
                <a:cubicBezTo>
                  <a:pt x="17307" y="12083"/>
                  <a:pt x="17311" y="12086"/>
                  <a:pt x="17315" y="12092"/>
                </a:cubicBezTo>
                <a:cubicBezTo>
                  <a:pt x="17318" y="12097"/>
                  <a:pt x="17319" y="12101"/>
                  <a:pt x="17322" y="12105"/>
                </a:cubicBezTo>
                <a:cubicBezTo>
                  <a:pt x="17328" y="12113"/>
                  <a:pt x="17332" y="12120"/>
                  <a:pt x="17338" y="12128"/>
                </a:cubicBezTo>
                <a:cubicBezTo>
                  <a:pt x="17341" y="12130"/>
                  <a:pt x="17342" y="12136"/>
                  <a:pt x="17345" y="12137"/>
                </a:cubicBezTo>
                <a:cubicBezTo>
                  <a:pt x="17347" y="12138"/>
                  <a:pt x="17349" y="12136"/>
                  <a:pt x="17351" y="12137"/>
                </a:cubicBezTo>
                <a:cubicBezTo>
                  <a:pt x="17346" y="12156"/>
                  <a:pt x="17343" y="12167"/>
                  <a:pt x="17343" y="12187"/>
                </a:cubicBezTo>
                <a:cubicBezTo>
                  <a:pt x="17343" y="12196"/>
                  <a:pt x="17345" y="12202"/>
                  <a:pt x="17346" y="12211"/>
                </a:cubicBezTo>
                <a:cubicBezTo>
                  <a:pt x="17348" y="12223"/>
                  <a:pt x="17350" y="12232"/>
                  <a:pt x="17355" y="12237"/>
                </a:cubicBezTo>
                <a:cubicBezTo>
                  <a:pt x="17358" y="12239"/>
                  <a:pt x="17361" y="12239"/>
                  <a:pt x="17363" y="12240"/>
                </a:cubicBezTo>
                <a:cubicBezTo>
                  <a:pt x="17367" y="12242"/>
                  <a:pt x="17369" y="12247"/>
                  <a:pt x="17373" y="12247"/>
                </a:cubicBezTo>
                <a:lnTo>
                  <a:pt x="17401" y="12247"/>
                </a:lnTo>
                <a:lnTo>
                  <a:pt x="17401" y="12205"/>
                </a:lnTo>
                <a:cubicBezTo>
                  <a:pt x="17401" y="12194"/>
                  <a:pt x="17398" y="12187"/>
                  <a:pt x="17398" y="12175"/>
                </a:cubicBezTo>
                <a:lnTo>
                  <a:pt x="17398" y="12116"/>
                </a:lnTo>
                <a:cubicBezTo>
                  <a:pt x="17398" y="12101"/>
                  <a:pt x="17403" y="12093"/>
                  <a:pt x="17407" y="12083"/>
                </a:cubicBezTo>
                <a:cubicBezTo>
                  <a:pt x="17411" y="12073"/>
                  <a:pt x="17415" y="12067"/>
                  <a:pt x="17420" y="12060"/>
                </a:cubicBezTo>
                <a:cubicBezTo>
                  <a:pt x="17422" y="12057"/>
                  <a:pt x="17424" y="12056"/>
                  <a:pt x="17426" y="12053"/>
                </a:cubicBezTo>
                <a:cubicBezTo>
                  <a:pt x="17428" y="12051"/>
                  <a:pt x="17428" y="12044"/>
                  <a:pt x="17429" y="12040"/>
                </a:cubicBezTo>
                <a:cubicBezTo>
                  <a:pt x="17431" y="12035"/>
                  <a:pt x="17434" y="12030"/>
                  <a:pt x="17436" y="12025"/>
                </a:cubicBezTo>
                <a:cubicBezTo>
                  <a:pt x="17438" y="12019"/>
                  <a:pt x="17440" y="12015"/>
                  <a:pt x="17442" y="12008"/>
                </a:cubicBezTo>
                <a:cubicBezTo>
                  <a:pt x="17444" y="12002"/>
                  <a:pt x="17444" y="11996"/>
                  <a:pt x="17445" y="11989"/>
                </a:cubicBezTo>
                <a:cubicBezTo>
                  <a:pt x="17447" y="11978"/>
                  <a:pt x="17450" y="11972"/>
                  <a:pt x="17451" y="11960"/>
                </a:cubicBezTo>
                <a:cubicBezTo>
                  <a:pt x="17453" y="11950"/>
                  <a:pt x="17454" y="11942"/>
                  <a:pt x="17455" y="11931"/>
                </a:cubicBezTo>
                <a:lnTo>
                  <a:pt x="17455" y="11915"/>
                </a:lnTo>
                <a:cubicBezTo>
                  <a:pt x="17455" y="11908"/>
                  <a:pt x="17456" y="11905"/>
                  <a:pt x="17456" y="11899"/>
                </a:cubicBezTo>
                <a:lnTo>
                  <a:pt x="17456" y="11886"/>
                </a:lnTo>
                <a:cubicBezTo>
                  <a:pt x="17456" y="11874"/>
                  <a:pt x="17456" y="11867"/>
                  <a:pt x="17455" y="11857"/>
                </a:cubicBezTo>
                <a:cubicBezTo>
                  <a:pt x="17454" y="11852"/>
                  <a:pt x="17452" y="11849"/>
                  <a:pt x="17451" y="11844"/>
                </a:cubicBezTo>
                <a:cubicBezTo>
                  <a:pt x="17451" y="11840"/>
                  <a:pt x="17449" y="11836"/>
                  <a:pt x="17448" y="11831"/>
                </a:cubicBezTo>
                <a:cubicBezTo>
                  <a:pt x="17448" y="11827"/>
                  <a:pt x="17447" y="11823"/>
                  <a:pt x="17447" y="11819"/>
                </a:cubicBezTo>
                <a:cubicBezTo>
                  <a:pt x="17446" y="11813"/>
                  <a:pt x="17444" y="11808"/>
                  <a:pt x="17444" y="11803"/>
                </a:cubicBezTo>
                <a:cubicBezTo>
                  <a:pt x="17443" y="11797"/>
                  <a:pt x="17441" y="11792"/>
                  <a:pt x="17441" y="11786"/>
                </a:cubicBezTo>
                <a:cubicBezTo>
                  <a:pt x="17440" y="11782"/>
                  <a:pt x="17440" y="11777"/>
                  <a:pt x="17439" y="11773"/>
                </a:cubicBezTo>
                <a:cubicBezTo>
                  <a:pt x="17438" y="11768"/>
                  <a:pt x="17436" y="11765"/>
                  <a:pt x="17434" y="11761"/>
                </a:cubicBezTo>
                <a:cubicBezTo>
                  <a:pt x="17433" y="11755"/>
                  <a:pt x="17430" y="11751"/>
                  <a:pt x="17428" y="11747"/>
                </a:cubicBezTo>
                <a:cubicBezTo>
                  <a:pt x="17425" y="11742"/>
                  <a:pt x="17423" y="11738"/>
                  <a:pt x="17420" y="11735"/>
                </a:cubicBezTo>
                <a:cubicBezTo>
                  <a:pt x="17418" y="11732"/>
                  <a:pt x="17415" y="11728"/>
                  <a:pt x="17412" y="11728"/>
                </a:cubicBezTo>
                <a:lnTo>
                  <a:pt x="17406" y="11728"/>
                </a:lnTo>
                <a:cubicBezTo>
                  <a:pt x="17401" y="11727"/>
                  <a:pt x="17397" y="11729"/>
                  <a:pt x="17393" y="11725"/>
                </a:cubicBezTo>
                <a:cubicBezTo>
                  <a:pt x="17391" y="11723"/>
                  <a:pt x="17389" y="11721"/>
                  <a:pt x="17387" y="11719"/>
                </a:cubicBezTo>
                <a:cubicBezTo>
                  <a:pt x="17385" y="11715"/>
                  <a:pt x="17386" y="11706"/>
                  <a:pt x="17384" y="11703"/>
                </a:cubicBezTo>
                <a:cubicBezTo>
                  <a:pt x="17382" y="11700"/>
                  <a:pt x="17380" y="11698"/>
                  <a:pt x="17378" y="11696"/>
                </a:cubicBezTo>
                <a:cubicBezTo>
                  <a:pt x="17373" y="11691"/>
                  <a:pt x="17370" y="11686"/>
                  <a:pt x="17365" y="11686"/>
                </a:cubicBezTo>
                <a:lnTo>
                  <a:pt x="17334" y="11686"/>
                </a:lnTo>
                <a:close/>
                <a:moveTo>
                  <a:pt x="17514" y="12261"/>
                </a:moveTo>
                <a:cubicBezTo>
                  <a:pt x="17510" y="12261"/>
                  <a:pt x="17506" y="12263"/>
                  <a:pt x="17502" y="12268"/>
                </a:cubicBezTo>
                <a:cubicBezTo>
                  <a:pt x="17497" y="12273"/>
                  <a:pt x="17499" y="12289"/>
                  <a:pt x="17496" y="12294"/>
                </a:cubicBezTo>
                <a:cubicBezTo>
                  <a:pt x="17492" y="12299"/>
                  <a:pt x="17488" y="12303"/>
                  <a:pt x="17483" y="12307"/>
                </a:cubicBezTo>
                <a:cubicBezTo>
                  <a:pt x="17479" y="12308"/>
                  <a:pt x="17475" y="12307"/>
                  <a:pt x="17470" y="12307"/>
                </a:cubicBezTo>
                <a:cubicBezTo>
                  <a:pt x="17461" y="12308"/>
                  <a:pt x="17449" y="12320"/>
                  <a:pt x="17439" y="12320"/>
                </a:cubicBezTo>
                <a:cubicBezTo>
                  <a:pt x="17449" y="12334"/>
                  <a:pt x="17456" y="12344"/>
                  <a:pt x="17467" y="12358"/>
                </a:cubicBezTo>
                <a:cubicBezTo>
                  <a:pt x="17472" y="12363"/>
                  <a:pt x="17474" y="12373"/>
                  <a:pt x="17480" y="12378"/>
                </a:cubicBezTo>
                <a:cubicBezTo>
                  <a:pt x="17485" y="12381"/>
                  <a:pt x="17488" y="12385"/>
                  <a:pt x="17493" y="12390"/>
                </a:cubicBezTo>
                <a:cubicBezTo>
                  <a:pt x="17497" y="12393"/>
                  <a:pt x="17502" y="12385"/>
                  <a:pt x="17505" y="12390"/>
                </a:cubicBezTo>
                <a:cubicBezTo>
                  <a:pt x="17508" y="12395"/>
                  <a:pt x="17503" y="12410"/>
                  <a:pt x="17505" y="12416"/>
                </a:cubicBezTo>
                <a:cubicBezTo>
                  <a:pt x="17508" y="12424"/>
                  <a:pt x="17514" y="12421"/>
                  <a:pt x="17518" y="12429"/>
                </a:cubicBezTo>
                <a:cubicBezTo>
                  <a:pt x="17522" y="12439"/>
                  <a:pt x="17528" y="12442"/>
                  <a:pt x="17530" y="12454"/>
                </a:cubicBezTo>
                <a:cubicBezTo>
                  <a:pt x="17531" y="12463"/>
                  <a:pt x="17533" y="12473"/>
                  <a:pt x="17533" y="12481"/>
                </a:cubicBezTo>
                <a:cubicBezTo>
                  <a:pt x="17534" y="12489"/>
                  <a:pt x="17532" y="12498"/>
                  <a:pt x="17533" y="12507"/>
                </a:cubicBezTo>
                <a:cubicBezTo>
                  <a:pt x="17535" y="12516"/>
                  <a:pt x="17537" y="12524"/>
                  <a:pt x="17540" y="12532"/>
                </a:cubicBezTo>
                <a:cubicBezTo>
                  <a:pt x="17543" y="12540"/>
                  <a:pt x="17548" y="12540"/>
                  <a:pt x="17552" y="12545"/>
                </a:cubicBezTo>
                <a:cubicBezTo>
                  <a:pt x="17562" y="12559"/>
                  <a:pt x="17568" y="12575"/>
                  <a:pt x="17577" y="12590"/>
                </a:cubicBezTo>
                <a:cubicBezTo>
                  <a:pt x="17581" y="12596"/>
                  <a:pt x="17588" y="12595"/>
                  <a:pt x="17590" y="12603"/>
                </a:cubicBezTo>
                <a:cubicBezTo>
                  <a:pt x="17593" y="12612"/>
                  <a:pt x="17597" y="12617"/>
                  <a:pt x="17599" y="12629"/>
                </a:cubicBezTo>
                <a:cubicBezTo>
                  <a:pt x="17603" y="12646"/>
                  <a:pt x="17602" y="12663"/>
                  <a:pt x="17603" y="12683"/>
                </a:cubicBezTo>
                <a:lnTo>
                  <a:pt x="17654" y="12683"/>
                </a:lnTo>
                <a:cubicBezTo>
                  <a:pt x="17654" y="12672"/>
                  <a:pt x="17653" y="12666"/>
                  <a:pt x="17653" y="12654"/>
                </a:cubicBezTo>
                <a:cubicBezTo>
                  <a:pt x="17653" y="12635"/>
                  <a:pt x="17656" y="12622"/>
                  <a:pt x="17656" y="12603"/>
                </a:cubicBezTo>
                <a:cubicBezTo>
                  <a:pt x="17656" y="12598"/>
                  <a:pt x="17654" y="12597"/>
                  <a:pt x="17654" y="12592"/>
                </a:cubicBezTo>
                <a:cubicBezTo>
                  <a:pt x="17654" y="12558"/>
                  <a:pt x="17645" y="12535"/>
                  <a:pt x="17634" y="12513"/>
                </a:cubicBezTo>
                <a:cubicBezTo>
                  <a:pt x="17631" y="12506"/>
                  <a:pt x="17625" y="12508"/>
                  <a:pt x="17622" y="12500"/>
                </a:cubicBezTo>
                <a:cubicBezTo>
                  <a:pt x="17619" y="12494"/>
                  <a:pt x="17621" y="12482"/>
                  <a:pt x="17618" y="12474"/>
                </a:cubicBezTo>
                <a:cubicBezTo>
                  <a:pt x="17615" y="12463"/>
                  <a:pt x="17613" y="12453"/>
                  <a:pt x="17609" y="12442"/>
                </a:cubicBezTo>
                <a:cubicBezTo>
                  <a:pt x="17605" y="12431"/>
                  <a:pt x="17602" y="12424"/>
                  <a:pt x="17597" y="12416"/>
                </a:cubicBezTo>
                <a:cubicBezTo>
                  <a:pt x="17591" y="12408"/>
                  <a:pt x="17586" y="12403"/>
                  <a:pt x="17581" y="12397"/>
                </a:cubicBezTo>
                <a:cubicBezTo>
                  <a:pt x="17577" y="12392"/>
                  <a:pt x="17570" y="12398"/>
                  <a:pt x="17568" y="12390"/>
                </a:cubicBezTo>
                <a:lnTo>
                  <a:pt x="17562" y="12365"/>
                </a:lnTo>
                <a:cubicBezTo>
                  <a:pt x="17559" y="12355"/>
                  <a:pt x="17565" y="12349"/>
                  <a:pt x="17565" y="12338"/>
                </a:cubicBezTo>
                <a:cubicBezTo>
                  <a:pt x="17565" y="12338"/>
                  <a:pt x="17565" y="12263"/>
                  <a:pt x="17565" y="12263"/>
                </a:cubicBezTo>
                <a:cubicBezTo>
                  <a:pt x="17560" y="12263"/>
                  <a:pt x="17557" y="12268"/>
                  <a:pt x="17552" y="12268"/>
                </a:cubicBezTo>
                <a:cubicBezTo>
                  <a:pt x="17548" y="12268"/>
                  <a:pt x="17544" y="12262"/>
                  <a:pt x="17540" y="12262"/>
                </a:cubicBezTo>
                <a:lnTo>
                  <a:pt x="17528" y="12262"/>
                </a:lnTo>
                <a:cubicBezTo>
                  <a:pt x="17523" y="12262"/>
                  <a:pt x="17518" y="12261"/>
                  <a:pt x="17514" y="12261"/>
                </a:cubicBezTo>
                <a:close/>
                <a:moveTo>
                  <a:pt x="17349" y="12338"/>
                </a:moveTo>
                <a:cubicBezTo>
                  <a:pt x="17348" y="12354"/>
                  <a:pt x="17346" y="12362"/>
                  <a:pt x="17346" y="12378"/>
                </a:cubicBezTo>
                <a:cubicBezTo>
                  <a:pt x="17346" y="12396"/>
                  <a:pt x="17349" y="12412"/>
                  <a:pt x="17355" y="12422"/>
                </a:cubicBezTo>
                <a:cubicBezTo>
                  <a:pt x="17360" y="12430"/>
                  <a:pt x="17362" y="12438"/>
                  <a:pt x="17367" y="12441"/>
                </a:cubicBezTo>
                <a:cubicBezTo>
                  <a:pt x="17371" y="12442"/>
                  <a:pt x="17375" y="12441"/>
                  <a:pt x="17380" y="12441"/>
                </a:cubicBezTo>
                <a:cubicBezTo>
                  <a:pt x="17389" y="12442"/>
                  <a:pt x="17393" y="12441"/>
                  <a:pt x="17402" y="12441"/>
                </a:cubicBezTo>
                <a:cubicBezTo>
                  <a:pt x="17402" y="12471"/>
                  <a:pt x="17400" y="12489"/>
                  <a:pt x="17402" y="12518"/>
                </a:cubicBezTo>
                <a:cubicBezTo>
                  <a:pt x="17403" y="12527"/>
                  <a:pt x="17408" y="12534"/>
                  <a:pt x="17408" y="12544"/>
                </a:cubicBezTo>
                <a:cubicBezTo>
                  <a:pt x="17412" y="12566"/>
                  <a:pt x="17415" y="12582"/>
                  <a:pt x="17415" y="12607"/>
                </a:cubicBezTo>
                <a:cubicBezTo>
                  <a:pt x="17415" y="12623"/>
                  <a:pt x="17412" y="12631"/>
                  <a:pt x="17411" y="12647"/>
                </a:cubicBezTo>
                <a:cubicBezTo>
                  <a:pt x="17411" y="12657"/>
                  <a:pt x="17408" y="12664"/>
                  <a:pt x="17408" y="12672"/>
                </a:cubicBezTo>
                <a:cubicBezTo>
                  <a:pt x="17408" y="12676"/>
                  <a:pt x="17411" y="12681"/>
                  <a:pt x="17411" y="12686"/>
                </a:cubicBezTo>
                <a:cubicBezTo>
                  <a:pt x="17411" y="12695"/>
                  <a:pt x="17418" y="12700"/>
                  <a:pt x="17421" y="12705"/>
                </a:cubicBezTo>
                <a:cubicBezTo>
                  <a:pt x="17426" y="12713"/>
                  <a:pt x="17428" y="12719"/>
                  <a:pt x="17434" y="12724"/>
                </a:cubicBezTo>
                <a:cubicBezTo>
                  <a:pt x="17438" y="12729"/>
                  <a:pt x="17441" y="12735"/>
                  <a:pt x="17446" y="12737"/>
                </a:cubicBezTo>
                <a:cubicBezTo>
                  <a:pt x="17455" y="12740"/>
                  <a:pt x="17462" y="12734"/>
                  <a:pt x="17471" y="12730"/>
                </a:cubicBezTo>
                <a:cubicBezTo>
                  <a:pt x="17469" y="12742"/>
                  <a:pt x="17463" y="12745"/>
                  <a:pt x="17462" y="12756"/>
                </a:cubicBezTo>
                <a:cubicBezTo>
                  <a:pt x="17461" y="12764"/>
                  <a:pt x="17463" y="12774"/>
                  <a:pt x="17462" y="12782"/>
                </a:cubicBezTo>
                <a:cubicBezTo>
                  <a:pt x="17461" y="12792"/>
                  <a:pt x="17456" y="12797"/>
                  <a:pt x="17456" y="12808"/>
                </a:cubicBezTo>
                <a:cubicBezTo>
                  <a:pt x="17456" y="12818"/>
                  <a:pt x="17456" y="12825"/>
                  <a:pt x="17459" y="12833"/>
                </a:cubicBezTo>
                <a:cubicBezTo>
                  <a:pt x="17461" y="12842"/>
                  <a:pt x="17467" y="12842"/>
                  <a:pt x="17471" y="12847"/>
                </a:cubicBezTo>
                <a:cubicBezTo>
                  <a:pt x="17476" y="12852"/>
                  <a:pt x="17479" y="12857"/>
                  <a:pt x="17484" y="12859"/>
                </a:cubicBezTo>
                <a:cubicBezTo>
                  <a:pt x="17488" y="12861"/>
                  <a:pt x="17492" y="12859"/>
                  <a:pt x="17496" y="12859"/>
                </a:cubicBezTo>
                <a:cubicBezTo>
                  <a:pt x="17501" y="12859"/>
                  <a:pt x="17505" y="12862"/>
                  <a:pt x="17509" y="12859"/>
                </a:cubicBezTo>
                <a:cubicBezTo>
                  <a:pt x="17513" y="12856"/>
                  <a:pt x="17507" y="12840"/>
                  <a:pt x="17509" y="12833"/>
                </a:cubicBezTo>
                <a:cubicBezTo>
                  <a:pt x="17511" y="12827"/>
                  <a:pt x="17518" y="12830"/>
                  <a:pt x="17522" y="12827"/>
                </a:cubicBezTo>
                <a:cubicBezTo>
                  <a:pt x="17530" y="12820"/>
                  <a:pt x="17535" y="12827"/>
                  <a:pt x="17544" y="12827"/>
                </a:cubicBezTo>
                <a:lnTo>
                  <a:pt x="17544" y="12751"/>
                </a:lnTo>
                <a:cubicBezTo>
                  <a:pt x="17544" y="12729"/>
                  <a:pt x="17537" y="12716"/>
                  <a:pt x="17528" y="12705"/>
                </a:cubicBezTo>
                <a:cubicBezTo>
                  <a:pt x="17525" y="12701"/>
                  <a:pt x="17518" y="12702"/>
                  <a:pt x="17515" y="12699"/>
                </a:cubicBezTo>
                <a:cubicBezTo>
                  <a:pt x="17511" y="12692"/>
                  <a:pt x="17506" y="12689"/>
                  <a:pt x="17503" y="12679"/>
                </a:cubicBezTo>
                <a:cubicBezTo>
                  <a:pt x="17501" y="12672"/>
                  <a:pt x="17501" y="12662"/>
                  <a:pt x="17500" y="12653"/>
                </a:cubicBezTo>
                <a:cubicBezTo>
                  <a:pt x="17498" y="12645"/>
                  <a:pt x="17502" y="12635"/>
                  <a:pt x="17500" y="12627"/>
                </a:cubicBezTo>
                <a:cubicBezTo>
                  <a:pt x="17497" y="12618"/>
                  <a:pt x="17492" y="12615"/>
                  <a:pt x="17487" y="12608"/>
                </a:cubicBezTo>
                <a:cubicBezTo>
                  <a:pt x="17483" y="12603"/>
                  <a:pt x="17479" y="12600"/>
                  <a:pt x="17475" y="12595"/>
                </a:cubicBezTo>
                <a:cubicBezTo>
                  <a:pt x="17471" y="12592"/>
                  <a:pt x="17465" y="12593"/>
                  <a:pt x="17462" y="12589"/>
                </a:cubicBezTo>
                <a:cubicBezTo>
                  <a:pt x="17458" y="12582"/>
                  <a:pt x="17458" y="12573"/>
                  <a:pt x="17456" y="12563"/>
                </a:cubicBezTo>
                <a:cubicBezTo>
                  <a:pt x="17453" y="12553"/>
                  <a:pt x="17450" y="12547"/>
                  <a:pt x="17449" y="12537"/>
                </a:cubicBezTo>
                <a:cubicBezTo>
                  <a:pt x="17448" y="12519"/>
                  <a:pt x="17451" y="12504"/>
                  <a:pt x="17449" y="12486"/>
                </a:cubicBezTo>
                <a:cubicBezTo>
                  <a:pt x="17448" y="12475"/>
                  <a:pt x="17443" y="12469"/>
                  <a:pt x="17440" y="12460"/>
                </a:cubicBezTo>
                <a:cubicBezTo>
                  <a:pt x="17434" y="12440"/>
                  <a:pt x="17427" y="12428"/>
                  <a:pt x="17418" y="12415"/>
                </a:cubicBezTo>
                <a:cubicBezTo>
                  <a:pt x="17409" y="12404"/>
                  <a:pt x="17401" y="12402"/>
                  <a:pt x="17393" y="12389"/>
                </a:cubicBezTo>
                <a:cubicBezTo>
                  <a:pt x="17388" y="12383"/>
                  <a:pt x="17388" y="12370"/>
                  <a:pt x="17383" y="12363"/>
                </a:cubicBezTo>
                <a:cubicBezTo>
                  <a:pt x="17379" y="12357"/>
                  <a:pt x="17375" y="12351"/>
                  <a:pt x="17371" y="12344"/>
                </a:cubicBezTo>
                <a:cubicBezTo>
                  <a:pt x="17367" y="12339"/>
                  <a:pt x="17353" y="12339"/>
                  <a:pt x="17349" y="12338"/>
                </a:cubicBezTo>
                <a:close/>
                <a:moveTo>
                  <a:pt x="17322" y="12434"/>
                </a:moveTo>
                <a:cubicBezTo>
                  <a:pt x="17320" y="12443"/>
                  <a:pt x="17318" y="12451"/>
                  <a:pt x="17316" y="12459"/>
                </a:cubicBezTo>
                <a:cubicBezTo>
                  <a:pt x="17308" y="12483"/>
                  <a:pt x="17299" y="12492"/>
                  <a:pt x="17294" y="12517"/>
                </a:cubicBezTo>
                <a:cubicBezTo>
                  <a:pt x="17293" y="12525"/>
                  <a:pt x="17295" y="12535"/>
                  <a:pt x="17294" y="12543"/>
                </a:cubicBezTo>
                <a:cubicBezTo>
                  <a:pt x="17291" y="12554"/>
                  <a:pt x="17287" y="12559"/>
                  <a:pt x="17284" y="12569"/>
                </a:cubicBezTo>
                <a:cubicBezTo>
                  <a:pt x="17282" y="12578"/>
                  <a:pt x="17280" y="12587"/>
                  <a:pt x="17278" y="12595"/>
                </a:cubicBezTo>
                <a:cubicBezTo>
                  <a:pt x="17275" y="12604"/>
                  <a:pt x="17268" y="12604"/>
                  <a:pt x="17265" y="12614"/>
                </a:cubicBezTo>
                <a:cubicBezTo>
                  <a:pt x="17263" y="12622"/>
                  <a:pt x="17262" y="12632"/>
                  <a:pt x="17259" y="12639"/>
                </a:cubicBezTo>
                <a:cubicBezTo>
                  <a:pt x="17257" y="12648"/>
                  <a:pt x="17255" y="12657"/>
                  <a:pt x="17253" y="12665"/>
                </a:cubicBezTo>
                <a:cubicBezTo>
                  <a:pt x="17251" y="12675"/>
                  <a:pt x="17243" y="12673"/>
                  <a:pt x="17240" y="12684"/>
                </a:cubicBezTo>
                <a:cubicBezTo>
                  <a:pt x="17239" y="12692"/>
                  <a:pt x="17241" y="12702"/>
                  <a:pt x="17240" y="12711"/>
                </a:cubicBezTo>
                <a:cubicBezTo>
                  <a:pt x="17240" y="12719"/>
                  <a:pt x="17240" y="12728"/>
                  <a:pt x="17240" y="12736"/>
                </a:cubicBezTo>
                <a:cubicBezTo>
                  <a:pt x="17240" y="12748"/>
                  <a:pt x="17233" y="12752"/>
                  <a:pt x="17231" y="12762"/>
                </a:cubicBezTo>
                <a:cubicBezTo>
                  <a:pt x="17229" y="12772"/>
                  <a:pt x="17225" y="12778"/>
                  <a:pt x="17221" y="12788"/>
                </a:cubicBezTo>
                <a:cubicBezTo>
                  <a:pt x="17218" y="12796"/>
                  <a:pt x="17219" y="12809"/>
                  <a:pt x="17215" y="12814"/>
                </a:cubicBezTo>
                <a:cubicBezTo>
                  <a:pt x="17208" y="12825"/>
                  <a:pt x="17197" y="12815"/>
                  <a:pt x="17190" y="12826"/>
                </a:cubicBezTo>
                <a:cubicBezTo>
                  <a:pt x="17187" y="12831"/>
                  <a:pt x="17190" y="12847"/>
                  <a:pt x="17187" y="12852"/>
                </a:cubicBezTo>
                <a:cubicBezTo>
                  <a:pt x="17182" y="12860"/>
                  <a:pt x="17180" y="12865"/>
                  <a:pt x="17174" y="12872"/>
                </a:cubicBezTo>
                <a:cubicBezTo>
                  <a:pt x="17170" y="12875"/>
                  <a:pt x="17165" y="12876"/>
                  <a:pt x="17162" y="12878"/>
                </a:cubicBezTo>
                <a:cubicBezTo>
                  <a:pt x="17158" y="12879"/>
                  <a:pt x="17153" y="12873"/>
                  <a:pt x="17149" y="12878"/>
                </a:cubicBezTo>
                <a:cubicBezTo>
                  <a:pt x="17144" y="12883"/>
                  <a:pt x="17143" y="12894"/>
                  <a:pt x="17140" y="12903"/>
                </a:cubicBezTo>
                <a:cubicBezTo>
                  <a:pt x="17134" y="12920"/>
                  <a:pt x="17133" y="12936"/>
                  <a:pt x="17130" y="12955"/>
                </a:cubicBezTo>
                <a:cubicBezTo>
                  <a:pt x="17135" y="12955"/>
                  <a:pt x="17137" y="12962"/>
                  <a:pt x="17142" y="12962"/>
                </a:cubicBezTo>
                <a:cubicBezTo>
                  <a:pt x="17147" y="12962"/>
                  <a:pt x="17151" y="12955"/>
                  <a:pt x="17155" y="12955"/>
                </a:cubicBezTo>
                <a:cubicBezTo>
                  <a:pt x="17159" y="12955"/>
                  <a:pt x="17164" y="12958"/>
                  <a:pt x="17168" y="12955"/>
                </a:cubicBezTo>
                <a:cubicBezTo>
                  <a:pt x="17173" y="12950"/>
                  <a:pt x="17177" y="12944"/>
                  <a:pt x="17181" y="12936"/>
                </a:cubicBezTo>
                <a:cubicBezTo>
                  <a:pt x="17184" y="12928"/>
                  <a:pt x="17188" y="12921"/>
                  <a:pt x="17190" y="12910"/>
                </a:cubicBezTo>
                <a:cubicBezTo>
                  <a:pt x="17191" y="12902"/>
                  <a:pt x="17188" y="12892"/>
                  <a:pt x="17190" y="12884"/>
                </a:cubicBezTo>
                <a:cubicBezTo>
                  <a:pt x="17194" y="12865"/>
                  <a:pt x="17200" y="12850"/>
                  <a:pt x="17209" y="12839"/>
                </a:cubicBezTo>
                <a:cubicBezTo>
                  <a:pt x="17213" y="12834"/>
                  <a:pt x="17217" y="12836"/>
                  <a:pt x="17221" y="12833"/>
                </a:cubicBezTo>
                <a:cubicBezTo>
                  <a:pt x="17226" y="12830"/>
                  <a:pt x="17229" y="12821"/>
                  <a:pt x="17234" y="12820"/>
                </a:cubicBezTo>
                <a:cubicBezTo>
                  <a:pt x="17244" y="12815"/>
                  <a:pt x="17251" y="12820"/>
                  <a:pt x="17262" y="12820"/>
                </a:cubicBezTo>
                <a:cubicBezTo>
                  <a:pt x="17262" y="12800"/>
                  <a:pt x="17262" y="12786"/>
                  <a:pt x="17262" y="12768"/>
                </a:cubicBezTo>
                <a:cubicBezTo>
                  <a:pt x="17264" y="12749"/>
                  <a:pt x="17268" y="12735"/>
                  <a:pt x="17272" y="12717"/>
                </a:cubicBezTo>
                <a:cubicBezTo>
                  <a:pt x="17277" y="12698"/>
                  <a:pt x="17280" y="12680"/>
                  <a:pt x="17287" y="12665"/>
                </a:cubicBezTo>
                <a:cubicBezTo>
                  <a:pt x="17291" y="12659"/>
                  <a:pt x="17296" y="12659"/>
                  <a:pt x="17300" y="12653"/>
                </a:cubicBezTo>
                <a:cubicBezTo>
                  <a:pt x="17304" y="12646"/>
                  <a:pt x="17310" y="12648"/>
                  <a:pt x="17313" y="12639"/>
                </a:cubicBezTo>
                <a:cubicBezTo>
                  <a:pt x="17316" y="12630"/>
                  <a:pt x="17315" y="12619"/>
                  <a:pt x="17316" y="12607"/>
                </a:cubicBezTo>
                <a:cubicBezTo>
                  <a:pt x="17318" y="12586"/>
                  <a:pt x="17315" y="12572"/>
                  <a:pt x="17316" y="12550"/>
                </a:cubicBezTo>
                <a:cubicBezTo>
                  <a:pt x="17316" y="12540"/>
                  <a:pt x="17319" y="12533"/>
                  <a:pt x="17319" y="12524"/>
                </a:cubicBezTo>
                <a:cubicBezTo>
                  <a:pt x="17320" y="12501"/>
                  <a:pt x="17322" y="12456"/>
                  <a:pt x="17322" y="12434"/>
                </a:cubicBezTo>
                <a:close/>
                <a:moveTo>
                  <a:pt x="5795" y="12453"/>
                </a:moveTo>
                <a:cubicBezTo>
                  <a:pt x="5789" y="12453"/>
                  <a:pt x="5786" y="12457"/>
                  <a:pt x="5781" y="12459"/>
                </a:cubicBezTo>
                <a:cubicBezTo>
                  <a:pt x="5777" y="12461"/>
                  <a:pt x="5773" y="12462"/>
                  <a:pt x="5769" y="12465"/>
                </a:cubicBezTo>
                <a:cubicBezTo>
                  <a:pt x="5764" y="12470"/>
                  <a:pt x="5759" y="12470"/>
                  <a:pt x="5756" y="12478"/>
                </a:cubicBezTo>
                <a:cubicBezTo>
                  <a:pt x="5754" y="12485"/>
                  <a:pt x="5754" y="12496"/>
                  <a:pt x="5753" y="12504"/>
                </a:cubicBezTo>
                <a:cubicBezTo>
                  <a:pt x="5751" y="12525"/>
                  <a:pt x="5753" y="12540"/>
                  <a:pt x="5753" y="12562"/>
                </a:cubicBezTo>
                <a:lnTo>
                  <a:pt x="5681" y="12562"/>
                </a:lnTo>
                <a:cubicBezTo>
                  <a:pt x="5670" y="12562"/>
                  <a:pt x="5665" y="12581"/>
                  <a:pt x="5656" y="12594"/>
                </a:cubicBezTo>
                <a:cubicBezTo>
                  <a:pt x="5651" y="12600"/>
                  <a:pt x="5648" y="12608"/>
                  <a:pt x="5643" y="12613"/>
                </a:cubicBezTo>
                <a:cubicBezTo>
                  <a:pt x="5637" y="12618"/>
                  <a:pt x="5633" y="12623"/>
                  <a:pt x="5627" y="12626"/>
                </a:cubicBezTo>
                <a:cubicBezTo>
                  <a:pt x="5622" y="12630"/>
                  <a:pt x="5617" y="12638"/>
                  <a:pt x="5611" y="12639"/>
                </a:cubicBezTo>
                <a:cubicBezTo>
                  <a:pt x="5601" y="12644"/>
                  <a:pt x="5593" y="12649"/>
                  <a:pt x="5583" y="12652"/>
                </a:cubicBezTo>
                <a:cubicBezTo>
                  <a:pt x="5579" y="12652"/>
                  <a:pt x="5575" y="12659"/>
                  <a:pt x="5571" y="12659"/>
                </a:cubicBezTo>
                <a:cubicBezTo>
                  <a:pt x="5561" y="12660"/>
                  <a:pt x="5555" y="12659"/>
                  <a:pt x="5545" y="12659"/>
                </a:cubicBezTo>
                <a:lnTo>
                  <a:pt x="5545" y="12806"/>
                </a:lnTo>
                <a:cubicBezTo>
                  <a:pt x="5537" y="12824"/>
                  <a:pt x="5532" y="12840"/>
                  <a:pt x="5520" y="12845"/>
                </a:cubicBezTo>
                <a:cubicBezTo>
                  <a:pt x="5516" y="12847"/>
                  <a:pt x="5511" y="12852"/>
                  <a:pt x="5508" y="12852"/>
                </a:cubicBezTo>
                <a:cubicBezTo>
                  <a:pt x="5499" y="12853"/>
                  <a:pt x="5492" y="12852"/>
                  <a:pt x="5482" y="12852"/>
                </a:cubicBezTo>
                <a:cubicBezTo>
                  <a:pt x="5482" y="12867"/>
                  <a:pt x="5484" y="12878"/>
                  <a:pt x="5482" y="12890"/>
                </a:cubicBezTo>
                <a:cubicBezTo>
                  <a:pt x="5481" y="12900"/>
                  <a:pt x="5478" y="12906"/>
                  <a:pt x="5476" y="12916"/>
                </a:cubicBezTo>
                <a:cubicBezTo>
                  <a:pt x="5475" y="12926"/>
                  <a:pt x="5471" y="12932"/>
                  <a:pt x="5470" y="12942"/>
                </a:cubicBezTo>
                <a:cubicBezTo>
                  <a:pt x="5468" y="12950"/>
                  <a:pt x="5471" y="12959"/>
                  <a:pt x="5470" y="12968"/>
                </a:cubicBezTo>
                <a:cubicBezTo>
                  <a:pt x="5468" y="12979"/>
                  <a:pt x="5461" y="12979"/>
                  <a:pt x="5457" y="12987"/>
                </a:cubicBezTo>
                <a:cubicBezTo>
                  <a:pt x="5450" y="13005"/>
                  <a:pt x="5440" y="13008"/>
                  <a:pt x="5432" y="13026"/>
                </a:cubicBezTo>
                <a:cubicBezTo>
                  <a:pt x="5429" y="13034"/>
                  <a:pt x="5422" y="13034"/>
                  <a:pt x="5420" y="13045"/>
                </a:cubicBezTo>
                <a:cubicBezTo>
                  <a:pt x="5418" y="13053"/>
                  <a:pt x="5421" y="13062"/>
                  <a:pt x="5420" y="13071"/>
                </a:cubicBezTo>
                <a:cubicBezTo>
                  <a:pt x="5417" y="13082"/>
                  <a:pt x="5410" y="13083"/>
                  <a:pt x="5407" y="13096"/>
                </a:cubicBezTo>
                <a:cubicBezTo>
                  <a:pt x="5405" y="13104"/>
                  <a:pt x="5407" y="13113"/>
                  <a:pt x="5406" y="13121"/>
                </a:cubicBezTo>
                <a:cubicBezTo>
                  <a:pt x="5406" y="13121"/>
                  <a:pt x="5402" y="13145"/>
                  <a:pt x="5406" y="13147"/>
                </a:cubicBezTo>
                <a:cubicBezTo>
                  <a:pt x="5410" y="13148"/>
                  <a:pt x="5415" y="13145"/>
                  <a:pt x="5419" y="13147"/>
                </a:cubicBezTo>
                <a:cubicBezTo>
                  <a:pt x="5424" y="13150"/>
                  <a:pt x="5428" y="13151"/>
                  <a:pt x="5435" y="13153"/>
                </a:cubicBezTo>
                <a:cubicBezTo>
                  <a:pt x="5435" y="13193"/>
                  <a:pt x="5431" y="13217"/>
                  <a:pt x="5435" y="13256"/>
                </a:cubicBezTo>
                <a:cubicBezTo>
                  <a:pt x="5435" y="13264"/>
                  <a:pt x="5437" y="13274"/>
                  <a:pt x="5437" y="13282"/>
                </a:cubicBezTo>
                <a:cubicBezTo>
                  <a:pt x="5441" y="13302"/>
                  <a:pt x="5446" y="13314"/>
                  <a:pt x="5450" y="13333"/>
                </a:cubicBezTo>
                <a:cubicBezTo>
                  <a:pt x="5452" y="13341"/>
                  <a:pt x="5453" y="13351"/>
                  <a:pt x="5453" y="13359"/>
                </a:cubicBezTo>
                <a:cubicBezTo>
                  <a:pt x="5455" y="13372"/>
                  <a:pt x="5456" y="13383"/>
                  <a:pt x="5456" y="13397"/>
                </a:cubicBezTo>
                <a:cubicBezTo>
                  <a:pt x="5456" y="13412"/>
                  <a:pt x="5456" y="13423"/>
                  <a:pt x="5453" y="13436"/>
                </a:cubicBezTo>
                <a:cubicBezTo>
                  <a:pt x="5451" y="13447"/>
                  <a:pt x="5445" y="13447"/>
                  <a:pt x="5441" y="13455"/>
                </a:cubicBezTo>
                <a:cubicBezTo>
                  <a:pt x="5435" y="13467"/>
                  <a:pt x="5426" y="13467"/>
                  <a:pt x="5425" y="13481"/>
                </a:cubicBezTo>
                <a:cubicBezTo>
                  <a:pt x="5424" y="13489"/>
                  <a:pt x="5425" y="13497"/>
                  <a:pt x="5425" y="13507"/>
                </a:cubicBezTo>
                <a:cubicBezTo>
                  <a:pt x="5424" y="13526"/>
                  <a:pt x="5428" y="13539"/>
                  <a:pt x="5428" y="13558"/>
                </a:cubicBezTo>
                <a:cubicBezTo>
                  <a:pt x="5428" y="13581"/>
                  <a:pt x="5428" y="13596"/>
                  <a:pt x="5425" y="13617"/>
                </a:cubicBezTo>
                <a:cubicBezTo>
                  <a:pt x="5423" y="13629"/>
                  <a:pt x="5417" y="13634"/>
                  <a:pt x="5412" y="13642"/>
                </a:cubicBezTo>
                <a:cubicBezTo>
                  <a:pt x="5408" y="13650"/>
                  <a:pt x="5408" y="13665"/>
                  <a:pt x="5403" y="13668"/>
                </a:cubicBezTo>
                <a:cubicBezTo>
                  <a:pt x="5399" y="13670"/>
                  <a:pt x="5394" y="13666"/>
                  <a:pt x="5390" y="13668"/>
                </a:cubicBezTo>
                <a:cubicBezTo>
                  <a:pt x="5382" y="13671"/>
                  <a:pt x="5375" y="13673"/>
                  <a:pt x="5365" y="13675"/>
                </a:cubicBezTo>
                <a:lnTo>
                  <a:pt x="5362" y="13713"/>
                </a:lnTo>
                <a:cubicBezTo>
                  <a:pt x="5364" y="13724"/>
                  <a:pt x="5370" y="13727"/>
                  <a:pt x="5371" y="13739"/>
                </a:cubicBezTo>
                <a:cubicBezTo>
                  <a:pt x="5372" y="13747"/>
                  <a:pt x="5371" y="13756"/>
                  <a:pt x="5371" y="13764"/>
                </a:cubicBezTo>
                <a:cubicBezTo>
                  <a:pt x="5356" y="13779"/>
                  <a:pt x="5347" y="13792"/>
                  <a:pt x="5334" y="13809"/>
                </a:cubicBezTo>
                <a:lnTo>
                  <a:pt x="5331" y="13861"/>
                </a:lnTo>
                <a:cubicBezTo>
                  <a:pt x="5327" y="13863"/>
                  <a:pt x="5322" y="13866"/>
                  <a:pt x="5318" y="13867"/>
                </a:cubicBezTo>
                <a:cubicBezTo>
                  <a:pt x="5309" y="13872"/>
                  <a:pt x="5301" y="13874"/>
                  <a:pt x="5293" y="13887"/>
                </a:cubicBezTo>
                <a:cubicBezTo>
                  <a:pt x="5288" y="13895"/>
                  <a:pt x="5286" y="13903"/>
                  <a:pt x="5283" y="13913"/>
                </a:cubicBezTo>
                <a:cubicBezTo>
                  <a:pt x="5273" y="13945"/>
                  <a:pt x="5274" y="13975"/>
                  <a:pt x="5274" y="14015"/>
                </a:cubicBezTo>
                <a:lnTo>
                  <a:pt x="5220" y="14015"/>
                </a:lnTo>
                <a:cubicBezTo>
                  <a:pt x="5222" y="14046"/>
                  <a:pt x="5225" y="14062"/>
                  <a:pt x="5224" y="14093"/>
                </a:cubicBezTo>
                <a:cubicBezTo>
                  <a:pt x="5223" y="14112"/>
                  <a:pt x="5220" y="14125"/>
                  <a:pt x="5220" y="14145"/>
                </a:cubicBezTo>
                <a:cubicBezTo>
                  <a:pt x="5220" y="14154"/>
                  <a:pt x="5217" y="14161"/>
                  <a:pt x="5217" y="14170"/>
                </a:cubicBezTo>
                <a:cubicBezTo>
                  <a:pt x="5217" y="14182"/>
                  <a:pt x="5220" y="14186"/>
                  <a:pt x="5220" y="14197"/>
                </a:cubicBezTo>
                <a:cubicBezTo>
                  <a:pt x="5220" y="14209"/>
                  <a:pt x="5217" y="14218"/>
                  <a:pt x="5217" y="14228"/>
                </a:cubicBezTo>
                <a:cubicBezTo>
                  <a:pt x="5219" y="14249"/>
                  <a:pt x="5224" y="14260"/>
                  <a:pt x="5230" y="14279"/>
                </a:cubicBezTo>
                <a:cubicBezTo>
                  <a:pt x="5234" y="14274"/>
                  <a:pt x="5238" y="14270"/>
                  <a:pt x="5242" y="14267"/>
                </a:cubicBezTo>
                <a:cubicBezTo>
                  <a:pt x="5249" y="14262"/>
                  <a:pt x="5254" y="14254"/>
                  <a:pt x="5262" y="14254"/>
                </a:cubicBezTo>
                <a:cubicBezTo>
                  <a:pt x="5273" y="14254"/>
                  <a:pt x="5279" y="14259"/>
                  <a:pt x="5290" y="14260"/>
                </a:cubicBezTo>
                <a:lnTo>
                  <a:pt x="5290" y="14312"/>
                </a:lnTo>
                <a:cubicBezTo>
                  <a:pt x="5287" y="14320"/>
                  <a:pt x="5287" y="14332"/>
                  <a:pt x="5283" y="14337"/>
                </a:cubicBezTo>
                <a:cubicBezTo>
                  <a:pt x="5275" y="14348"/>
                  <a:pt x="5268" y="14354"/>
                  <a:pt x="5258" y="14357"/>
                </a:cubicBezTo>
                <a:cubicBezTo>
                  <a:pt x="5254" y="14359"/>
                  <a:pt x="5250" y="14357"/>
                  <a:pt x="5246" y="14357"/>
                </a:cubicBezTo>
                <a:cubicBezTo>
                  <a:pt x="5239" y="14359"/>
                  <a:pt x="5236" y="14362"/>
                  <a:pt x="5230" y="14363"/>
                </a:cubicBezTo>
                <a:cubicBezTo>
                  <a:pt x="5230" y="14382"/>
                  <a:pt x="5232" y="14397"/>
                  <a:pt x="5230" y="14415"/>
                </a:cubicBezTo>
                <a:cubicBezTo>
                  <a:pt x="5229" y="14423"/>
                  <a:pt x="5230" y="14435"/>
                  <a:pt x="5227" y="14440"/>
                </a:cubicBezTo>
                <a:cubicBezTo>
                  <a:pt x="5223" y="14447"/>
                  <a:pt x="5218" y="14447"/>
                  <a:pt x="5214" y="14453"/>
                </a:cubicBezTo>
                <a:cubicBezTo>
                  <a:pt x="5210" y="14462"/>
                  <a:pt x="5206" y="14466"/>
                  <a:pt x="5202" y="14473"/>
                </a:cubicBezTo>
                <a:cubicBezTo>
                  <a:pt x="5197" y="14479"/>
                  <a:pt x="5191" y="14481"/>
                  <a:pt x="5189" y="14492"/>
                </a:cubicBezTo>
                <a:cubicBezTo>
                  <a:pt x="5187" y="14503"/>
                  <a:pt x="5186" y="14516"/>
                  <a:pt x="5186" y="14531"/>
                </a:cubicBezTo>
                <a:cubicBezTo>
                  <a:pt x="5186" y="14545"/>
                  <a:pt x="5188" y="14556"/>
                  <a:pt x="5189" y="14570"/>
                </a:cubicBezTo>
                <a:cubicBezTo>
                  <a:pt x="5191" y="14581"/>
                  <a:pt x="5196" y="14584"/>
                  <a:pt x="5198" y="14595"/>
                </a:cubicBezTo>
                <a:cubicBezTo>
                  <a:pt x="5201" y="14606"/>
                  <a:pt x="5207" y="14610"/>
                  <a:pt x="5208" y="14621"/>
                </a:cubicBezTo>
                <a:lnTo>
                  <a:pt x="5208" y="14647"/>
                </a:lnTo>
                <a:cubicBezTo>
                  <a:pt x="5208" y="14669"/>
                  <a:pt x="5207" y="14682"/>
                  <a:pt x="5208" y="14704"/>
                </a:cubicBezTo>
                <a:cubicBezTo>
                  <a:pt x="5208" y="14714"/>
                  <a:pt x="5206" y="14722"/>
                  <a:pt x="5208" y="14731"/>
                </a:cubicBezTo>
                <a:cubicBezTo>
                  <a:pt x="5210" y="14741"/>
                  <a:pt x="5213" y="14748"/>
                  <a:pt x="5217" y="14756"/>
                </a:cubicBezTo>
                <a:cubicBezTo>
                  <a:pt x="5221" y="14762"/>
                  <a:pt x="5225" y="14766"/>
                  <a:pt x="5230" y="14769"/>
                </a:cubicBezTo>
                <a:cubicBezTo>
                  <a:pt x="5234" y="14771"/>
                  <a:pt x="5238" y="14769"/>
                  <a:pt x="5242" y="14769"/>
                </a:cubicBezTo>
                <a:cubicBezTo>
                  <a:pt x="5246" y="14769"/>
                  <a:pt x="5251" y="14767"/>
                  <a:pt x="5255" y="14769"/>
                </a:cubicBezTo>
                <a:cubicBezTo>
                  <a:pt x="5260" y="14771"/>
                  <a:pt x="5263" y="14778"/>
                  <a:pt x="5268" y="14782"/>
                </a:cubicBezTo>
                <a:cubicBezTo>
                  <a:pt x="5273" y="14785"/>
                  <a:pt x="5276" y="14790"/>
                  <a:pt x="5280" y="14795"/>
                </a:cubicBezTo>
                <a:cubicBezTo>
                  <a:pt x="5286" y="14801"/>
                  <a:pt x="5289" y="14809"/>
                  <a:pt x="5293" y="14820"/>
                </a:cubicBezTo>
                <a:cubicBezTo>
                  <a:pt x="5295" y="14829"/>
                  <a:pt x="5297" y="14837"/>
                  <a:pt x="5299" y="14846"/>
                </a:cubicBezTo>
                <a:cubicBezTo>
                  <a:pt x="5301" y="14857"/>
                  <a:pt x="5305" y="14867"/>
                  <a:pt x="5308" y="14878"/>
                </a:cubicBezTo>
                <a:cubicBezTo>
                  <a:pt x="5311" y="14886"/>
                  <a:pt x="5312" y="14896"/>
                  <a:pt x="5315" y="14904"/>
                </a:cubicBezTo>
                <a:cubicBezTo>
                  <a:pt x="5319" y="14913"/>
                  <a:pt x="5325" y="14914"/>
                  <a:pt x="5327" y="14923"/>
                </a:cubicBezTo>
                <a:cubicBezTo>
                  <a:pt x="5330" y="14931"/>
                  <a:pt x="5332" y="14939"/>
                  <a:pt x="5334" y="14949"/>
                </a:cubicBezTo>
                <a:cubicBezTo>
                  <a:pt x="5336" y="14967"/>
                  <a:pt x="5333" y="14981"/>
                  <a:pt x="5334" y="15001"/>
                </a:cubicBezTo>
                <a:cubicBezTo>
                  <a:pt x="5334" y="15010"/>
                  <a:pt x="5336" y="15018"/>
                  <a:pt x="5337" y="15026"/>
                </a:cubicBezTo>
                <a:cubicBezTo>
                  <a:pt x="5338" y="15034"/>
                  <a:pt x="5338" y="15044"/>
                  <a:pt x="5340" y="15052"/>
                </a:cubicBezTo>
                <a:cubicBezTo>
                  <a:pt x="5342" y="15062"/>
                  <a:pt x="5350" y="15063"/>
                  <a:pt x="5353" y="15071"/>
                </a:cubicBezTo>
                <a:cubicBezTo>
                  <a:pt x="5356" y="15079"/>
                  <a:pt x="5359" y="15089"/>
                  <a:pt x="5362" y="15097"/>
                </a:cubicBezTo>
                <a:cubicBezTo>
                  <a:pt x="5365" y="15105"/>
                  <a:pt x="5372" y="15107"/>
                  <a:pt x="5375" y="15117"/>
                </a:cubicBezTo>
                <a:cubicBezTo>
                  <a:pt x="5378" y="15133"/>
                  <a:pt x="5378" y="15149"/>
                  <a:pt x="5378" y="15168"/>
                </a:cubicBezTo>
                <a:lnTo>
                  <a:pt x="5378" y="15226"/>
                </a:lnTo>
                <a:cubicBezTo>
                  <a:pt x="5380" y="15235"/>
                  <a:pt x="5385" y="15250"/>
                  <a:pt x="5387" y="15258"/>
                </a:cubicBezTo>
                <a:cubicBezTo>
                  <a:pt x="5389" y="15266"/>
                  <a:pt x="5391" y="15276"/>
                  <a:pt x="5394" y="15284"/>
                </a:cubicBezTo>
                <a:cubicBezTo>
                  <a:pt x="5397" y="15293"/>
                  <a:pt x="5403" y="15293"/>
                  <a:pt x="5406" y="15303"/>
                </a:cubicBezTo>
                <a:cubicBezTo>
                  <a:pt x="5415" y="15327"/>
                  <a:pt x="5421" y="15348"/>
                  <a:pt x="5422" y="15380"/>
                </a:cubicBezTo>
                <a:cubicBezTo>
                  <a:pt x="5422" y="15412"/>
                  <a:pt x="5418" y="15435"/>
                  <a:pt x="5425" y="15464"/>
                </a:cubicBezTo>
                <a:cubicBezTo>
                  <a:pt x="5426" y="15474"/>
                  <a:pt x="5429" y="15482"/>
                  <a:pt x="5431" y="15490"/>
                </a:cubicBezTo>
                <a:cubicBezTo>
                  <a:pt x="5434" y="15498"/>
                  <a:pt x="5441" y="15497"/>
                  <a:pt x="5444" y="15503"/>
                </a:cubicBezTo>
                <a:cubicBezTo>
                  <a:pt x="5447" y="15509"/>
                  <a:pt x="5446" y="15522"/>
                  <a:pt x="5450" y="15529"/>
                </a:cubicBezTo>
                <a:cubicBezTo>
                  <a:pt x="5454" y="15535"/>
                  <a:pt x="5459" y="15537"/>
                  <a:pt x="5463" y="15541"/>
                </a:cubicBezTo>
                <a:cubicBezTo>
                  <a:pt x="5467" y="15548"/>
                  <a:pt x="5471" y="15554"/>
                  <a:pt x="5475" y="15560"/>
                </a:cubicBezTo>
                <a:cubicBezTo>
                  <a:pt x="5479" y="15566"/>
                  <a:pt x="5485" y="15566"/>
                  <a:pt x="5488" y="15574"/>
                </a:cubicBezTo>
                <a:cubicBezTo>
                  <a:pt x="5491" y="15581"/>
                  <a:pt x="5493" y="15589"/>
                  <a:pt x="5494" y="15599"/>
                </a:cubicBezTo>
                <a:cubicBezTo>
                  <a:pt x="5495" y="15607"/>
                  <a:pt x="5494" y="15615"/>
                  <a:pt x="5494" y="15625"/>
                </a:cubicBezTo>
                <a:cubicBezTo>
                  <a:pt x="5495" y="15651"/>
                  <a:pt x="5493" y="15664"/>
                  <a:pt x="5494" y="15690"/>
                </a:cubicBezTo>
                <a:cubicBezTo>
                  <a:pt x="5494" y="15703"/>
                  <a:pt x="5497" y="15710"/>
                  <a:pt x="5497" y="15722"/>
                </a:cubicBezTo>
                <a:cubicBezTo>
                  <a:pt x="5498" y="15730"/>
                  <a:pt x="5496" y="15740"/>
                  <a:pt x="5497" y="15748"/>
                </a:cubicBezTo>
                <a:cubicBezTo>
                  <a:pt x="5500" y="15759"/>
                  <a:pt x="5508" y="15757"/>
                  <a:pt x="5510" y="15767"/>
                </a:cubicBezTo>
                <a:cubicBezTo>
                  <a:pt x="5516" y="15785"/>
                  <a:pt x="5517" y="15799"/>
                  <a:pt x="5523" y="15818"/>
                </a:cubicBezTo>
                <a:cubicBezTo>
                  <a:pt x="5525" y="15828"/>
                  <a:pt x="5526" y="15836"/>
                  <a:pt x="5529" y="15844"/>
                </a:cubicBezTo>
                <a:cubicBezTo>
                  <a:pt x="5532" y="15852"/>
                  <a:pt x="5537" y="15855"/>
                  <a:pt x="5541" y="15863"/>
                </a:cubicBezTo>
                <a:cubicBezTo>
                  <a:pt x="5545" y="15870"/>
                  <a:pt x="5549" y="15872"/>
                  <a:pt x="5554" y="15877"/>
                </a:cubicBezTo>
                <a:cubicBezTo>
                  <a:pt x="5559" y="15883"/>
                  <a:pt x="5564" y="15889"/>
                  <a:pt x="5570" y="15896"/>
                </a:cubicBezTo>
                <a:cubicBezTo>
                  <a:pt x="5574" y="15900"/>
                  <a:pt x="5577" y="15911"/>
                  <a:pt x="5582" y="15915"/>
                </a:cubicBezTo>
                <a:cubicBezTo>
                  <a:pt x="5586" y="15916"/>
                  <a:pt x="5591" y="15920"/>
                  <a:pt x="5595" y="15921"/>
                </a:cubicBezTo>
                <a:cubicBezTo>
                  <a:pt x="5604" y="15925"/>
                  <a:pt x="5611" y="15918"/>
                  <a:pt x="5620" y="15921"/>
                </a:cubicBezTo>
                <a:cubicBezTo>
                  <a:pt x="5625" y="15923"/>
                  <a:pt x="5628" y="15936"/>
                  <a:pt x="5633" y="15941"/>
                </a:cubicBezTo>
                <a:cubicBezTo>
                  <a:pt x="5638" y="15947"/>
                  <a:pt x="5641" y="15957"/>
                  <a:pt x="5645" y="15966"/>
                </a:cubicBezTo>
                <a:cubicBezTo>
                  <a:pt x="5649" y="15974"/>
                  <a:pt x="5650" y="15986"/>
                  <a:pt x="5654" y="15992"/>
                </a:cubicBezTo>
                <a:cubicBezTo>
                  <a:pt x="5658" y="15997"/>
                  <a:pt x="5663" y="16000"/>
                  <a:pt x="5667" y="16005"/>
                </a:cubicBezTo>
                <a:cubicBezTo>
                  <a:pt x="5672" y="16012"/>
                  <a:pt x="5675" y="16018"/>
                  <a:pt x="5680" y="16024"/>
                </a:cubicBezTo>
                <a:cubicBezTo>
                  <a:pt x="5690" y="16037"/>
                  <a:pt x="5694" y="16052"/>
                  <a:pt x="5705" y="16063"/>
                </a:cubicBezTo>
                <a:cubicBezTo>
                  <a:pt x="5713" y="16071"/>
                  <a:pt x="5721" y="16076"/>
                  <a:pt x="5730" y="16083"/>
                </a:cubicBezTo>
                <a:cubicBezTo>
                  <a:pt x="5735" y="16086"/>
                  <a:pt x="5738" y="16092"/>
                  <a:pt x="5743" y="16095"/>
                </a:cubicBezTo>
                <a:cubicBezTo>
                  <a:pt x="5754" y="16107"/>
                  <a:pt x="5762" y="16113"/>
                  <a:pt x="5771" y="16133"/>
                </a:cubicBezTo>
                <a:cubicBezTo>
                  <a:pt x="5774" y="16142"/>
                  <a:pt x="5774" y="16152"/>
                  <a:pt x="5777" y="16160"/>
                </a:cubicBezTo>
                <a:cubicBezTo>
                  <a:pt x="5781" y="16171"/>
                  <a:pt x="5786" y="16176"/>
                  <a:pt x="5790" y="16185"/>
                </a:cubicBezTo>
                <a:cubicBezTo>
                  <a:pt x="5798" y="16205"/>
                  <a:pt x="5802" y="16221"/>
                  <a:pt x="5812" y="16237"/>
                </a:cubicBezTo>
                <a:cubicBezTo>
                  <a:pt x="5817" y="16245"/>
                  <a:pt x="5816" y="16261"/>
                  <a:pt x="5821" y="16263"/>
                </a:cubicBezTo>
                <a:cubicBezTo>
                  <a:pt x="5825" y="16264"/>
                  <a:pt x="5830" y="16263"/>
                  <a:pt x="5834" y="16263"/>
                </a:cubicBezTo>
                <a:cubicBezTo>
                  <a:pt x="5842" y="16264"/>
                  <a:pt x="5849" y="16263"/>
                  <a:pt x="5858" y="16263"/>
                </a:cubicBezTo>
                <a:lnTo>
                  <a:pt x="5858" y="16532"/>
                </a:lnTo>
                <a:cubicBezTo>
                  <a:pt x="5858" y="16552"/>
                  <a:pt x="5854" y="16563"/>
                  <a:pt x="5853" y="16584"/>
                </a:cubicBezTo>
                <a:cubicBezTo>
                  <a:pt x="5853" y="16599"/>
                  <a:pt x="5856" y="16609"/>
                  <a:pt x="5856" y="16623"/>
                </a:cubicBezTo>
                <a:cubicBezTo>
                  <a:pt x="5856" y="16628"/>
                  <a:pt x="5853" y="16631"/>
                  <a:pt x="5853" y="16636"/>
                </a:cubicBezTo>
                <a:lnTo>
                  <a:pt x="5853" y="16661"/>
                </a:lnTo>
                <a:cubicBezTo>
                  <a:pt x="5854" y="16686"/>
                  <a:pt x="5859" y="16700"/>
                  <a:pt x="5859" y="16724"/>
                </a:cubicBezTo>
                <a:lnTo>
                  <a:pt x="5859" y="16739"/>
                </a:lnTo>
                <a:cubicBezTo>
                  <a:pt x="5859" y="16750"/>
                  <a:pt x="5854" y="16755"/>
                  <a:pt x="5853" y="16765"/>
                </a:cubicBezTo>
                <a:cubicBezTo>
                  <a:pt x="5852" y="16773"/>
                  <a:pt x="5854" y="16783"/>
                  <a:pt x="5853" y="16791"/>
                </a:cubicBezTo>
                <a:cubicBezTo>
                  <a:pt x="5852" y="16800"/>
                  <a:pt x="5847" y="16805"/>
                  <a:pt x="5847" y="16816"/>
                </a:cubicBezTo>
                <a:cubicBezTo>
                  <a:pt x="5846" y="16834"/>
                  <a:pt x="5850" y="16842"/>
                  <a:pt x="5850" y="16860"/>
                </a:cubicBezTo>
                <a:cubicBezTo>
                  <a:pt x="5850" y="16863"/>
                  <a:pt x="5847" y="16864"/>
                  <a:pt x="5847" y="16867"/>
                </a:cubicBezTo>
                <a:lnTo>
                  <a:pt x="5847" y="16900"/>
                </a:lnTo>
                <a:cubicBezTo>
                  <a:pt x="5847" y="16911"/>
                  <a:pt x="5853" y="16916"/>
                  <a:pt x="5853" y="16925"/>
                </a:cubicBezTo>
                <a:cubicBezTo>
                  <a:pt x="5854" y="16938"/>
                  <a:pt x="5853" y="16948"/>
                  <a:pt x="5853" y="16963"/>
                </a:cubicBezTo>
                <a:lnTo>
                  <a:pt x="5853" y="16978"/>
                </a:lnTo>
                <a:lnTo>
                  <a:pt x="5853" y="17003"/>
                </a:lnTo>
                <a:cubicBezTo>
                  <a:pt x="5852" y="17016"/>
                  <a:pt x="5844" y="17021"/>
                  <a:pt x="5843" y="17035"/>
                </a:cubicBezTo>
                <a:cubicBezTo>
                  <a:pt x="5842" y="17058"/>
                  <a:pt x="5843" y="17071"/>
                  <a:pt x="5843" y="17093"/>
                </a:cubicBezTo>
                <a:cubicBezTo>
                  <a:pt x="5846" y="17105"/>
                  <a:pt x="5852" y="17114"/>
                  <a:pt x="5853" y="17125"/>
                </a:cubicBezTo>
                <a:lnTo>
                  <a:pt x="5853" y="17151"/>
                </a:lnTo>
                <a:lnTo>
                  <a:pt x="5853" y="17177"/>
                </a:lnTo>
                <a:cubicBezTo>
                  <a:pt x="5852" y="17187"/>
                  <a:pt x="5847" y="17193"/>
                  <a:pt x="5847" y="17203"/>
                </a:cubicBezTo>
                <a:cubicBezTo>
                  <a:pt x="5846" y="17211"/>
                  <a:pt x="5847" y="17220"/>
                  <a:pt x="5847" y="17228"/>
                </a:cubicBezTo>
                <a:cubicBezTo>
                  <a:pt x="5846" y="17236"/>
                  <a:pt x="5844" y="17246"/>
                  <a:pt x="5843" y="17254"/>
                </a:cubicBezTo>
                <a:cubicBezTo>
                  <a:pt x="5843" y="17264"/>
                  <a:pt x="5839" y="17270"/>
                  <a:pt x="5837" y="17280"/>
                </a:cubicBezTo>
                <a:cubicBezTo>
                  <a:pt x="5836" y="17291"/>
                  <a:pt x="5833" y="17301"/>
                  <a:pt x="5831" y="17312"/>
                </a:cubicBezTo>
                <a:cubicBezTo>
                  <a:pt x="5825" y="17336"/>
                  <a:pt x="5820" y="17352"/>
                  <a:pt x="5815" y="17376"/>
                </a:cubicBezTo>
                <a:cubicBezTo>
                  <a:pt x="5814" y="17387"/>
                  <a:pt x="5810" y="17396"/>
                  <a:pt x="5809" y="17409"/>
                </a:cubicBezTo>
                <a:cubicBezTo>
                  <a:pt x="5808" y="17428"/>
                  <a:pt x="5809" y="17439"/>
                  <a:pt x="5809" y="17458"/>
                </a:cubicBezTo>
                <a:cubicBezTo>
                  <a:pt x="5809" y="17465"/>
                  <a:pt x="5806" y="17467"/>
                  <a:pt x="5806" y="17473"/>
                </a:cubicBezTo>
                <a:cubicBezTo>
                  <a:pt x="5806" y="17499"/>
                  <a:pt x="5808" y="17512"/>
                  <a:pt x="5809" y="17537"/>
                </a:cubicBezTo>
                <a:cubicBezTo>
                  <a:pt x="5809" y="17547"/>
                  <a:pt x="5812" y="17554"/>
                  <a:pt x="5812" y="17563"/>
                </a:cubicBezTo>
                <a:cubicBezTo>
                  <a:pt x="5812" y="17575"/>
                  <a:pt x="5809" y="17582"/>
                  <a:pt x="5809" y="17594"/>
                </a:cubicBezTo>
                <a:cubicBezTo>
                  <a:pt x="5809" y="17606"/>
                  <a:pt x="5812" y="17614"/>
                  <a:pt x="5812" y="17627"/>
                </a:cubicBezTo>
                <a:cubicBezTo>
                  <a:pt x="5812" y="17637"/>
                  <a:pt x="5810" y="17645"/>
                  <a:pt x="5809" y="17653"/>
                </a:cubicBezTo>
                <a:cubicBezTo>
                  <a:pt x="5808" y="17666"/>
                  <a:pt x="5802" y="17673"/>
                  <a:pt x="5799" y="17686"/>
                </a:cubicBezTo>
                <a:cubicBezTo>
                  <a:pt x="5798" y="17694"/>
                  <a:pt x="5798" y="17703"/>
                  <a:pt x="5796" y="17711"/>
                </a:cubicBezTo>
                <a:cubicBezTo>
                  <a:pt x="5794" y="17722"/>
                  <a:pt x="5789" y="17728"/>
                  <a:pt x="5787" y="17737"/>
                </a:cubicBezTo>
                <a:cubicBezTo>
                  <a:pt x="5783" y="17750"/>
                  <a:pt x="5778" y="17758"/>
                  <a:pt x="5774" y="17769"/>
                </a:cubicBezTo>
                <a:cubicBezTo>
                  <a:pt x="5765" y="17793"/>
                  <a:pt x="5755" y="17811"/>
                  <a:pt x="5755" y="17843"/>
                </a:cubicBezTo>
                <a:lnTo>
                  <a:pt x="5755" y="17859"/>
                </a:lnTo>
                <a:cubicBezTo>
                  <a:pt x="5755" y="17869"/>
                  <a:pt x="5758" y="17877"/>
                  <a:pt x="5758" y="17885"/>
                </a:cubicBezTo>
                <a:cubicBezTo>
                  <a:pt x="5758" y="17893"/>
                  <a:pt x="5758" y="17903"/>
                  <a:pt x="5758" y="17911"/>
                </a:cubicBezTo>
                <a:cubicBezTo>
                  <a:pt x="5760" y="17920"/>
                  <a:pt x="5762" y="17927"/>
                  <a:pt x="5765" y="17937"/>
                </a:cubicBezTo>
                <a:cubicBezTo>
                  <a:pt x="5767" y="17948"/>
                  <a:pt x="5772" y="17953"/>
                  <a:pt x="5774" y="17962"/>
                </a:cubicBezTo>
                <a:cubicBezTo>
                  <a:pt x="5784" y="17998"/>
                  <a:pt x="5790" y="18023"/>
                  <a:pt x="5790" y="18065"/>
                </a:cubicBezTo>
                <a:cubicBezTo>
                  <a:pt x="5790" y="18105"/>
                  <a:pt x="5784" y="18130"/>
                  <a:pt x="5780" y="18168"/>
                </a:cubicBezTo>
                <a:cubicBezTo>
                  <a:pt x="5780" y="18177"/>
                  <a:pt x="5777" y="18184"/>
                  <a:pt x="5777" y="18194"/>
                </a:cubicBezTo>
                <a:cubicBezTo>
                  <a:pt x="5776" y="18225"/>
                  <a:pt x="5779" y="18242"/>
                  <a:pt x="5777" y="18271"/>
                </a:cubicBezTo>
                <a:cubicBezTo>
                  <a:pt x="5776" y="18292"/>
                  <a:pt x="5772" y="18310"/>
                  <a:pt x="5768" y="18329"/>
                </a:cubicBezTo>
                <a:cubicBezTo>
                  <a:pt x="5766" y="18337"/>
                  <a:pt x="5766" y="18347"/>
                  <a:pt x="5765" y="18355"/>
                </a:cubicBezTo>
                <a:cubicBezTo>
                  <a:pt x="5762" y="18368"/>
                  <a:pt x="5754" y="18368"/>
                  <a:pt x="5752" y="18381"/>
                </a:cubicBezTo>
                <a:cubicBezTo>
                  <a:pt x="5751" y="18392"/>
                  <a:pt x="5754" y="18402"/>
                  <a:pt x="5752" y="18413"/>
                </a:cubicBezTo>
                <a:cubicBezTo>
                  <a:pt x="5751" y="18423"/>
                  <a:pt x="5747" y="18429"/>
                  <a:pt x="5746" y="18439"/>
                </a:cubicBezTo>
                <a:cubicBezTo>
                  <a:pt x="5744" y="18450"/>
                  <a:pt x="5739" y="18455"/>
                  <a:pt x="5736" y="18465"/>
                </a:cubicBezTo>
                <a:cubicBezTo>
                  <a:pt x="5732" y="18476"/>
                  <a:pt x="5728" y="18479"/>
                  <a:pt x="5724" y="18490"/>
                </a:cubicBezTo>
                <a:cubicBezTo>
                  <a:pt x="5722" y="18497"/>
                  <a:pt x="5714" y="18500"/>
                  <a:pt x="5714" y="18510"/>
                </a:cubicBezTo>
                <a:lnTo>
                  <a:pt x="5714" y="18561"/>
                </a:lnTo>
                <a:cubicBezTo>
                  <a:pt x="5714" y="18574"/>
                  <a:pt x="5718" y="18580"/>
                  <a:pt x="5718" y="18593"/>
                </a:cubicBezTo>
                <a:cubicBezTo>
                  <a:pt x="5718" y="18609"/>
                  <a:pt x="5714" y="18617"/>
                  <a:pt x="5714" y="18634"/>
                </a:cubicBezTo>
                <a:cubicBezTo>
                  <a:pt x="5714" y="18640"/>
                  <a:pt x="5718" y="18645"/>
                  <a:pt x="5718" y="18651"/>
                </a:cubicBezTo>
                <a:cubicBezTo>
                  <a:pt x="5718" y="18661"/>
                  <a:pt x="5718" y="18669"/>
                  <a:pt x="5718" y="18677"/>
                </a:cubicBezTo>
                <a:cubicBezTo>
                  <a:pt x="5716" y="18688"/>
                  <a:pt x="5710" y="18692"/>
                  <a:pt x="5708" y="18703"/>
                </a:cubicBezTo>
                <a:cubicBezTo>
                  <a:pt x="5706" y="18712"/>
                  <a:pt x="5704" y="18720"/>
                  <a:pt x="5702" y="18729"/>
                </a:cubicBezTo>
                <a:cubicBezTo>
                  <a:pt x="5698" y="18740"/>
                  <a:pt x="5692" y="18743"/>
                  <a:pt x="5689" y="18754"/>
                </a:cubicBezTo>
                <a:cubicBezTo>
                  <a:pt x="5687" y="18766"/>
                  <a:pt x="5687" y="18773"/>
                  <a:pt x="5686" y="18786"/>
                </a:cubicBezTo>
                <a:cubicBezTo>
                  <a:pt x="5681" y="18796"/>
                  <a:pt x="5672" y="18809"/>
                  <a:pt x="5667" y="18819"/>
                </a:cubicBezTo>
                <a:cubicBezTo>
                  <a:pt x="5663" y="18826"/>
                  <a:pt x="5657" y="18828"/>
                  <a:pt x="5654" y="18838"/>
                </a:cubicBezTo>
                <a:cubicBezTo>
                  <a:pt x="5652" y="18847"/>
                  <a:pt x="5649" y="18854"/>
                  <a:pt x="5648" y="18863"/>
                </a:cubicBezTo>
                <a:cubicBezTo>
                  <a:pt x="5648" y="18872"/>
                  <a:pt x="5645" y="18880"/>
                  <a:pt x="5645" y="18889"/>
                </a:cubicBezTo>
                <a:cubicBezTo>
                  <a:pt x="5645" y="18904"/>
                  <a:pt x="5655" y="18902"/>
                  <a:pt x="5658" y="18915"/>
                </a:cubicBezTo>
                <a:cubicBezTo>
                  <a:pt x="5658" y="18923"/>
                  <a:pt x="5657" y="18933"/>
                  <a:pt x="5658" y="18941"/>
                </a:cubicBezTo>
                <a:cubicBezTo>
                  <a:pt x="5661" y="18960"/>
                  <a:pt x="5666" y="18973"/>
                  <a:pt x="5667" y="18993"/>
                </a:cubicBezTo>
                <a:cubicBezTo>
                  <a:pt x="5668" y="19001"/>
                  <a:pt x="5667" y="19009"/>
                  <a:pt x="5667" y="19018"/>
                </a:cubicBezTo>
                <a:cubicBezTo>
                  <a:pt x="5667" y="19028"/>
                  <a:pt x="5670" y="19035"/>
                  <a:pt x="5670" y="19044"/>
                </a:cubicBezTo>
                <a:cubicBezTo>
                  <a:pt x="5671" y="19065"/>
                  <a:pt x="5670" y="19078"/>
                  <a:pt x="5670" y="19099"/>
                </a:cubicBezTo>
                <a:cubicBezTo>
                  <a:pt x="5670" y="19141"/>
                  <a:pt x="5671" y="19171"/>
                  <a:pt x="5661" y="19205"/>
                </a:cubicBezTo>
                <a:cubicBezTo>
                  <a:pt x="5659" y="19214"/>
                  <a:pt x="5654" y="19221"/>
                  <a:pt x="5651" y="19231"/>
                </a:cubicBezTo>
                <a:cubicBezTo>
                  <a:pt x="5648" y="19241"/>
                  <a:pt x="5641" y="19241"/>
                  <a:pt x="5639" y="19250"/>
                </a:cubicBezTo>
                <a:cubicBezTo>
                  <a:pt x="5635" y="19266"/>
                  <a:pt x="5636" y="19282"/>
                  <a:pt x="5636" y="19302"/>
                </a:cubicBezTo>
                <a:cubicBezTo>
                  <a:pt x="5636" y="19311"/>
                  <a:pt x="5635" y="19319"/>
                  <a:pt x="5636" y="19327"/>
                </a:cubicBezTo>
                <a:cubicBezTo>
                  <a:pt x="5637" y="19339"/>
                  <a:pt x="5643" y="19342"/>
                  <a:pt x="5645" y="19353"/>
                </a:cubicBezTo>
                <a:lnTo>
                  <a:pt x="5651" y="19379"/>
                </a:lnTo>
                <a:cubicBezTo>
                  <a:pt x="5656" y="19398"/>
                  <a:pt x="5664" y="19410"/>
                  <a:pt x="5664" y="19432"/>
                </a:cubicBezTo>
                <a:cubicBezTo>
                  <a:pt x="5664" y="19442"/>
                  <a:pt x="5661" y="19446"/>
                  <a:pt x="5661" y="19456"/>
                </a:cubicBezTo>
                <a:cubicBezTo>
                  <a:pt x="5651" y="19458"/>
                  <a:pt x="5644" y="19454"/>
                  <a:pt x="5636" y="19462"/>
                </a:cubicBezTo>
                <a:cubicBezTo>
                  <a:pt x="5630" y="19469"/>
                  <a:pt x="5626" y="19472"/>
                  <a:pt x="5623" y="19482"/>
                </a:cubicBezTo>
                <a:cubicBezTo>
                  <a:pt x="5621" y="19488"/>
                  <a:pt x="5622" y="19499"/>
                  <a:pt x="5620" y="19508"/>
                </a:cubicBezTo>
                <a:cubicBezTo>
                  <a:pt x="5618" y="19516"/>
                  <a:pt x="5618" y="19525"/>
                  <a:pt x="5617" y="19533"/>
                </a:cubicBezTo>
                <a:cubicBezTo>
                  <a:pt x="5614" y="19546"/>
                  <a:pt x="5606" y="19546"/>
                  <a:pt x="5604" y="19559"/>
                </a:cubicBezTo>
                <a:cubicBezTo>
                  <a:pt x="5604" y="19567"/>
                  <a:pt x="5605" y="19577"/>
                  <a:pt x="5604" y="19585"/>
                </a:cubicBezTo>
                <a:cubicBezTo>
                  <a:pt x="5603" y="19598"/>
                  <a:pt x="5601" y="19609"/>
                  <a:pt x="5601" y="19623"/>
                </a:cubicBezTo>
                <a:cubicBezTo>
                  <a:pt x="5601" y="19639"/>
                  <a:pt x="5603" y="19651"/>
                  <a:pt x="5607" y="19661"/>
                </a:cubicBezTo>
                <a:cubicBezTo>
                  <a:pt x="5611" y="19670"/>
                  <a:pt x="5616" y="19670"/>
                  <a:pt x="5620" y="19675"/>
                </a:cubicBezTo>
                <a:cubicBezTo>
                  <a:pt x="5625" y="19682"/>
                  <a:pt x="5627" y="19694"/>
                  <a:pt x="5633" y="19694"/>
                </a:cubicBezTo>
                <a:lnTo>
                  <a:pt x="5674" y="19694"/>
                </a:lnTo>
                <a:lnTo>
                  <a:pt x="5683" y="19462"/>
                </a:lnTo>
                <a:lnTo>
                  <a:pt x="5730" y="19462"/>
                </a:lnTo>
                <a:lnTo>
                  <a:pt x="5730" y="19539"/>
                </a:lnTo>
                <a:cubicBezTo>
                  <a:pt x="5726" y="19547"/>
                  <a:pt x="5725" y="19558"/>
                  <a:pt x="5721" y="19566"/>
                </a:cubicBezTo>
                <a:cubicBezTo>
                  <a:pt x="5717" y="19572"/>
                  <a:pt x="5712" y="19572"/>
                  <a:pt x="5708" y="19579"/>
                </a:cubicBezTo>
                <a:cubicBezTo>
                  <a:pt x="5703" y="19587"/>
                  <a:pt x="5703" y="19596"/>
                  <a:pt x="5699" y="19604"/>
                </a:cubicBezTo>
                <a:lnTo>
                  <a:pt x="5699" y="19739"/>
                </a:lnTo>
                <a:cubicBezTo>
                  <a:pt x="5696" y="19747"/>
                  <a:pt x="5693" y="19756"/>
                  <a:pt x="5689" y="19765"/>
                </a:cubicBezTo>
                <a:cubicBezTo>
                  <a:pt x="5685" y="19775"/>
                  <a:pt x="5679" y="19774"/>
                  <a:pt x="5677" y="19784"/>
                </a:cubicBezTo>
                <a:cubicBezTo>
                  <a:pt x="5674" y="19792"/>
                  <a:pt x="5674" y="19802"/>
                  <a:pt x="5674" y="19810"/>
                </a:cubicBezTo>
                <a:cubicBezTo>
                  <a:pt x="5673" y="19818"/>
                  <a:pt x="5672" y="19826"/>
                  <a:pt x="5672" y="19836"/>
                </a:cubicBezTo>
                <a:cubicBezTo>
                  <a:pt x="5672" y="19868"/>
                  <a:pt x="5677" y="19887"/>
                  <a:pt x="5677" y="19919"/>
                </a:cubicBezTo>
                <a:cubicBezTo>
                  <a:pt x="5677" y="19950"/>
                  <a:pt x="5677" y="19966"/>
                  <a:pt x="5677" y="19997"/>
                </a:cubicBezTo>
                <a:cubicBezTo>
                  <a:pt x="5677" y="20008"/>
                  <a:pt x="5673" y="20013"/>
                  <a:pt x="5672" y="20022"/>
                </a:cubicBezTo>
                <a:lnTo>
                  <a:pt x="5658" y="20003"/>
                </a:lnTo>
                <a:cubicBezTo>
                  <a:pt x="5653" y="19997"/>
                  <a:pt x="5652" y="19984"/>
                  <a:pt x="5648" y="19978"/>
                </a:cubicBezTo>
                <a:cubicBezTo>
                  <a:pt x="5645" y="19973"/>
                  <a:pt x="5638" y="19979"/>
                  <a:pt x="5636" y="19971"/>
                </a:cubicBezTo>
                <a:cubicBezTo>
                  <a:pt x="5633" y="19963"/>
                  <a:pt x="5636" y="19953"/>
                  <a:pt x="5636" y="19945"/>
                </a:cubicBezTo>
                <a:lnTo>
                  <a:pt x="5636" y="19919"/>
                </a:lnTo>
                <a:cubicBezTo>
                  <a:pt x="5636" y="19900"/>
                  <a:pt x="5634" y="19887"/>
                  <a:pt x="5633" y="19868"/>
                </a:cubicBezTo>
                <a:cubicBezTo>
                  <a:pt x="5631" y="19870"/>
                  <a:pt x="5634" y="19881"/>
                  <a:pt x="5633" y="19881"/>
                </a:cubicBezTo>
                <a:cubicBezTo>
                  <a:pt x="5626" y="19884"/>
                  <a:pt x="5621" y="19881"/>
                  <a:pt x="5614" y="19881"/>
                </a:cubicBezTo>
                <a:lnTo>
                  <a:pt x="5614" y="19958"/>
                </a:lnTo>
                <a:cubicBezTo>
                  <a:pt x="5618" y="19963"/>
                  <a:pt x="5623" y="19958"/>
                  <a:pt x="5626" y="19965"/>
                </a:cubicBezTo>
                <a:cubicBezTo>
                  <a:pt x="5630" y="19973"/>
                  <a:pt x="5629" y="19982"/>
                  <a:pt x="5633" y="19990"/>
                </a:cubicBezTo>
                <a:cubicBezTo>
                  <a:pt x="5636" y="19998"/>
                  <a:pt x="5643" y="20000"/>
                  <a:pt x="5645" y="20009"/>
                </a:cubicBezTo>
                <a:cubicBezTo>
                  <a:pt x="5648" y="20018"/>
                  <a:pt x="5650" y="20026"/>
                  <a:pt x="5651" y="20036"/>
                </a:cubicBezTo>
                <a:cubicBezTo>
                  <a:pt x="5652" y="20044"/>
                  <a:pt x="5651" y="20053"/>
                  <a:pt x="5651" y="20061"/>
                </a:cubicBezTo>
                <a:cubicBezTo>
                  <a:pt x="5651" y="20069"/>
                  <a:pt x="5654" y="20077"/>
                  <a:pt x="5654" y="20087"/>
                </a:cubicBezTo>
                <a:cubicBezTo>
                  <a:pt x="5655" y="20107"/>
                  <a:pt x="5654" y="20119"/>
                  <a:pt x="5654" y="20139"/>
                </a:cubicBezTo>
                <a:lnTo>
                  <a:pt x="5645" y="20125"/>
                </a:lnTo>
                <a:cubicBezTo>
                  <a:pt x="5641" y="20124"/>
                  <a:pt x="5636" y="20124"/>
                  <a:pt x="5633" y="20119"/>
                </a:cubicBezTo>
                <a:cubicBezTo>
                  <a:pt x="5629" y="20115"/>
                  <a:pt x="5622" y="20114"/>
                  <a:pt x="5620" y="20106"/>
                </a:cubicBezTo>
                <a:cubicBezTo>
                  <a:pt x="5618" y="20100"/>
                  <a:pt x="5622" y="20089"/>
                  <a:pt x="5620" y="20081"/>
                </a:cubicBezTo>
                <a:cubicBezTo>
                  <a:pt x="5618" y="20072"/>
                  <a:pt x="5619" y="20061"/>
                  <a:pt x="5617" y="20055"/>
                </a:cubicBezTo>
                <a:cubicBezTo>
                  <a:pt x="5613" y="20045"/>
                  <a:pt x="5610" y="20036"/>
                  <a:pt x="5604" y="20036"/>
                </a:cubicBezTo>
                <a:cubicBezTo>
                  <a:pt x="5599" y="20036"/>
                  <a:pt x="5597" y="20048"/>
                  <a:pt x="5592" y="20048"/>
                </a:cubicBezTo>
                <a:lnTo>
                  <a:pt x="5592" y="20125"/>
                </a:lnTo>
                <a:cubicBezTo>
                  <a:pt x="5583" y="20129"/>
                  <a:pt x="5574" y="20129"/>
                  <a:pt x="5566" y="20139"/>
                </a:cubicBezTo>
                <a:cubicBezTo>
                  <a:pt x="5562" y="20144"/>
                  <a:pt x="5562" y="20156"/>
                  <a:pt x="5560" y="20164"/>
                </a:cubicBezTo>
                <a:cubicBezTo>
                  <a:pt x="5557" y="20174"/>
                  <a:pt x="5548" y="20171"/>
                  <a:pt x="5548" y="20184"/>
                </a:cubicBezTo>
                <a:cubicBezTo>
                  <a:pt x="5548" y="20216"/>
                  <a:pt x="5561" y="20237"/>
                  <a:pt x="5576" y="20242"/>
                </a:cubicBezTo>
                <a:cubicBezTo>
                  <a:pt x="5580" y="20243"/>
                  <a:pt x="5584" y="20235"/>
                  <a:pt x="5589" y="20235"/>
                </a:cubicBezTo>
                <a:cubicBezTo>
                  <a:pt x="5593" y="20235"/>
                  <a:pt x="5597" y="20240"/>
                  <a:pt x="5601" y="20242"/>
                </a:cubicBezTo>
                <a:cubicBezTo>
                  <a:pt x="5605" y="20243"/>
                  <a:pt x="5610" y="20240"/>
                  <a:pt x="5614" y="20242"/>
                </a:cubicBezTo>
                <a:cubicBezTo>
                  <a:pt x="5619" y="20245"/>
                  <a:pt x="5618" y="20261"/>
                  <a:pt x="5623" y="20267"/>
                </a:cubicBezTo>
                <a:cubicBezTo>
                  <a:pt x="5622" y="20275"/>
                  <a:pt x="5622" y="20285"/>
                  <a:pt x="5620" y="20293"/>
                </a:cubicBezTo>
                <a:cubicBezTo>
                  <a:pt x="5617" y="20305"/>
                  <a:pt x="5607" y="20305"/>
                  <a:pt x="5607" y="20319"/>
                </a:cubicBezTo>
                <a:cubicBezTo>
                  <a:pt x="5607" y="20330"/>
                  <a:pt x="5614" y="20333"/>
                  <a:pt x="5614" y="20345"/>
                </a:cubicBezTo>
                <a:cubicBezTo>
                  <a:pt x="5614" y="20354"/>
                  <a:pt x="5613" y="20361"/>
                  <a:pt x="5614" y="20370"/>
                </a:cubicBezTo>
                <a:cubicBezTo>
                  <a:pt x="5627" y="20370"/>
                  <a:pt x="5636" y="20367"/>
                  <a:pt x="5648" y="20377"/>
                </a:cubicBezTo>
                <a:cubicBezTo>
                  <a:pt x="5658" y="20385"/>
                  <a:pt x="5664" y="20393"/>
                  <a:pt x="5674" y="20403"/>
                </a:cubicBezTo>
                <a:cubicBezTo>
                  <a:pt x="5672" y="20412"/>
                  <a:pt x="5668" y="20417"/>
                  <a:pt x="5667" y="20428"/>
                </a:cubicBezTo>
                <a:cubicBezTo>
                  <a:pt x="5666" y="20437"/>
                  <a:pt x="5668" y="20444"/>
                  <a:pt x="5667" y="20454"/>
                </a:cubicBezTo>
                <a:cubicBezTo>
                  <a:pt x="5658" y="20454"/>
                  <a:pt x="5651" y="20452"/>
                  <a:pt x="5642" y="20454"/>
                </a:cubicBezTo>
                <a:cubicBezTo>
                  <a:pt x="5637" y="20454"/>
                  <a:pt x="5633" y="20452"/>
                  <a:pt x="5629" y="20454"/>
                </a:cubicBezTo>
                <a:cubicBezTo>
                  <a:pt x="5620" y="20458"/>
                  <a:pt x="5614" y="20470"/>
                  <a:pt x="5604" y="20473"/>
                </a:cubicBezTo>
                <a:cubicBezTo>
                  <a:pt x="5596" y="20475"/>
                  <a:pt x="5588" y="20470"/>
                  <a:pt x="5579" y="20473"/>
                </a:cubicBezTo>
                <a:cubicBezTo>
                  <a:pt x="5574" y="20475"/>
                  <a:pt x="5571" y="20487"/>
                  <a:pt x="5566" y="20492"/>
                </a:cubicBezTo>
                <a:cubicBezTo>
                  <a:pt x="5561" y="20499"/>
                  <a:pt x="5554" y="20504"/>
                  <a:pt x="5554" y="20518"/>
                </a:cubicBezTo>
                <a:lnTo>
                  <a:pt x="5554" y="20531"/>
                </a:lnTo>
                <a:cubicBezTo>
                  <a:pt x="5554" y="20542"/>
                  <a:pt x="5559" y="20547"/>
                  <a:pt x="5560" y="20557"/>
                </a:cubicBezTo>
                <a:cubicBezTo>
                  <a:pt x="5560" y="20565"/>
                  <a:pt x="5559" y="20575"/>
                  <a:pt x="5560" y="20583"/>
                </a:cubicBezTo>
                <a:cubicBezTo>
                  <a:pt x="5561" y="20591"/>
                  <a:pt x="5559" y="20601"/>
                  <a:pt x="5560" y="20609"/>
                </a:cubicBezTo>
                <a:cubicBezTo>
                  <a:pt x="5561" y="20618"/>
                  <a:pt x="5571" y="20613"/>
                  <a:pt x="5573" y="20621"/>
                </a:cubicBezTo>
                <a:cubicBezTo>
                  <a:pt x="5577" y="20632"/>
                  <a:pt x="5582" y="20644"/>
                  <a:pt x="5582" y="20660"/>
                </a:cubicBezTo>
                <a:lnTo>
                  <a:pt x="5582" y="20673"/>
                </a:lnTo>
                <a:cubicBezTo>
                  <a:pt x="5581" y="20684"/>
                  <a:pt x="5575" y="20687"/>
                  <a:pt x="5573" y="20698"/>
                </a:cubicBezTo>
                <a:cubicBezTo>
                  <a:pt x="5571" y="20708"/>
                  <a:pt x="5566" y="20713"/>
                  <a:pt x="5566" y="20724"/>
                </a:cubicBezTo>
                <a:cubicBezTo>
                  <a:pt x="5566" y="20747"/>
                  <a:pt x="5579" y="20752"/>
                  <a:pt x="5585" y="20770"/>
                </a:cubicBezTo>
                <a:cubicBezTo>
                  <a:pt x="5592" y="20787"/>
                  <a:pt x="5598" y="20799"/>
                  <a:pt x="5598" y="20821"/>
                </a:cubicBezTo>
                <a:cubicBezTo>
                  <a:pt x="5598" y="20832"/>
                  <a:pt x="5585" y="20823"/>
                  <a:pt x="5585" y="20834"/>
                </a:cubicBezTo>
                <a:cubicBezTo>
                  <a:pt x="5585" y="20844"/>
                  <a:pt x="5586" y="20851"/>
                  <a:pt x="5589" y="20859"/>
                </a:cubicBezTo>
                <a:cubicBezTo>
                  <a:pt x="5591" y="20867"/>
                  <a:pt x="5597" y="20866"/>
                  <a:pt x="5601" y="20872"/>
                </a:cubicBezTo>
                <a:cubicBezTo>
                  <a:pt x="5605" y="20879"/>
                  <a:pt x="5610" y="20879"/>
                  <a:pt x="5614" y="20885"/>
                </a:cubicBezTo>
                <a:cubicBezTo>
                  <a:pt x="5617" y="20890"/>
                  <a:pt x="5612" y="20903"/>
                  <a:pt x="5614" y="20911"/>
                </a:cubicBezTo>
                <a:lnTo>
                  <a:pt x="5589" y="20937"/>
                </a:lnTo>
                <a:lnTo>
                  <a:pt x="5595" y="20969"/>
                </a:lnTo>
                <a:cubicBezTo>
                  <a:pt x="5599" y="20967"/>
                  <a:pt x="5603" y="20962"/>
                  <a:pt x="5607" y="20962"/>
                </a:cubicBezTo>
                <a:lnTo>
                  <a:pt x="5633" y="20962"/>
                </a:lnTo>
                <a:cubicBezTo>
                  <a:pt x="5637" y="20962"/>
                  <a:pt x="5641" y="20967"/>
                  <a:pt x="5645" y="20969"/>
                </a:cubicBezTo>
                <a:cubicBezTo>
                  <a:pt x="5643" y="20980"/>
                  <a:pt x="5647" y="20994"/>
                  <a:pt x="5642" y="21001"/>
                </a:cubicBezTo>
                <a:cubicBezTo>
                  <a:pt x="5634" y="21014"/>
                  <a:pt x="5626" y="21018"/>
                  <a:pt x="5617" y="21027"/>
                </a:cubicBezTo>
                <a:cubicBezTo>
                  <a:pt x="5625" y="21045"/>
                  <a:pt x="5629" y="21064"/>
                  <a:pt x="5639" y="21072"/>
                </a:cubicBezTo>
                <a:cubicBezTo>
                  <a:pt x="5643" y="21075"/>
                  <a:pt x="5647" y="21070"/>
                  <a:pt x="5651" y="21072"/>
                </a:cubicBezTo>
                <a:cubicBezTo>
                  <a:pt x="5655" y="21073"/>
                  <a:pt x="5660" y="21070"/>
                  <a:pt x="5664" y="21072"/>
                </a:cubicBezTo>
                <a:cubicBezTo>
                  <a:pt x="5667" y="21073"/>
                  <a:pt x="5661" y="21086"/>
                  <a:pt x="5664" y="21091"/>
                </a:cubicBezTo>
                <a:lnTo>
                  <a:pt x="5651" y="21111"/>
                </a:lnTo>
                <a:cubicBezTo>
                  <a:pt x="5654" y="21119"/>
                  <a:pt x="5658" y="21127"/>
                  <a:pt x="5661" y="21137"/>
                </a:cubicBezTo>
                <a:cubicBezTo>
                  <a:pt x="5664" y="21146"/>
                  <a:pt x="5671" y="21145"/>
                  <a:pt x="5674" y="21156"/>
                </a:cubicBezTo>
                <a:cubicBezTo>
                  <a:pt x="5676" y="21167"/>
                  <a:pt x="5675" y="21177"/>
                  <a:pt x="5677" y="21188"/>
                </a:cubicBezTo>
                <a:cubicBezTo>
                  <a:pt x="5677" y="21196"/>
                  <a:pt x="5672" y="21206"/>
                  <a:pt x="5674" y="21214"/>
                </a:cubicBezTo>
                <a:cubicBezTo>
                  <a:pt x="5676" y="21225"/>
                  <a:pt x="5681" y="21226"/>
                  <a:pt x="5686" y="21233"/>
                </a:cubicBezTo>
                <a:cubicBezTo>
                  <a:pt x="5698" y="21251"/>
                  <a:pt x="5711" y="21247"/>
                  <a:pt x="5724" y="21265"/>
                </a:cubicBezTo>
                <a:cubicBezTo>
                  <a:pt x="5729" y="21271"/>
                  <a:pt x="5733" y="21275"/>
                  <a:pt x="5736" y="21284"/>
                </a:cubicBezTo>
                <a:cubicBezTo>
                  <a:pt x="5739" y="21291"/>
                  <a:pt x="5738" y="21302"/>
                  <a:pt x="5740" y="21310"/>
                </a:cubicBezTo>
                <a:cubicBezTo>
                  <a:pt x="5741" y="21318"/>
                  <a:pt x="5741" y="21328"/>
                  <a:pt x="5743" y="21336"/>
                </a:cubicBezTo>
                <a:cubicBezTo>
                  <a:pt x="5745" y="21346"/>
                  <a:pt x="5751" y="21344"/>
                  <a:pt x="5755" y="21349"/>
                </a:cubicBezTo>
                <a:cubicBezTo>
                  <a:pt x="5761" y="21357"/>
                  <a:pt x="5769" y="21355"/>
                  <a:pt x="5771" y="21368"/>
                </a:cubicBezTo>
                <a:cubicBezTo>
                  <a:pt x="5772" y="21376"/>
                  <a:pt x="5767" y="21386"/>
                  <a:pt x="5768" y="21394"/>
                </a:cubicBezTo>
                <a:cubicBezTo>
                  <a:pt x="5769" y="21407"/>
                  <a:pt x="5770" y="21418"/>
                  <a:pt x="5771" y="21432"/>
                </a:cubicBezTo>
                <a:cubicBezTo>
                  <a:pt x="5780" y="21434"/>
                  <a:pt x="5787" y="21438"/>
                  <a:pt x="5796" y="21440"/>
                </a:cubicBezTo>
                <a:cubicBezTo>
                  <a:pt x="5801" y="21440"/>
                  <a:pt x="5805" y="21436"/>
                  <a:pt x="5809" y="21440"/>
                </a:cubicBezTo>
                <a:cubicBezTo>
                  <a:pt x="5813" y="21442"/>
                  <a:pt x="5818" y="21441"/>
                  <a:pt x="5821" y="21446"/>
                </a:cubicBezTo>
                <a:cubicBezTo>
                  <a:pt x="5824" y="21450"/>
                  <a:pt x="5820" y="21465"/>
                  <a:pt x="5821" y="21471"/>
                </a:cubicBezTo>
                <a:cubicBezTo>
                  <a:pt x="5827" y="21491"/>
                  <a:pt x="5833" y="21508"/>
                  <a:pt x="5843" y="21516"/>
                </a:cubicBezTo>
                <a:cubicBezTo>
                  <a:pt x="5852" y="21522"/>
                  <a:pt x="5860" y="21513"/>
                  <a:pt x="5869" y="21516"/>
                </a:cubicBezTo>
                <a:cubicBezTo>
                  <a:pt x="5873" y="21518"/>
                  <a:pt x="5876" y="21528"/>
                  <a:pt x="5881" y="21529"/>
                </a:cubicBezTo>
                <a:cubicBezTo>
                  <a:pt x="5885" y="21531"/>
                  <a:pt x="5890" y="21534"/>
                  <a:pt x="5894" y="21536"/>
                </a:cubicBezTo>
                <a:cubicBezTo>
                  <a:pt x="5898" y="21537"/>
                  <a:pt x="5902" y="21540"/>
                  <a:pt x="5906" y="21542"/>
                </a:cubicBezTo>
                <a:cubicBezTo>
                  <a:pt x="5912" y="21545"/>
                  <a:pt x="5914" y="21558"/>
                  <a:pt x="5919" y="21562"/>
                </a:cubicBezTo>
                <a:cubicBezTo>
                  <a:pt x="5928" y="21567"/>
                  <a:pt x="5935" y="21560"/>
                  <a:pt x="5944" y="21562"/>
                </a:cubicBezTo>
                <a:lnTo>
                  <a:pt x="5957" y="21562"/>
                </a:lnTo>
                <a:cubicBezTo>
                  <a:pt x="5962" y="21563"/>
                  <a:pt x="5964" y="21577"/>
                  <a:pt x="5969" y="21580"/>
                </a:cubicBezTo>
                <a:cubicBezTo>
                  <a:pt x="5975" y="21583"/>
                  <a:pt x="5979" y="21587"/>
                  <a:pt x="5986" y="21587"/>
                </a:cubicBezTo>
                <a:lnTo>
                  <a:pt x="6086" y="21587"/>
                </a:lnTo>
                <a:cubicBezTo>
                  <a:pt x="6091" y="21587"/>
                  <a:pt x="6093" y="21600"/>
                  <a:pt x="6098" y="21600"/>
                </a:cubicBezTo>
                <a:cubicBezTo>
                  <a:pt x="6105" y="21600"/>
                  <a:pt x="6106" y="21588"/>
                  <a:pt x="6111" y="21580"/>
                </a:cubicBezTo>
                <a:cubicBezTo>
                  <a:pt x="6114" y="21576"/>
                  <a:pt x="6111" y="21562"/>
                  <a:pt x="6114" y="21555"/>
                </a:cubicBezTo>
                <a:cubicBezTo>
                  <a:pt x="6118" y="21546"/>
                  <a:pt x="6122" y="21537"/>
                  <a:pt x="6127" y="21532"/>
                </a:cubicBezTo>
                <a:cubicBezTo>
                  <a:pt x="6132" y="21526"/>
                  <a:pt x="6138" y="21536"/>
                  <a:pt x="6145" y="21536"/>
                </a:cubicBezTo>
                <a:cubicBezTo>
                  <a:pt x="6155" y="21536"/>
                  <a:pt x="6161" y="21534"/>
                  <a:pt x="6171" y="21532"/>
                </a:cubicBezTo>
                <a:cubicBezTo>
                  <a:pt x="6169" y="21513"/>
                  <a:pt x="6171" y="21494"/>
                  <a:pt x="6164" y="21484"/>
                </a:cubicBezTo>
                <a:cubicBezTo>
                  <a:pt x="6159" y="21478"/>
                  <a:pt x="6154" y="21487"/>
                  <a:pt x="6149" y="21484"/>
                </a:cubicBezTo>
                <a:cubicBezTo>
                  <a:pt x="6139" y="21476"/>
                  <a:pt x="6134" y="21464"/>
                  <a:pt x="6123" y="21459"/>
                </a:cubicBezTo>
                <a:cubicBezTo>
                  <a:pt x="6120" y="21457"/>
                  <a:pt x="6115" y="21459"/>
                  <a:pt x="6111" y="21459"/>
                </a:cubicBezTo>
                <a:cubicBezTo>
                  <a:pt x="6107" y="21459"/>
                  <a:pt x="6103" y="21452"/>
                  <a:pt x="6098" y="21452"/>
                </a:cubicBezTo>
                <a:cubicBezTo>
                  <a:pt x="6087" y="21450"/>
                  <a:pt x="6081" y="21452"/>
                  <a:pt x="6070" y="21452"/>
                </a:cubicBezTo>
                <a:cubicBezTo>
                  <a:pt x="6065" y="21452"/>
                  <a:pt x="6062" y="21446"/>
                  <a:pt x="6057" y="21446"/>
                </a:cubicBezTo>
                <a:lnTo>
                  <a:pt x="6057" y="21387"/>
                </a:lnTo>
                <a:cubicBezTo>
                  <a:pt x="6048" y="21387"/>
                  <a:pt x="6042" y="21389"/>
                  <a:pt x="6032" y="21387"/>
                </a:cubicBezTo>
                <a:cubicBezTo>
                  <a:pt x="6027" y="21387"/>
                  <a:pt x="6023" y="21393"/>
                  <a:pt x="6020" y="21387"/>
                </a:cubicBezTo>
                <a:cubicBezTo>
                  <a:pt x="6015" y="21380"/>
                  <a:pt x="6010" y="21378"/>
                  <a:pt x="6007" y="21368"/>
                </a:cubicBezTo>
                <a:cubicBezTo>
                  <a:pt x="6004" y="21358"/>
                  <a:pt x="6005" y="21347"/>
                  <a:pt x="6004" y="21336"/>
                </a:cubicBezTo>
                <a:cubicBezTo>
                  <a:pt x="6001" y="21318"/>
                  <a:pt x="5998" y="21304"/>
                  <a:pt x="5998" y="21284"/>
                </a:cubicBezTo>
                <a:cubicBezTo>
                  <a:pt x="5998" y="21275"/>
                  <a:pt x="5998" y="21267"/>
                  <a:pt x="5998" y="21259"/>
                </a:cubicBezTo>
                <a:cubicBezTo>
                  <a:pt x="5997" y="21251"/>
                  <a:pt x="5999" y="21241"/>
                  <a:pt x="5998" y="21233"/>
                </a:cubicBezTo>
                <a:cubicBezTo>
                  <a:pt x="5995" y="21222"/>
                  <a:pt x="5987" y="21225"/>
                  <a:pt x="5985" y="21214"/>
                </a:cubicBezTo>
                <a:cubicBezTo>
                  <a:pt x="5983" y="21204"/>
                  <a:pt x="5980" y="21198"/>
                  <a:pt x="5979" y="21188"/>
                </a:cubicBezTo>
                <a:cubicBezTo>
                  <a:pt x="5978" y="21180"/>
                  <a:pt x="5979" y="21170"/>
                  <a:pt x="5979" y="21162"/>
                </a:cubicBezTo>
                <a:lnTo>
                  <a:pt x="5979" y="21137"/>
                </a:lnTo>
                <a:cubicBezTo>
                  <a:pt x="5978" y="21127"/>
                  <a:pt x="5973" y="21121"/>
                  <a:pt x="5972" y="21111"/>
                </a:cubicBezTo>
                <a:cubicBezTo>
                  <a:pt x="5972" y="21093"/>
                  <a:pt x="5973" y="21077"/>
                  <a:pt x="5972" y="21059"/>
                </a:cubicBezTo>
                <a:cubicBezTo>
                  <a:pt x="5972" y="21051"/>
                  <a:pt x="5970" y="21041"/>
                  <a:pt x="5969" y="21034"/>
                </a:cubicBezTo>
                <a:cubicBezTo>
                  <a:pt x="5969" y="21024"/>
                  <a:pt x="5965" y="21018"/>
                  <a:pt x="5963" y="21008"/>
                </a:cubicBezTo>
                <a:cubicBezTo>
                  <a:pt x="5959" y="20993"/>
                  <a:pt x="5948" y="20993"/>
                  <a:pt x="5948" y="20976"/>
                </a:cubicBezTo>
                <a:cubicBezTo>
                  <a:pt x="5948" y="20960"/>
                  <a:pt x="5953" y="20953"/>
                  <a:pt x="5953" y="20937"/>
                </a:cubicBezTo>
                <a:lnTo>
                  <a:pt x="5953" y="20911"/>
                </a:lnTo>
                <a:cubicBezTo>
                  <a:pt x="5953" y="20900"/>
                  <a:pt x="5949" y="20895"/>
                  <a:pt x="5947" y="20885"/>
                </a:cubicBezTo>
                <a:lnTo>
                  <a:pt x="5947" y="20801"/>
                </a:lnTo>
                <a:cubicBezTo>
                  <a:pt x="5947" y="20777"/>
                  <a:pt x="5949" y="20764"/>
                  <a:pt x="5950" y="20740"/>
                </a:cubicBezTo>
                <a:lnTo>
                  <a:pt x="6013" y="20740"/>
                </a:lnTo>
                <a:cubicBezTo>
                  <a:pt x="6013" y="20724"/>
                  <a:pt x="6014" y="20715"/>
                  <a:pt x="6013" y="20698"/>
                </a:cubicBezTo>
                <a:cubicBezTo>
                  <a:pt x="6013" y="20689"/>
                  <a:pt x="6010" y="20683"/>
                  <a:pt x="6010" y="20673"/>
                </a:cubicBezTo>
                <a:cubicBezTo>
                  <a:pt x="6010" y="20654"/>
                  <a:pt x="6009" y="20637"/>
                  <a:pt x="6013" y="20621"/>
                </a:cubicBezTo>
                <a:cubicBezTo>
                  <a:pt x="6016" y="20610"/>
                  <a:pt x="6018" y="20602"/>
                  <a:pt x="6022" y="20595"/>
                </a:cubicBezTo>
                <a:cubicBezTo>
                  <a:pt x="6026" y="20591"/>
                  <a:pt x="6031" y="20591"/>
                  <a:pt x="6035" y="20589"/>
                </a:cubicBezTo>
                <a:cubicBezTo>
                  <a:pt x="6044" y="20585"/>
                  <a:pt x="6052" y="20588"/>
                  <a:pt x="6061" y="20583"/>
                </a:cubicBezTo>
                <a:cubicBezTo>
                  <a:pt x="6067" y="20580"/>
                  <a:pt x="6070" y="20568"/>
                  <a:pt x="6073" y="20557"/>
                </a:cubicBezTo>
                <a:cubicBezTo>
                  <a:pt x="6084" y="20520"/>
                  <a:pt x="6086" y="20494"/>
                  <a:pt x="6092" y="20454"/>
                </a:cubicBezTo>
                <a:cubicBezTo>
                  <a:pt x="6093" y="20446"/>
                  <a:pt x="6094" y="20436"/>
                  <a:pt x="6095" y="20428"/>
                </a:cubicBezTo>
                <a:cubicBezTo>
                  <a:pt x="6097" y="20418"/>
                  <a:pt x="6100" y="20411"/>
                  <a:pt x="6104" y="20403"/>
                </a:cubicBezTo>
                <a:cubicBezTo>
                  <a:pt x="6108" y="20396"/>
                  <a:pt x="6112" y="20394"/>
                  <a:pt x="6117" y="20389"/>
                </a:cubicBezTo>
                <a:cubicBezTo>
                  <a:pt x="6122" y="20385"/>
                  <a:pt x="6124" y="20375"/>
                  <a:pt x="6130" y="20370"/>
                </a:cubicBezTo>
                <a:cubicBezTo>
                  <a:pt x="6134" y="20367"/>
                  <a:pt x="6138" y="20374"/>
                  <a:pt x="6142" y="20370"/>
                </a:cubicBezTo>
                <a:cubicBezTo>
                  <a:pt x="6147" y="20366"/>
                  <a:pt x="6145" y="20351"/>
                  <a:pt x="6149" y="20345"/>
                </a:cubicBezTo>
                <a:lnTo>
                  <a:pt x="6149" y="20293"/>
                </a:lnTo>
                <a:cubicBezTo>
                  <a:pt x="6141" y="20291"/>
                  <a:pt x="6137" y="20286"/>
                  <a:pt x="6130" y="20286"/>
                </a:cubicBezTo>
                <a:cubicBezTo>
                  <a:pt x="6119" y="20286"/>
                  <a:pt x="6111" y="20293"/>
                  <a:pt x="6101" y="20286"/>
                </a:cubicBezTo>
                <a:cubicBezTo>
                  <a:pt x="6096" y="20283"/>
                  <a:pt x="6093" y="20280"/>
                  <a:pt x="6089" y="20273"/>
                </a:cubicBezTo>
                <a:cubicBezTo>
                  <a:pt x="6086" y="20268"/>
                  <a:pt x="6087" y="20254"/>
                  <a:pt x="6086" y="20248"/>
                </a:cubicBezTo>
                <a:cubicBezTo>
                  <a:pt x="6082" y="20236"/>
                  <a:pt x="6079" y="20227"/>
                  <a:pt x="6073" y="20222"/>
                </a:cubicBezTo>
                <a:cubicBezTo>
                  <a:pt x="6069" y="20219"/>
                  <a:pt x="6064" y="20219"/>
                  <a:pt x="6061" y="20216"/>
                </a:cubicBezTo>
                <a:cubicBezTo>
                  <a:pt x="6055" y="20211"/>
                  <a:pt x="6053" y="20203"/>
                  <a:pt x="6048" y="20196"/>
                </a:cubicBezTo>
                <a:cubicBezTo>
                  <a:pt x="6042" y="20190"/>
                  <a:pt x="6038" y="20182"/>
                  <a:pt x="6035" y="20170"/>
                </a:cubicBezTo>
                <a:cubicBezTo>
                  <a:pt x="6032" y="20161"/>
                  <a:pt x="6027" y="20156"/>
                  <a:pt x="6026" y="20145"/>
                </a:cubicBezTo>
                <a:cubicBezTo>
                  <a:pt x="6023" y="20127"/>
                  <a:pt x="6022" y="20112"/>
                  <a:pt x="6022" y="20093"/>
                </a:cubicBezTo>
                <a:lnTo>
                  <a:pt x="6022" y="20068"/>
                </a:lnTo>
                <a:cubicBezTo>
                  <a:pt x="6022" y="20056"/>
                  <a:pt x="6027" y="20051"/>
                  <a:pt x="6029" y="20042"/>
                </a:cubicBezTo>
                <a:cubicBezTo>
                  <a:pt x="6032" y="20029"/>
                  <a:pt x="6037" y="20026"/>
                  <a:pt x="6042" y="20016"/>
                </a:cubicBezTo>
                <a:cubicBezTo>
                  <a:pt x="6053" y="19992"/>
                  <a:pt x="6063" y="19971"/>
                  <a:pt x="6080" y="19971"/>
                </a:cubicBezTo>
                <a:lnTo>
                  <a:pt x="6155" y="19971"/>
                </a:lnTo>
                <a:lnTo>
                  <a:pt x="6155" y="19828"/>
                </a:lnTo>
                <a:cubicBezTo>
                  <a:pt x="6155" y="19818"/>
                  <a:pt x="6156" y="19810"/>
                  <a:pt x="6158" y="19804"/>
                </a:cubicBezTo>
                <a:cubicBezTo>
                  <a:pt x="6161" y="19794"/>
                  <a:pt x="6167" y="19794"/>
                  <a:pt x="6171" y="19784"/>
                </a:cubicBezTo>
                <a:cubicBezTo>
                  <a:pt x="6176" y="19766"/>
                  <a:pt x="6179" y="19752"/>
                  <a:pt x="6183" y="19733"/>
                </a:cubicBezTo>
                <a:cubicBezTo>
                  <a:pt x="6185" y="19723"/>
                  <a:pt x="6188" y="19716"/>
                  <a:pt x="6189" y="19707"/>
                </a:cubicBezTo>
                <a:cubicBezTo>
                  <a:pt x="6190" y="19699"/>
                  <a:pt x="6189" y="19691"/>
                  <a:pt x="6189" y="19681"/>
                </a:cubicBezTo>
                <a:cubicBezTo>
                  <a:pt x="6189" y="19672"/>
                  <a:pt x="6186" y="19664"/>
                  <a:pt x="6186" y="19655"/>
                </a:cubicBezTo>
                <a:cubicBezTo>
                  <a:pt x="6186" y="19648"/>
                  <a:pt x="6188" y="19638"/>
                  <a:pt x="6189" y="19630"/>
                </a:cubicBezTo>
                <a:cubicBezTo>
                  <a:pt x="6191" y="19617"/>
                  <a:pt x="6195" y="19604"/>
                  <a:pt x="6202" y="19604"/>
                </a:cubicBezTo>
                <a:cubicBezTo>
                  <a:pt x="6215" y="19604"/>
                  <a:pt x="6221" y="19617"/>
                  <a:pt x="6233" y="19617"/>
                </a:cubicBezTo>
                <a:cubicBezTo>
                  <a:pt x="6241" y="19617"/>
                  <a:pt x="6246" y="19610"/>
                  <a:pt x="6252" y="19604"/>
                </a:cubicBezTo>
                <a:cubicBezTo>
                  <a:pt x="6258" y="19598"/>
                  <a:pt x="6263" y="19591"/>
                  <a:pt x="6265" y="19579"/>
                </a:cubicBezTo>
                <a:cubicBezTo>
                  <a:pt x="6266" y="19571"/>
                  <a:pt x="6265" y="19562"/>
                  <a:pt x="6265" y="19552"/>
                </a:cubicBezTo>
                <a:lnTo>
                  <a:pt x="6265" y="19527"/>
                </a:lnTo>
                <a:cubicBezTo>
                  <a:pt x="6265" y="19516"/>
                  <a:pt x="6260" y="19511"/>
                  <a:pt x="6259" y="19501"/>
                </a:cubicBezTo>
                <a:cubicBezTo>
                  <a:pt x="6254" y="19503"/>
                  <a:pt x="6251" y="19499"/>
                  <a:pt x="6246" y="19501"/>
                </a:cubicBezTo>
                <a:cubicBezTo>
                  <a:pt x="6240" y="19503"/>
                  <a:pt x="6238" y="19509"/>
                  <a:pt x="6233" y="19514"/>
                </a:cubicBezTo>
                <a:cubicBezTo>
                  <a:pt x="6227" y="19520"/>
                  <a:pt x="6227" y="19533"/>
                  <a:pt x="6221" y="19539"/>
                </a:cubicBezTo>
                <a:cubicBezTo>
                  <a:pt x="6217" y="19543"/>
                  <a:pt x="6212" y="19538"/>
                  <a:pt x="6208" y="19539"/>
                </a:cubicBezTo>
                <a:cubicBezTo>
                  <a:pt x="6205" y="19530"/>
                  <a:pt x="6187" y="19534"/>
                  <a:pt x="6186" y="19523"/>
                </a:cubicBezTo>
                <a:cubicBezTo>
                  <a:pt x="6184" y="19505"/>
                  <a:pt x="6187" y="19491"/>
                  <a:pt x="6186" y="19472"/>
                </a:cubicBezTo>
                <a:cubicBezTo>
                  <a:pt x="6185" y="19453"/>
                  <a:pt x="6184" y="19440"/>
                  <a:pt x="6183" y="19420"/>
                </a:cubicBezTo>
                <a:cubicBezTo>
                  <a:pt x="6183" y="19411"/>
                  <a:pt x="6180" y="19406"/>
                  <a:pt x="6180" y="19396"/>
                </a:cubicBezTo>
                <a:lnTo>
                  <a:pt x="6180" y="19317"/>
                </a:lnTo>
                <a:lnTo>
                  <a:pt x="6201" y="19317"/>
                </a:lnTo>
                <a:cubicBezTo>
                  <a:pt x="6212" y="19317"/>
                  <a:pt x="6217" y="19327"/>
                  <a:pt x="6227" y="19336"/>
                </a:cubicBezTo>
                <a:cubicBezTo>
                  <a:pt x="6238" y="19348"/>
                  <a:pt x="6240" y="19375"/>
                  <a:pt x="6253" y="19375"/>
                </a:cubicBezTo>
                <a:lnTo>
                  <a:pt x="6331" y="19375"/>
                </a:lnTo>
                <a:cubicBezTo>
                  <a:pt x="6331" y="19364"/>
                  <a:pt x="6337" y="19361"/>
                  <a:pt x="6337" y="19350"/>
                </a:cubicBezTo>
                <a:cubicBezTo>
                  <a:pt x="6337" y="19337"/>
                  <a:pt x="6328" y="19335"/>
                  <a:pt x="6327" y="19324"/>
                </a:cubicBezTo>
                <a:lnTo>
                  <a:pt x="6327" y="19298"/>
                </a:lnTo>
                <a:cubicBezTo>
                  <a:pt x="6327" y="19288"/>
                  <a:pt x="6327" y="19280"/>
                  <a:pt x="6327" y="19272"/>
                </a:cubicBezTo>
                <a:cubicBezTo>
                  <a:pt x="6329" y="19263"/>
                  <a:pt x="6331" y="19256"/>
                  <a:pt x="6334" y="19247"/>
                </a:cubicBezTo>
                <a:cubicBezTo>
                  <a:pt x="6336" y="19237"/>
                  <a:pt x="6344" y="19243"/>
                  <a:pt x="6346" y="19234"/>
                </a:cubicBezTo>
                <a:cubicBezTo>
                  <a:pt x="6348" y="19226"/>
                  <a:pt x="6346" y="19218"/>
                  <a:pt x="6346" y="19208"/>
                </a:cubicBezTo>
                <a:cubicBezTo>
                  <a:pt x="6346" y="19198"/>
                  <a:pt x="6347" y="19191"/>
                  <a:pt x="6346" y="19183"/>
                </a:cubicBezTo>
                <a:cubicBezTo>
                  <a:pt x="6345" y="19163"/>
                  <a:pt x="6339" y="19150"/>
                  <a:pt x="6337" y="19130"/>
                </a:cubicBezTo>
                <a:cubicBezTo>
                  <a:pt x="6336" y="19122"/>
                  <a:pt x="6334" y="19116"/>
                  <a:pt x="6334" y="19106"/>
                </a:cubicBezTo>
                <a:lnTo>
                  <a:pt x="6334" y="19047"/>
                </a:lnTo>
                <a:lnTo>
                  <a:pt x="6393" y="19047"/>
                </a:lnTo>
                <a:cubicBezTo>
                  <a:pt x="6398" y="19047"/>
                  <a:pt x="6401" y="19041"/>
                  <a:pt x="6406" y="19041"/>
                </a:cubicBezTo>
                <a:lnTo>
                  <a:pt x="6431" y="19041"/>
                </a:lnTo>
                <a:cubicBezTo>
                  <a:pt x="6441" y="19041"/>
                  <a:pt x="6448" y="19039"/>
                  <a:pt x="6456" y="19034"/>
                </a:cubicBezTo>
                <a:cubicBezTo>
                  <a:pt x="6467" y="19029"/>
                  <a:pt x="6471" y="19015"/>
                  <a:pt x="6482" y="19015"/>
                </a:cubicBezTo>
                <a:lnTo>
                  <a:pt x="6544" y="19015"/>
                </a:lnTo>
                <a:cubicBezTo>
                  <a:pt x="6555" y="19015"/>
                  <a:pt x="6559" y="19034"/>
                  <a:pt x="6570" y="19034"/>
                </a:cubicBezTo>
                <a:cubicBezTo>
                  <a:pt x="6576" y="19034"/>
                  <a:pt x="6578" y="19024"/>
                  <a:pt x="6582" y="19015"/>
                </a:cubicBezTo>
                <a:cubicBezTo>
                  <a:pt x="6584" y="19008"/>
                  <a:pt x="6584" y="18997"/>
                  <a:pt x="6585" y="18989"/>
                </a:cubicBezTo>
                <a:cubicBezTo>
                  <a:pt x="6587" y="18981"/>
                  <a:pt x="6587" y="18972"/>
                  <a:pt x="6589" y="18963"/>
                </a:cubicBezTo>
                <a:cubicBezTo>
                  <a:pt x="6591" y="18952"/>
                  <a:pt x="6596" y="18947"/>
                  <a:pt x="6598" y="18938"/>
                </a:cubicBezTo>
                <a:cubicBezTo>
                  <a:pt x="6603" y="18918"/>
                  <a:pt x="6607" y="18902"/>
                  <a:pt x="6614" y="18886"/>
                </a:cubicBezTo>
                <a:cubicBezTo>
                  <a:pt x="6618" y="18877"/>
                  <a:pt x="6624" y="18873"/>
                  <a:pt x="6629" y="18866"/>
                </a:cubicBezTo>
                <a:cubicBezTo>
                  <a:pt x="6639" y="18855"/>
                  <a:pt x="6646" y="18847"/>
                  <a:pt x="6655" y="18835"/>
                </a:cubicBezTo>
                <a:cubicBezTo>
                  <a:pt x="6659" y="18828"/>
                  <a:pt x="6661" y="18819"/>
                  <a:pt x="6664" y="18809"/>
                </a:cubicBezTo>
                <a:cubicBezTo>
                  <a:pt x="6667" y="18799"/>
                  <a:pt x="6670" y="18795"/>
                  <a:pt x="6673" y="18783"/>
                </a:cubicBezTo>
                <a:lnTo>
                  <a:pt x="6680" y="18757"/>
                </a:lnTo>
                <a:cubicBezTo>
                  <a:pt x="6682" y="18747"/>
                  <a:pt x="6686" y="18744"/>
                  <a:pt x="6686" y="18733"/>
                </a:cubicBezTo>
                <a:lnTo>
                  <a:pt x="6686" y="18654"/>
                </a:lnTo>
                <a:lnTo>
                  <a:pt x="6673" y="18654"/>
                </a:lnTo>
                <a:cubicBezTo>
                  <a:pt x="6669" y="18654"/>
                  <a:pt x="6666" y="18650"/>
                  <a:pt x="6661" y="18648"/>
                </a:cubicBezTo>
                <a:lnTo>
                  <a:pt x="6661" y="18596"/>
                </a:lnTo>
                <a:cubicBezTo>
                  <a:pt x="6661" y="18587"/>
                  <a:pt x="6662" y="18579"/>
                  <a:pt x="6661" y="18571"/>
                </a:cubicBezTo>
                <a:cubicBezTo>
                  <a:pt x="6660" y="18563"/>
                  <a:pt x="6659" y="18553"/>
                  <a:pt x="6658" y="18545"/>
                </a:cubicBezTo>
                <a:cubicBezTo>
                  <a:pt x="6656" y="18533"/>
                  <a:pt x="6649" y="18532"/>
                  <a:pt x="6645" y="18526"/>
                </a:cubicBezTo>
                <a:cubicBezTo>
                  <a:pt x="6640" y="18518"/>
                  <a:pt x="6635" y="18512"/>
                  <a:pt x="6629" y="18506"/>
                </a:cubicBezTo>
                <a:cubicBezTo>
                  <a:pt x="6619" y="18493"/>
                  <a:pt x="6614" y="18476"/>
                  <a:pt x="6604" y="18461"/>
                </a:cubicBezTo>
                <a:cubicBezTo>
                  <a:pt x="6600" y="18455"/>
                  <a:pt x="6594" y="18456"/>
                  <a:pt x="6592" y="18448"/>
                </a:cubicBezTo>
                <a:cubicBezTo>
                  <a:pt x="6589" y="18438"/>
                  <a:pt x="6585" y="18432"/>
                  <a:pt x="6582" y="18422"/>
                </a:cubicBezTo>
                <a:cubicBezTo>
                  <a:pt x="6580" y="18416"/>
                  <a:pt x="6583" y="18405"/>
                  <a:pt x="6582" y="18397"/>
                </a:cubicBezTo>
                <a:lnTo>
                  <a:pt x="6632" y="18397"/>
                </a:lnTo>
                <a:cubicBezTo>
                  <a:pt x="6643" y="18397"/>
                  <a:pt x="6651" y="18403"/>
                  <a:pt x="6661" y="18410"/>
                </a:cubicBezTo>
                <a:cubicBezTo>
                  <a:pt x="6673" y="18417"/>
                  <a:pt x="6675" y="18436"/>
                  <a:pt x="6686" y="18448"/>
                </a:cubicBezTo>
                <a:cubicBezTo>
                  <a:pt x="6691" y="18453"/>
                  <a:pt x="6693" y="18466"/>
                  <a:pt x="6699" y="18467"/>
                </a:cubicBezTo>
                <a:cubicBezTo>
                  <a:pt x="6702" y="18469"/>
                  <a:pt x="6707" y="18466"/>
                  <a:pt x="6711" y="18467"/>
                </a:cubicBezTo>
                <a:cubicBezTo>
                  <a:pt x="6725" y="18474"/>
                  <a:pt x="6734" y="18480"/>
                  <a:pt x="6749" y="18480"/>
                </a:cubicBezTo>
                <a:cubicBezTo>
                  <a:pt x="6754" y="18480"/>
                  <a:pt x="6758" y="18482"/>
                  <a:pt x="6762" y="18480"/>
                </a:cubicBezTo>
                <a:cubicBezTo>
                  <a:pt x="6768" y="18477"/>
                  <a:pt x="6768" y="18458"/>
                  <a:pt x="6774" y="18455"/>
                </a:cubicBezTo>
                <a:cubicBezTo>
                  <a:pt x="6783" y="18452"/>
                  <a:pt x="6790" y="18455"/>
                  <a:pt x="6799" y="18455"/>
                </a:cubicBezTo>
                <a:cubicBezTo>
                  <a:pt x="6809" y="18455"/>
                  <a:pt x="6816" y="18460"/>
                  <a:pt x="6825" y="18455"/>
                </a:cubicBezTo>
                <a:cubicBezTo>
                  <a:pt x="6830" y="18452"/>
                  <a:pt x="6831" y="18440"/>
                  <a:pt x="6837" y="18435"/>
                </a:cubicBezTo>
                <a:cubicBezTo>
                  <a:pt x="6841" y="18432"/>
                  <a:pt x="6846" y="18434"/>
                  <a:pt x="6849" y="18429"/>
                </a:cubicBezTo>
                <a:cubicBezTo>
                  <a:pt x="6854" y="18421"/>
                  <a:pt x="6856" y="18413"/>
                  <a:pt x="6859" y="18403"/>
                </a:cubicBezTo>
                <a:cubicBezTo>
                  <a:pt x="6865" y="18385"/>
                  <a:pt x="6867" y="18371"/>
                  <a:pt x="6872" y="18352"/>
                </a:cubicBezTo>
                <a:cubicBezTo>
                  <a:pt x="6874" y="18342"/>
                  <a:pt x="6875" y="18334"/>
                  <a:pt x="6878" y="18326"/>
                </a:cubicBezTo>
                <a:cubicBezTo>
                  <a:pt x="6881" y="18315"/>
                  <a:pt x="6885" y="18307"/>
                  <a:pt x="6890" y="18300"/>
                </a:cubicBezTo>
                <a:cubicBezTo>
                  <a:pt x="6894" y="18296"/>
                  <a:pt x="6899" y="18297"/>
                  <a:pt x="6903" y="18293"/>
                </a:cubicBezTo>
                <a:cubicBezTo>
                  <a:pt x="6909" y="18287"/>
                  <a:pt x="6915" y="18285"/>
                  <a:pt x="6919" y="18274"/>
                </a:cubicBezTo>
                <a:cubicBezTo>
                  <a:pt x="6922" y="18264"/>
                  <a:pt x="6927" y="18260"/>
                  <a:pt x="6928" y="18249"/>
                </a:cubicBezTo>
                <a:cubicBezTo>
                  <a:pt x="6929" y="18241"/>
                  <a:pt x="6931" y="18231"/>
                  <a:pt x="6931" y="18223"/>
                </a:cubicBezTo>
                <a:cubicBezTo>
                  <a:pt x="6933" y="18205"/>
                  <a:pt x="6931" y="18191"/>
                  <a:pt x="6931" y="18171"/>
                </a:cubicBezTo>
                <a:cubicBezTo>
                  <a:pt x="6938" y="18152"/>
                  <a:pt x="6948" y="18142"/>
                  <a:pt x="6954" y="18120"/>
                </a:cubicBezTo>
                <a:cubicBezTo>
                  <a:pt x="6956" y="18109"/>
                  <a:pt x="6962" y="18105"/>
                  <a:pt x="6963" y="18094"/>
                </a:cubicBezTo>
                <a:cubicBezTo>
                  <a:pt x="6965" y="18065"/>
                  <a:pt x="6962" y="18047"/>
                  <a:pt x="6963" y="18017"/>
                </a:cubicBezTo>
                <a:cubicBezTo>
                  <a:pt x="6963" y="18007"/>
                  <a:pt x="6966" y="17999"/>
                  <a:pt x="6966" y="17991"/>
                </a:cubicBezTo>
                <a:cubicBezTo>
                  <a:pt x="6966" y="17983"/>
                  <a:pt x="6965" y="17974"/>
                  <a:pt x="6966" y="17965"/>
                </a:cubicBezTo>
                <a:cubicBezTo>
                  <a:pt x="6968" y="17956"/>
                  <a:pt x="6970" y="17947"/>
                  <a:pt x="6972" y="17940"/>
                </a:cubicBezTo>
                <a:cubicBezTo>
                  <a:pt x="6978" y="17922"/>
                  <a:pt x="6985" y="17909"/>
                  <a:pt x="6994" y="17901"/>
                </a:cubicBezTo>
                <a:cubicBezTo>
                  <a:pt x="6999" y="17898"/>
                  <a:pt x="7001" y="17888"/>
                  <a:pt x="7007" y="17888"/>
                </a:cubicBezTo>
                <a:cubicBezTo>
                  <a:pt x="7012" y="17888"/>
                  <a:pt x="7014" y="17899"/>
                  <a:pt x="7019" y="17901"/>
                </a:cubicBezTo>
                <a:cubicBezTo>
                  <a:pt x="7018" y="17910"/>
                  <a:pt x="7015" y="17917"/>
                  <a:pt x="7013" y="17926"/>
                </a:cubicBezTo>
                <a:cubicBezTo>
                  <a:pt x="7012" y="17934"/>
                  <a:pt x="7011" y="17944"/>
                  <a:pt x="7010" y="17952"/>
                </a:cubicBezTo>
                <a:cubicBezTo>
                  <a:pt x="7009" y="17962"/>
                  <a:pt x="7004" y="17967"/>
                  <a:pt x="7004" y="17978"/>
                </a:cubicBezTo>
                <a:cubicBezTo>
                  <a:pt x="7004" y="17991"/>
                  <a:pt x="7012" y="17993"/>
                  <a:pt x="7013" y="18004"/>
                </a:cubicBezTo>
                <a:cubicBezTo>
                  <a:pt x="7023" y="17994"/>
                  <a:pt x="7031" y="17993"/>
                  <a:pt x="7038" y="17978"/>
                </a:cubicBezTo>
                <a:cubicBezTo>
                  <a:pt x="7042" y="17972"/>
                  <a:pt x="7042" y="17960"/>
                  <a:pt x="7045" y="17952"/>
                </a:cubicBezTo>
                <a:cubicBezTo>
                  <a:pt x="7050" y="17934"/>
                  <a:pt x="7052" y="17920"/>
                  <a:pt x="7057" y="17901"/>
                </a:cubicBezTo>
                <a:cubicBezTo>
                  <a:pt x="7059" y="17891"/>
                  <a:pt x="7061" y="17883"/>
                  <a:pt x="7064" y="17875"/>
                </a:cubicBezTo>
                <a:cubicBezTo>
                  <a:pt x="7067" y="17864"/>
                  <a:pt x="7073" y="17861"/>
                  <a:pt x="7076" y="17850"/>
                </a:cubicBezTo>
                <a:cubicBezTo>
                  <a:pt x="7079" y="17841"/>
                  <a:pt x="7080" y="17834"/>
                  <a:pt x="7082" y="17824"/>
                </a:cubicBezTo>
                <a:cubicBezTo>
                  <a:pt x="7085" y="17812"/>
                  <a:pt x="7090" y="17810"/>
                  <a:pt x="7092" y="17798"/>
                </a:cubicBezTo>
                <a:cubicBezTo>
                  <a:pt x="7094" y="17790"/>
                  <a:pt x="7094" y="17780"/>
                  <a:pt x="7095" y="17772"/>
                </a:cubicBezTo>
                <a:cubicBezTo>
                  <a:pt x="7096" y="17762"/>
                  <a:pt x="7100" y="17756"/>
                  <a:pt x="7101" y="17746"/>
                </a:cubicBezTo>
                <a:cubicBezTo>
                  <a:pt x="7102" y="17738"/>
                  <a:pt x="7100" y="17729"/>
                  <a:pt x="7101" y="17721"/>
                </a:cubicBezTo>
                <a:cubicBezTo>
                  <a:pt x="7103" y="17711"/>
                  <a:pt x="7105" y="17703"/>
                  <a:pt x="7107" y="17695"/>
                </a:cubicBezTo>
                <a:cubicBezTo>
                  <a:pt x="7111" y="17685"/>
                  <a:pt x="7112" y="17675"/>
                  <a:pt x="7117" y="17669"/>
                </a:cubicBezTo>
                <a:cubicBezTo>
                  <a:pt x="7120" y="17664"/>
                  <a:pt x="7126" y="17666"/>
                  <a:pt x="7130" y="17663"/>
                </a:cubicBezTo>
                <a:cubicBezTo>
                  <a:pt x="7134" y="17660"/>
                  <a:pt x="7138" y="17658"/>
                  <a:pt x="7142" y="17656"/>
                </a:cubicBezTo>
                <a:cubicBezTo>
                  <a:pt x="7148" y="17653"/>
                  <a:pt x="7150" y="17644"/>
                  <a:pt x="7155" y="17637"/>
                </a:cubicBezTo>
                <a:cubicBezTo>
                  <a:pt x="7160" y="17631"/>
                  <a:pt x="7164" y="17624"/>
                  <a:pt x="7167" y="17611"/>
                </a:cubicBezTo>
                <a:cubicBezTo>
                  <a:pt x="7170" y="17601"/>
                  <a:pt x="7174" y="17597"/>
                  <a:pt x="7174" y="17585"/>
                </a:cubicBezTo>
                <a:cubicBezTo>
                  <a:pt x="7174" y="17566"/>
                  <a:pt x="7174" y="17553"/>
                  <a:pt x="7174" y="17534"/>
                </a:cubicBezTo>
                <a:cubicBezTo>
                  <a:pt x="7174" y="17514"/>
                  <a:pt x="7175" y="17500"/>
                  <a:pt x="7174" y="17482"/>
                </a:cubicBezTo>
                <a:cubicBezTo>
                  <a:pt x="7172" y="17463"/>
                  <a:pt x="7166" y="17450"/>
                  <a:pt x="7164" y="17431"/>
                </a:cubicBezTo>
                <a:cubicBezTo>
                  <a:pt x="7163" y="17423"/>
                  <a:pt x="7164" y="17415"/>
                  <a:pt x="7164" y="17405"/>
                </a:cubicBezTo>
                <a:cubicBezTo>
                  <a:pt x="7164" y="17392"/>
                  <a:pt x="7161" y="17386"/>
                  <a:pt x="7161" y="17373"/>
                </a:cubicBezTo>
                <a:cubicBezTo>
                  <a:pt x="7160" y="17351"/>
                  <a:pt x="7161" y="17338"/>
                  <a:pt x="7161" y="17315"/>
                </a:cubicBezTo>
                <a:cubicBezTo>
                  <a:pt x="7161" y="17293"/>
                  <a:pt x="7158" y="17278"/>
                  <a:pt x="7161" y="17257"/>
                </a:cubicBezTo>
                <a:cubicBezTo>
                  <a:pt x="7162" y="17247"/>
                  <a:pt x="7165" y="17241"/>
                  <a:pt x="7167" y="17231"/>
                </a:cubicBezTo>
                <a:cubicBezTo>
                  <a:pt x="7170" y="17220"/>
                  <a:pt x="7176" y="17220"/>
                  <a:pt x="7180" y="17212"/>
                </a:cubicBezTo>
                <a:cubicBezTo>
                  <a:pt x="7185" y="17203"/>
                  <a:pt x="7187" y="17195"/>
                  <a:pt x="7193" y="17186"/>
                </a:cubicBezTo>
                <a:cubicBezTo>
                  <a:pt x="7201" y="17174"/>
                  <a:pt x="7208" y="17165"/>
                  <a:pt x="7218" y="17154"/>
                </a:cubicBezTo>
                <a:cubicBezTo>
                  <a:pt x="7222" y="17151"/>
                  <a:pt x="7226" y="17151"/>
                  <a:pt x="7230" y="17148"/>
                </a:cubicBezTo>
                <a:cubicBezTo>
                  <a:pt x="7235" y="17142"/>
                  <a:pt x="7233" y="17130"/>
                  <a:pt x="7236" y="17122"/>
                </a:cubicBezTo>
                <a:cubicBezTo>
                  <a:pt x="7241" y="17111"/>
                  <a:pt x="7244" y="17102"/>
                  <a:pt x="7249" y="17089"/>
                </a:cubicBezTo>
                <a:cubicBezTo>
                  <a:pt x="7252" y="17080"/>
                  <a:pt x="7255" y="17073"/>
                  <a:pt x="7258" y="17064"/>
                </a:cubicBezTo>
                <a:cubicBezTo>
                  <a:pt x="7262" y="17052"/>
                  <a:pt x="7264" y="17041"/>
                  <a:pt x="7268" y="17032"/>
                </a:cubicBezTo>
                <a:cubicBezTo>
                  <a:pt x="7272" y="17022"/>
                  <a:pt x="7276" y="17019"/>
                  <a:pt x="7281" y="17012"/>
                </a:cubicBezTo>
                <a:cubicBezTo>
                  <a:pt x="7285" y="17006"/>
                  <a:pt x="7288" y="16993"/>
                  <a:pt x="7294" y="16993"/>
                </a:cubicBezTo>
                <a:lnTo>
                  <a:pt x="7355" y="16993"/>
                </a:lnTo>
                <a:cubicBezTo>
                  <a:pt x="7367" y="16993"/>
                  <a:pt x="7373" y="16973"/>
                  <a:pt x="7381" y="16961"/>
                </a:cubicBezTo>
                <a:cubicBezTo>
                  <a:pt x="7386" y="16954"/>
                  <a:pt x="7390" y="16951"/>
                  <a:pt x="7394" y="16942"/>
                </a:cubicBezTo>
                <a:cubicBezTo>
                  <a:pt x="7397" y="16934"/>
                  <a:pt x="7397" y="16924"/>
                  <a:pt x="7400" y="16916"/>
                </a:cubicBezTo>
                <a:cubicBezTo>
                  <a:pt x="7404" y="16906"/>
                  <a:pt x="7409" y="16905"/>
                  <a:pt x="7413" y="16897"/>
                </a:cubicBezTo>
                <a:lnTo>
                  <a:pt x="7567" y="16897"/>
                </a:lnTo>
                <a:cubicBezTo>
                  <a:pt x="7568" y="16882"/>
                  <a:pt x="7568" y="16871"/>
                  <a:pt x="7570" y="16858"/>
                </a:cubicBezTo>
                <a:cubicBezTo>
                  <a:pt x="7571" y="16850"/>
                  <a:pt x="7569" y="16840"/>
                  <a:pt x="7570" y="16832"/>
                </a:cubicBezTo>
                <a:cubicBezTo>
                  <a:pt x="7572" y="16819"/>
                  <a:pt x="7577" y="16815"/>
                  <a:pt x="7583" y="16806"/>
                </a:cubicBezTo>
                <a:cubicBezTo>
                  <a:pt x="7586" y="16803"/>
                  <a:pt x="7592" y="16805"/>
                  <a:pt x="7595" y="16800"/>
                </a:cubicBezTo>
                <a:cubicBezTo>
                  <a:pt x="7599" y="16793"/>
                  <a:pt x="7598" y="16782"/>
                  <a:pt x="7602" y="16774"/>
                </a:cubicBezTo>
                <a:cubicBezTo>
                  <a:pt x="7609" y="16755"/>
                  <a:pt x="7614" y="16743"/>
                  <a:pt x="7620" y="16723"/>
                </a:cubicBezTo>
                <a:cubicBezTo>
                  <a:pt x="7626" y="16705"/>
                  <a:pt x="7632" y="16690"/>
                  <a:pt x="7636" y="16671"/>
                </a:cubicBezTo>
                <a:cubicBezTo>
                  <a:pt x="7638" y="16663"/>
                  <a:pt x="7634" y="16653"/>
                  <a:pt x="7636" y="16645"/>
                </a:cubicBezTo>
                <a:cubicBezTo>
                  <a:pt x="7639" y="16634"/>
                  <a:pt x="7641" y="16628"/>
                  <a:pt x="7645" y="16620"/>
                </a:cubicBezTo>
                <a:cubicBezTo>
                  <a:pt x="7652" y="16608"/>
                  <a:pt x="7664" y="16618"/>
                  <a:pt x="7671" y="16607"/>
                </a:cubicBezTo>
                <a:cubicBezTo>
                  <a:pt x="7677" y="16596"/>
                  <a:pt x="7675" y="16575"/>
                  <a:pt x="7677" y="16555"/>
                </a:cubicBezTo>
                <a:cubicBezTo>
                  <a:pt x="7678" y="16520"/>
                  <a:pt x="7680" y="16483"/>
                  <a:pt x="7686" y="16452"/>
                </a:cubicBezTo>
                <a:cubicBezTo>
                  <a:pt x="7688" y="16443"/>
                  <a:pt x="7690" y="16434"/>
                  <a:pt x="7693" y="16426"/>
                </a:cubicBezTo>
                <a:cubicBezTo>
                  <a:pt x="7695" y="16418"/>
                  <a:pt x="7696" y="16409"/>
                  <a:pt x="7699" y="16401"/>
                </a:cubicBezTo>
                <a:cubicBezTo>
                  <a:pt x="7701" y="16395"/>
                  <a:pt x="7709" y="16401"/>
                  <a:pt x="7712" y="16394"/>
                </a:cubicBezTo>
                <a:cubicBezTo>
                  <a:pt x="7715" y="16386"/>
                  <a:pt x="7716" y="16378"/>
                  <a:pt x="7718" y="16369"/>
                </a:cubicBezTo>
                <a:cubicBezTo>
                  <a:pt x="7720" y="16359"/>
                  <a:pt x="7723" y="16352"/>
                  <a:pt x="7724" y="16343"/>
                </a:cubicBezTo>
                <a:cubicBezTo>
                  <a:pt x="7725" y="16335"/>
                  <a:pt x="7724" y="16325"/>
                  <a:pt x="7724" y="16317"/>
                </a:cubicBezTo>
                <a:cubicBezTo>
                  <a:pt x="7725" y="16300"/>
                  <a:pt x="7727" y="16285"/>
                  <a:pt x="7727" y="16266"/>
                </a:cubicBezTo>
                <a:cubicBezTo>
                  <a:pt x="7727" y="16235"/>
                  <a:pt x="7727" y="16219"/>
                  <a:pt x="7727" y="16188"/>
                </a:cubicBezTo>
                <a:cubicBezTo>
                  <a:pt x="7727" y="16179"/>
                  <a:pt x="7731" y="16171"/>
                  <a:pt x="7731" y="16163"/>
                </a:cubicBezTo>
                <a:lnTo>
                  <a:pt x="7731" y="16137"/>
                </a:lnTo>
                <a:cubicBezTo>
                  <a:pt x="7731" y="16127"/>
                  <a:pt x="7735" y="16121"/>
                  <a:pt x="7737" y="16111"/>
                </a:cubicBezTo>
                <a:cubicBezTo>
                  <a:pt x="7740" y="16089"/>
                  <a:pt x="7746" y="16076"/>
                  <a:pt x="7749" y="16053"/>
                </a:cubicBezTo>
                <a:cubicBezTo>
                  <a:pt x="7750" y="16045"/>
                  <a:pt x="7752" y="16036"/>
                  <a:pt x="7752" y="16027"/>
                </a:cubicBezTo>
                <a:cubicBezTo>
                  <a:pt x="7753" y="16019"/>
                  <a:pt x="7756" y="16010"/>
                  <a:pt x="7756" y="16002"/>
                </a:cubicBezTo>
                <a:cubicBezTo>
                  <a:pt x="7756" y="15993"/>
                  <a:pt x="7758" y="15986"/>
                  <a:pt x="7759" y="15976"/>
                </a:cubicBezTo>
                <a:cubicBezTo>
                  <a:pt x="7759" y="15961"/>
                  <a:pt x="7759" y="15951"/>
                  <a:pt x="7759" y="15937"/>
                </a:cubicBezTo>
                <a:lnTo>
                  <a:pt x="7759" y="15899"/>
                </a:lnTo>
                <a:cubicBezTo>
                  <a:pt x="7758" y="15873"/>
                  <a:pt x="7752" y="15860"/>
                  <a:pt x="7752" y="15834"/>
                </a:cubicBezTo>
                <a:lnTo>
                  <a:pt x="7752" y="15777"/>
                </a:lnTo>
                <a:cubicBezTo>
                  <a:pt x="7752" y="15767"/>
                  <a:pt x="7749" y="15762"/>
                  <a:pt x="7749" y="15752"/>
                </a:cubicBezTo>
                <a:lnTo>
                  <a:pt x="7749" y="15596"/>
                </a:lnTo>
                <a:cubicBezTo>
                  <a:pt x="7754" y="15594"/>
                  <a:pt x="7758" y="15591"/>
                  <a:pt x="7762" y="15589"/>
                </a:cubicBezTo>
                <a:cubicBezTo>
                  <a:pt x="7766" y="15588"/>
                  <a:pt x="7771" y="15591"/>
                  <a:pt x="7774" y="15589"/>
                </a:cubicBezTo>
                <a:cubicBezTo>
                  <a:pt x="7780" y="15586"/>
                  <a:pt x="7782" y="15575"/>
                  <a:pt x="7787" y="15571"/>
                </a:cubicBezTo>
                <a:cubicBezTo>
                  <a:pt x="7792" y="15566"/>
                  <a:pt x="7796" y="15562"/>
                  <a:pt x="7800" y="15557"/>
                </a:cubicBezTo>
                <a:cubicBezTo>
                  <a:pt x="7813" y="15538"/>
                  <a:pt x="7822" y="15519"/>
                  <a:pt x="7828" y="15486"/>
                </a:cubicBezTo>
                <a:cubicBezTo>
                  <a:pt x="7830" y="15475"/>
                  <a:pt x="7830" y="15466"/>
                  <a:pt x="7831" y="15454"/>
                </a:cubicBezTo>
                <a:cubicBezTo>
                  <a:pt x="7834" y="15435"/>
                  <a:pt x="7835" y="15419"/>
                  <a:pt x="7841" y="15402"/>
                </a:cubicBezTo>
                <a:cubicBezTo>
                  <a:pt x="7844" y="15393"/>
                  <a:pt x="7845" y="15382"/>
                  <a:pt x="7850" y="15377"/>
                </a:cubicBezTo>
                <a:cubicBezTo>
                  <a:pt x="7854" y="15373"/>
                  <a:pt x="7859" y="15381"/>
                  <a:pt x="7862" y="15377"/>
                </a:cubicBezTo>
                <a:cubicBezTo>
                  <a:pt x="7866" y="15374"/>
                  <a:pt x="7871" y="15372"/>
                  <a:pt x="7875" y="15371"/>
                </a:cubicBezTo>
                <a:cubicBezTo>
                  <a:pt x="7888" y="15361"/>
                  <a:pt x="7889" y="15335"/>
                  <a:pt x="7900" y="15319"/>
                </a:cubicBezTo>
                <a:cubicBezTo>
                  <a:pt x="7903" y="15316"/>
                  <a:pt x="7910" y="15319"/>
                  <a:pt x="7913" y="15313"/>
                </a:cubicBezTo>
                <a:cubicBezTo>
                  <a:pt x="7920" y="15298"/>
                  <a:pt x="7921" y="15281"/>
                  <a:pt x="7925" y="15261"/>
                </a:cubicBezTo>
                <a:cubicBezTo>
                  <a:pt x="7936" y="15220"/>
                  <a:pt x="7944" y="15193"/>
                  <a:pt x="7954" y="15152"/>
                </a:cubicBezTo>
                <a:cubicBezTo>
                  <a:pt x="7955" y="15143"/>
                  <a:pt x="7955" y="15134"/>
                  <a:pt x="7957" y="15126"/>
                </a:cubicBezTo>
                <a:cubicBezTo>
                  <a:pt x="7959" y="15114"/>
                  <a:pt x="7966" y="15115"/>
                  <a:pt x="7970" y="15107"/>
                </a:cubicBezTo>
                <a:cubicBezTo>
                  <a:pt x="7973" y="15099"/>
                  <a:pt x="7980" y="15099"/>
                  <a:pt x="7982" y="15087"/>
                </a:cubicBezTo>
                <a:cubicBezTo>
                  <a:pt x="7984" y="15079"/>
                  <a:pt x="7984" y="15070"/>
                  <a:pt x="7985" y="15062"/>
                </a:cubicBezTo>
                <a:lnTo>
                  <a:pt x="7991" y="15036"/>
                </a:lnTo>
                <a:cubicBezTo>
                  <a:pt x="7997" y="15014"/>
                  <a:pt x="8006" y="15004"/>
                  <a:pt x="8007" y="14978"/>
                </a:cubicBezTo>
                <a:cubicBezTo>
                  <a:pt x="8008" y="14964"/>
                  <a:pt x="8007" y="14953"/>
                  <a:pt x="8007" y="14939"/>
                </a:cubicBezTo>
                <a:cubicBezTo>
                  <a:pt x="8007" y="14924"/>
                  <a:pt x="8008" y="14914"/>
                  <a:pt x="8007" y="14901"/>
                </a:cubicBezTo>
                <a:cubicBezTo>
                  <a:pt x="8007" y="14889"/>
                  <a:pt x="8000" y="14886"/>
                  <a:pt x="7998" y="14875"/>
                </a:cubicBezTo>
                <a:cubicBezTo>
                  <a:pt x="7992" y="14853"/>
                  <a:pt x="7987" y="14841"/>
                  <a:pt x="7982" y="14817"/>
                </a:cubicBezTo>
                <a:cubicBezTo>
                  <a:pt x="7980" y="14799"/>
                  <a:pt x="7970" y="14771"/>
                  <a:pt x="7970" y="14752"/>
                </a:cubicBezTo>
                <a:cubicBezTo>
                  <a:pt x="7969" y="14733"/>
                  <a:pt x="7970" y="14721"/>
                  <a:pt x="7970" y="14701"/>
                </a:cubicBezTo>
                <a:cubicBezTo>
                  <a:pt x="7970" y="14679"/>
                  <a:pt x="7970" y="14663"/>
                  <a:pt x="7966" y="14643"/>
                </a:cubicBezTo>
                <a:cubicBezTo>
                  <a:pt x="7964" y="14632"/>
                  <a:pt x="7962" y="14624"/>
                  <a:pt x="7957" y="14618"/>
                </a:cubicBezTo>
                <a:cubicBezTo>
                  <a:pt x="7948" y="14606"/>
                  <a:pt x="7942" y="14592"/>
                  <a:pt x="7931" y="14592"/>
                </a:cubicBezTo>
                <a:lnTo>
                  <a:pt x="7869" y="14592"/>
                </a:lnTo>
                <a:cubicBezTo>
                  <a:pt x="7864" y="14592"/>
                  <a:pt x="7861" y="14587"/>
                  <a:pt x="7856" y="14585"/>
                </a:cubicBezTo>
                <a:cubicBezTo>
                  <a:pt x="7852" y="14584"/>
                  <a:pt x="7848" y="14574"/>
                  <a:pt x="7844" y="14573"/>
                </a:cubicBezTo>
                <a:cubicBezTo>
                  <a:pt x="7838" y="14571"/>
                  <a:pt x="7833" y="14574"/>
                  <a:pt x="7828" y="14573"/>
                </a:cubicBezTo>
                <a:cubicBezTo>
                  <a:pt x="7824" y="14571"/>
                  <a:pt x="7819" y="14568"/>
                  <a:pt x="7815" y="14566"/>
                </a:cubicBezTo>
                <a:cubicBezTo>
                  <a:pt x="7805" y="14560"/>
                  <a:pt x="7799" y="14551"/>
                  <a:pt x="7790" y="14540"/>
                </a:cubicBezTo>
                <a:cubicBezTo>
                  <a:pt x="7786" y="14535"/>
                  <a:pt x="7781" y="14535"/>
                  <a:pt x="7778" y="14527"/>
                </a:cubicBezTo>
                <a:cubicBezTo>
                  <a:pt x="7775" y="14521"/>
                  <a:pt x="7776" y="14509"/>
                  <a:pt x="7774" y="14501"/>
                </a:cubicBezTo>
                <a:cubicBezTo>
                  <a:pt x="7771" y="14484"/>
                  <a:pt x="7768" y="14469"/>
                  <a:pt x="7765" y="14450"/>
                </a:cubicBezTo>
                <a:cubicBezTo>
                  <a:pt x="7764" y="14442"/>
                  <a:pt x="7766" y="14432"/>
                  <a:pt x="7765" y="14424"/>
                </a:cubicBezTo>
                <a:cubicBezTo>
                  <a:pt x="7764" y="14413"/>
                  <a:pt x="7756" y="14413"/>
                  <a:pt x="7752" y="14405"/>
                </a:cubicBezTo>
                <a:cubicBezTo>
                  <a:pt x="7748" y="14395"/>
                  <a:pt x="7742" y="14393"/>
                  <a:pt x="7737" y="14385"/>
                </a:cubicBezTo>
                <a:cubicBezTo>
                  <a:pt x="7731" y="14377"/>
                  <a:pt x="7730" y="14366"/>
                  <a:pt x="7724" y="14359"/>
                </a:cubicBezTo>
                <a:cubicBezTo>
                  <a:pt x="7720" y="14355"/>
                  <a:pt x="7715" y="14355"/>
                  <a:pt x="7712" y="14354"/>
                </a:cubicBezTo>
                <a:cubicBezTo>
                  <a:pt x="7705" y="14349"/>
                  <a:pt x="7700" y="14347"/>
                  <a:pt x="7693" y="14347"/>
                </a:cubicBezTo>
                <a:cubicBezTo>
                  <a:pt x="7680" y="14347"/>
                  <a:pt x="7673" y="14366"/>
                  <a:pt x="7660" y="14366"/>
                </a:cubicBezTo>
                <a:lnTo>
                  <a:pt x="7583" y="14366"/>
                </a:lnTo>
                <a:cubicBezTo>
                  <a:pt x="7577" y="14366"/>
                  <a:pt x="7572" y="14365"/>
                  <a:pt x="7567" y="14359"/>
                </a:cubicBezTo>
                <a:cubicBezTo>
                  <a:pt x="7556" y="14350"/>
                  <a:pt x="7553" y="14332"/>
                  <a:pt x="7542" y="14321"/>
                </a:cubicBezTo>
                <a:cubicBezTo>
                  <a:pt x="7537" y="14316"/>
                  <a:pt x="7534" y="14312"/>
                  <a:pt x="7529" y="14309"/>
                </a:cubicBezTo>
                <a:cubicBezTo>
                  <a:pt x="7520" y="14302"/>
                  <a:pt x="7514" y="14302"/>
                  <a:pt x="7503" y="14302"/>
                </a:cubicBezTo>
                <a:cubicBezTo>
                  <a:pt x="7492" y="14302"/>
                  <a:pt x="7484" y="14305"/>
                  <a:pt x="7473" y="14309"/>
                </a:cubicBezTo>
                <a:cubicBezTo>
                  <a:pt x="7473" y="14339"/>
                  <a:pt x="7473" y="14355"/>
                  <a:pt x="7471" y="14385"/>
                </a:cubicBezTo>
                <a:cubicBezTo>
                  <a:pt x="7464" y="14385"/>
                  <a:pt x="7461" y="14387"/>
                  <a:pt x="7454" y="14385"/>
                </a:cubicBezTo>
                <a:cubicBezTo>
                  <a:pt x="7449" y="14385"/>
                  <a:pt x="7445" y="14379"/>
                  <a:pt x="7441" y="14379"/>
                </a:cubicBezTo>
                <a:cubicBezTo>
                  <a:pt x="7437" y="14379"/>
                  <a:pt x="7432" y="14381"/>
                  <a:pt x="7428" y="14379"/>
                </a:cubicBezTo>
                <a:cubicBezTo>
                  <a:pt x="7424" y="14378"/>
                  <a:pt x="7421" y="14371"/>
                  <a:pt x="7416" y="14366"/>
                </a:cubicBezTo>
                <a:cubicBezTo>
                  <a:pt x="7411" y="14361"/>
                  <a:pt x="7407" y="14358"/>
                  <a:pt x="7403" y="14354"/>
                </a:cubicBezTo>
                <a:cubicBezTo>
                  <a:pt x="7400" y="14349"/>
                  <a:pt x="7402" y="14336"/>
                  <a:pt x="7400" y="14328"/>
                </a:cubicBezTo>
                <a:cubicBezTo>
                  <a:pt x="7405" y="14320"/>
                  <a:pt x="7405" y="14307"/>
                  <a:pt x="7410" y="14302"/>
                </a:cubicBezTo>
                <a:cubicBezTo>
                  <a:pt x="7414" y="14297"/>
                  <a:pt x="7418" y="14300"/>
                  <a:pt x="7422" y="14295"/>
                </a:cubicBezTo>
                <a:cubicBezTo>
                  <a:pt x="7427" y="14291"/>
                  <a:pt x="7430" y="14281"/>
                  <a:pt x="7435" y="14276"/>
                </a:cubicBezTo>
                <a:lnTo>
                  <a:pt x="7428" y="14251"/>
                </a:lnTo>
                <a:cubicBezTo>
                  <a:pt x="7424" y="14249"/>
                  <a:pt x="7420" y="14252"/>
                  <a:pt x="7416" y="14251"/>
                </a:cubicBezTo>
                <a:cubicBezTo>
                  <a:pt x="7411" y="14249"/>
                  <a:pt x="7408" y="14239"/>
                  <a:pt x="7403" y="14237"/>
                </a:cubicBezTo>
                <a:cubicBezTo>
                  <a:pt x="7398" y="14234"/>
                  <a:pt x="7393" y="14234"/>
                  <a:pt x="7387" y="14231"/>
                </a:cubicBezTo>
                <a:cubicBezTo>
                  <a:pt x="7382" y="14228"/>
                  <a:pt x="7380" y="14218"/>
                  <a:pt x="7375" y="14212"/>
                </a:cubicBezTo>
                <a:cubicBezTo>
                  <a:pt x="7369" y="14205"/>
                  <a:pt x="7365" y="14201"/>
                  <a:pt x="7359" y="14192"/>
                </a:cubicBezTo>
                <a:cubicBezTo>
                  <a:pt x="7354" y="14186"/>
                  <a:pt x="7354" y="14173"/>
                  <a:pt x="7350" y="14167"/>
                </a:cubicBezTo>
                <a:cubicBezTo>
                  <a:pt x="7347" y="14164"/>
                  <a:pt x="7341" y="14163"/>
                  <a:pt x="7337" y="14160"/>
                </a:cubicBezTo>
                <a:cubicBezTo>
                  <a:pt x="7331" y="14154"/>
                  <a:pt x="7326" y="14142"/>
                  <a:pt x="7318" y="14141"/>
                </a:cubicBezTo>
                <a:cubicBezTo>
                  <a:pt x="7313" y="14139"/>
                  <a:pt x="7309" y="14141"/>
                  <a:pt x="7303" y="14141"/>
                </a:cubicBezTo>
                <a:cubicBezTo>
                  <a:pt x="7298" y="14141"/>
                  <a:pt x="7294" y="14135"/>
                  <a:pt x="7290" y="14135"/>
                </a:cubicBezTo>
                <a:lnTo>
                  <a:pt x="7277" y="14135"/>
                </a:lnTo>
                <a:cubicBezTo>
                  <a:pt x="7273" y="14133"/>
                  <a:pt x="7269" y="14125"/>
                  <a:pt x="7265" y="14122"/>
                </a:cubicBezTo>
                <a:cubicBezTo>
                  <a:pt x="7258" y="14117"/>
                  <a:pt x="7253" y="14109"/>
                  <a:pt x="7246" y="14102"/>
                </a:cubicBezTo>
                <a:cubicBezTo>
                  <a:pt x="7236" y="14094"/>
                  <a:pt x="7228" y="14089"/>
                  <a:pt x="7217" y="14089"/>
                </a:cubicBezTo>
                <a:cubicBezTo>
                  <a:pt x="7207" y="14089"/>
                  <a:pt x="7201" y="14092"/>
                  <a:pt x="7191" y="14095"/>
                </a:cubicBezTo>
                <a:lnTo>
                  <a:pt x="7191" y="14218"/>
                </a:lnTo>
                <a:lnTo>
                  <a:pt x="7139" y="14218"/>
                </a:lnTo>
                <a:lnTo>
                  <a:pt x="7139" y="14167"/>
                </a:lnTo>
                <a:cubicBezTo>
                  <a:pt x="7141" y="14159"/>
                  <a:pt x="7140" y="14149"/>
                  <a:pt x="7142" y="14141"/>
                </a:cubicBezTo>
                <a:cubicBezTo>
                  <a:pt x="7145" y="14129"/>
                  <a:pt x="7150" y="14123"/>
                  <a:pt x="7155" y="14115"/>
                </a:cubicBezTo>
                <a:cubicBezTo>
                  <a:pt x="7159" y="14109"/>
                  <a:pt x="7159" y="14098"/>
                  <a:pt x="7164" y="14089"/>
                </a:cubicBezTo>
                <a:cubicBezTo>
                  <a:pt x="7167" y="14085"/>
                  <a:pt x="7175" y="14089"/>
                  <a:pt x="7177" y="14083"/>
                </a:cubicBezTo>
                <a:cubicBezTo>
                  <a:pt x="7182" y="14068"/>
                  <a:pt x="7179" y="14051"/>
                  <a:pt x="7180" y="14031"/>
                </a:cubicBezTo>
                <a:cubicBezTo>
                  <a:pt x="7171" y="14030"/>
                  <a:pt x="7164" y="14031"/>
                  <a:pt x="7155" y="14025"/>
                </a:cubicBezTo>
                <a:cubicBezTo>
                  <a:pt x="7149" y="14022"/>
                  <a:pt x="7148" y="14009"/>
                  <a:pt x="7142" y="14006"/>
                </a:cubicBezTo>
                <a:cubicBezTo>
                  <a:pt x="7134" y="13999"/>
                  <a:pt x="7126" y="13997"/>
                  <a:pt x="7117" y="13992"/>
                </a:cubicBezTo>
                <a:cubicBezTo>
                  <a:pt x="7111" y="13989"/>
                  <a:pt x="7108" y="13980"/>
                  <a:pt x="7101" y="13980"/>
                </a:cubicBezTo>
                <a:lnTo>
                  <a:pt x="7088" y="13980"/>
                </a:lnTo>
                <a:lnTo>
                  <a:pt x="7076" y="13980"/>
                </a:lnTo>
                <a:cubicBezTo>
                  <a:pt x="7070" y="13980"/>
                  <a:pt x="7067" y="13985"/>
                  <a:pt x="7060" y="13987"/>
                </a:cubicBezTo>
                <a:cubicBezTo>
                  <a:pt x="7060" y="14006"/>
                  <a:pt x="7061" y="14019"/>
                  <a:pt x="7060" y="14038"/>
                </a:cubicBezTo>
                <a:cubicBezTo>
                  <a:pt x="7060" y="14048"/>
                  <a:pt x="7061" y="14056"/>
                  <a:pt x="7060" y="14064"/>
                </a:cubicBezTo>
                <a:cubicBezTo>
                  <a:pt x="7056" y="14089"/>
                  <a:pt x="7045" y="14102"/>
                  <a:pt x="7032" y="14102"/>
                </a:cubicBezTo>
                <a:cubicBezTo>
                  <a:pt x="7023" y="14102"/>
                  <a:pt x="7019" y="14097"/>
                  <a:pt x="7010" y="14095"/>
                </a:cubicBezTo>
                <a:lnTo>
                  <a:pt x="7010" y="14044"/>
                </a:lnTo>
                <a:cubicBezTo>
                  <a:pt x="7010" y="14034"/>
                  <a:pt x="7013" y="14028"/>
                  <a:pt x="7013" y="14019"/>
                </a:cubicBezTo>
                <a:cubicBezTo>
                  <a:pt x="7013" y="14009"/>
                  <a:pt x="7011" y="14002"/>
                  <a:pt x="7011" y="13992"/>
                </a:cubicBezTo>
                <a:cubicBezTo>
                  <a:pt x="7025" y="13992"/>
                  <a:pt x="7035" y="13999"/>
                  <a:pt x="7048" y="13987"/>
                </a:cubicBezTo>
                <a:cubicBezTo>
                  <a:pt x="7052" y="13984"/>
                  <a:pt x="7057" y="13985"/>
                  <a:pt x="7060" y="13980"/>
                </a:cubicBezTo>
                <a:cubicBezTo>
                  <a:pt x="7064" y="13974"/>
                  <a:pt x="7065" y="13964"/>
                  <a:pt x="7067" y="13954"/>
                </a:cubicBezTo>
                <a:cubicBezTo>
                  <a:pt x="7070" y="13936"/>
                  <a:pt x="7066" y="13922"/>
                  <a:pt x="7067" y="13903"/>
                </a:cubicBezTo>
                <a:cubicBezTo>
                  <a:pt x="7067" y="13883"/>
                  <a:pt x="7069" y="13870"/>
                  <a:pt x="7070" y="13851"/>
                </a:cubicBezTo>
                <a:cubicBezTo>
                  <a:pt x="7071" y="13837"/>
                  <a:pt x="7073" y="13829"/>
                  <a:pt x="7073" y="13814"/>
                </a:cubicBezTo>
                <a:cubicBezTo>
                  <a:pt x="7073" y="13787"/>
                  <a:pt x="7071" y="13772"/>
                  <a:pt x="7070" y="13745"/>
                </a:cubicBezTo>
                <a:cubicBezTo>
                  <a:pt x="7063" y="13745"/>
                  <a:pt x="7058" y="13748"/>
                  <a:pt x="7051" y="13748"/>
                </a:cubicBezTo>
                <a:cubicBezTo>
                  <a:pt x="7046" y="13748"/>
                  <a:pt x="7043" y="13742"/>
                  <a:pt x="7038" y="13742"/>
                </a:cubicBezTo>
                <a:cubicBezTo>
                  <a:pt x="7034" y="13742"/>
                  <a:pt x="7033" y="13745"/>
                  <a:pt x="7029" y="13745"/>
                </a:cubicBezTo>
                <a:lnTo>
                  <a:pt x="7029" y="13605"/>
                </a:lnTo>
                <a:cubicBezTo>
                  <a:pt x="7029" y="13594"/>
                  <a:pt x="7024" y="13590"/>
                  <a:pt x="7023" y="13581"/>
                </a:cubicBezTo>
                <a:cubicBezTo>
                  <a:pt x="7022" y="13569"/>
                  <a:pt x="7021" y="13559"/>
                  <a:pt x="7019" y="13548"/>
                </a:cubicBezTo>
                <a:cubicBezTo>
                  <a:pt x="7019" y="13540"/>
                  <a:pt x="7018" y="13531"/>
                  <a:pt x="7016" y="13523"/>
                </a:cubicBezTo>
                <a:cubicBezTo>
                  <a:pt x="7014" y="13510"/>
                  <a:pt x="7006" y="13510"/>
                  <a:pt x="7004" y="13497"/>
                </a:cubicBezTo>
                <a:cubicBezTo>
                  <a:pt x="7002" y="13489"/>
                  <a:pt x="7005" y="13478"/>
                  <a:pt x="7004" y="13471"/>
                </a:cubicBezTo>
                <a:cubicBezTo>
                  <a:pt x="7001" y="13461"/>
                  <a:pt x="6999" y="13452"/>
                  <a:pt x="6994" y="13445"/>
                </a:cubicBezTo>
                <a:cubicBezTo>
                  <a:pt x="6991" y="13441"/>
                  <a:pt x="6986" y="13449"/>
                  <a:pt x="6982" y="13445"/>
                </a:cubicBezTo>
                <a:cubicBezTo>
                  <a:pt x="6972" y="13437"/>
                  <a:pt x="6955" y="13421"/>
                  <a:pt x="6945" y="13412"/>
                </a:cubicBezTo>
                <a:cubicBezTo>
                  <a:pt x="6941" y="13405"/>
                  <a:pt x="6935" y="13409"/>
                  <a:pt x="6933" y="13399"/>
                </a:cubicBezTo>
                <a:cubicBezTo>
                  <a:pt x="6928" y="13381"/>
                  <a:pt x="6930" y="13360"/>
                  <a:pt x="6923" y="13348"/>
                </a:cubicBezTo>
                <a:cubicBezTo>
                  <a:pt x="6920" y="13343"/>
                  <a:pt x="6914" y="13346"/>
                  <a:pt x="6911" y="13341"/>
                </a:cubicBezTo>
                <a:cubicBezTo>
                  <a:pt x="6907" y="13336"/>
                  <a:pt x="6903" y="13333"/>
                  <a:pt x="6898" y="13328"/>
                </a:cubicBezTo>
                <a:cubicBezTo>
                  <a:pt x="6893" y="13323"/>
                  <a:pt x="6894" y="13307"/>
                  <a:pt x="6889" y="13302"/>
                </a:cubicBezTo>
                <a:cubicBezTo>
                  <a:pt x="6879" y="13294"/>
                  <a:pt x="6871" y="13304"/>
                  <a:pt x="6860" y="13302"/>
                </a:cubicBezTo>
                <a:cubicBezTo>
                  <a:pt x="6854" y="13302"/>
                  <a:pt x="6850" y="13294"/>
                  <a:pt x="6844" y="13290"/>
                </a:cubicBezTo>
                <a:cubicBezTo>
                  <a:pt x="6838" y="13283"/>
                  <a:pt x="6834" y="13275"/>
                  <a:pt x="6829" y="13270"/>
                </a:cubicBezTo>
                <a:lnTo>
                  <a:pt x="6816" y="13257"/>
                </a:lnTo>
                <a:cubicBezTo>
                  <a:pt x="6809" y="13251"/>
                  <a:pt x="6805" y="13238"/>
                  <a:pt x="6797" y="13238"/>
                </a:cubicBezTo>
                <a:cubicBezTo>
                  <a:pt x="6790" y="13238"/>
                  <a:pt x="6784" y="13240"/>
                  <a:pt x="6779" y="13245"/>
                </a:cubicBezTo>
                <a:cubicBezTo>
                  <a:pt x="6773" y="13250"/>
                  <a:pt x="6774" y="13264"/>
                  <a:pt x="6769" y="13270"/>
                </a:cubicBezTo>
                <a:cubicBezTo>
                  <a:pt x="6759" y="13285"/>
                  <a:pt x="6749" y="13276"/>
                  <a:pt x="6736" y="13276"/>
                </a:cubicBezTo>
                <a:lnTo>
                  <a:pt x="6716" y="13276"/>
                </a:lnTo>
                <a:cubicBezTo>
                  <a:pt x="6711" y="13276"/>
                  <a:pt x="6708" y="13270"/>
                  <a:pt x="6703" y="13270"/>
                </a:cubicBezTo>
                <a:cubicBezTo>
                  <a:pt x="6694" y="13269"/>
                  <a:pt x="6686" y="13269"/>
                  <a:pt x="6678" y="13264"/>
                </a:cubicBezTo>
                <a:cubicBezTo>
                  <a:pt x="6668" y="13258"/>
                  <a:pt x="6662" y="13246"/>
                  <a:pt x="6653" y="13238"/>
                </a:cubicBezTo>
                <a:cubicBezTo>
                  <a:pt x="6649" y="13235"/>
                  <a:pt x="6644" y="13235"/>
                  <a:pt x="6640" y="13232"/>
                </a:cubicBezTo>
                <a:cubicBezTo>
                  <a:pt x="6631" y="13224"/>
                  <a:pt x="6624" y="13209"/>
                  <a:pt x="6615" y="13199"/>
                </a:cubicBezTo>
                <a:cubicBezTo>
                  <a:pt x="6605" y="13186"/>
                  <a:pt x="6596" y="13184"/>
                  <a:pt x="6587" y="13168"/>
                </a:cubicBezTo>
                <a:cubicBezTo>
                  <a:pt x="6582" y="13159"/>
                  <a:pt x="6580" y="13151"/>
                  <a:pt x="6577" y="13141"/>
                </a:cubicBezTo>
                <a:cubicBezTo>
                  <a:pt x="6574" y="13130"/>
                  <a:pt x="6569" y="13122"/>
                  <a:pt x="6568" y="13109"/>
                </a:cubicBezTo>
                <a:cubicBezTo>
                  <a:pt x="6565" y="13080"/>
                  <a:pt x="6568" y="13063"/>
                  <a:pt x="6568" y="13032"/>
                </a:cubicBezTo>
                <a:cubicBezTo>
                  <a:pt x="6561" y="13031"/>
                  <a:pt x="6558" y="13027"/>
                  <a:pt x="6552" y="13026"/>
                </a:cubicBezTo>
                <a:cubicBezTo>
                  <a:pt x="6548" y="13024"/>
                  <a:pt x="6543" y="13027"/>
                  <a:pt x="6539" y="13026"/>
                </a:cubicBezTo>
                <a:cubicBezTo>
                  <a:pt x="6534" y="13022"/>
                  <a:pt x="6532" y="13011"/>
                  <a:pt x="6527" y="13006"/>
                </a:cubicBezTo>
                <a:cubicBezTo>
                  <a:pt x="6522" y="13002"/>
                  <a:pt x="6518" y="12998"/>
                  <a:pt x="6514" y="12993"/>
                </a:cubicBezTo>
                <a:cubicBezTo>
                  <a:pt x="6509" y="12987"/>
                  <a:pt x="6507" y="12977"/>
                  <a:pt x="6502" y="12968"/>
                </a:cubicBezTo>
                <a:cubicBezTo>
                  <a:pt x="6498" y="12959"/>
                  <a:pt x="6492" y="12963"/>
                  <a:pt x="6489" y="12955"/>
                </a:cubicBezTo>
                <a:cubicBezTo>
                  <a:pt x="6487" y="12948"/>
                  <a:pt x="6492" y="12934"/>
                  <a:pt x="6489" y="12929"/>
                </a:cubicBezTo>
                <a:cubicBezTo>
                  <a:pt x="6486" y="12925"/>
                  <a:pt x="6480" y="12933"/>
                  <a:pt x="6476" y="12929"/>
                </a:cubicBezTo>
                <a:cubicBezTo>
                  <a:pt x="6471" y="12925"/>
                  <a:pt x="6465" y="12918"/>
                  <a:pt x="6461" y="12909"/>
                </a:cubicBezTo>
                <a:cubicBezTo>
                  <a:pt x="6457" y="12903"/>
                  <a:pt x="6450" y="12902"/>
                  <a:pt x="6448" y="12890"/>
                </a:cubicBezTo>
                <a:cubicBezTo>
                  <a:pt x="6447" y="12882"/>
                  <a:pt x="6446" y="12873"/>
                  <a:pt x="6445" y="12865"/>
                </a:cubicBezTo>
                <a:cubicBezTo>
                  <a:pt x="6443" y="12844"/>
                  <a:pt x="6445" y="12829"/>
                  <a:pt x="6445" y="12806"/>
                </a:cubicBezTo>
                <a:lnTo>
                  <a:pt x="6433" y="12806"/>
                </a:lnTo>
                <a:cubicBezTo>
                  <a:pt x="6424" y="12810"/>
                  <a:pt x="6416" y="12815"/>
                  <a:pt x="6407" y="12820"/>
                </a:cubicBezTo>
                <a:cubicBezTo>
                  <a:pt x="6398" y="12826"/>
                  <a:pt x="6391" y="12837"/>
                  <a:pt x="6382" y="12839"/>
                </a:cubicBezTo>
                <a:cubicBezTo>
                  <a:pt x="6378" y="12839"/>
                  <a:pt x="6374" y="12845"/>
                  <a:pt x="6369" y="12845"/>
                </a:cubicBezTo>
                <a:cubicBezTo>
                  <a:pt x="6363" y="12845"/>
                  <a:pt x="6356" y="12844"/>
                  <a:pt x="6354" y="12832"/>
                </a:cubicBezTo>
                <a:cubicBezTo>
                  <a:pt x="6352" y="12824"/>
                  <a:pt x="6355" y="12815"/>
                  <a:pt x="6354" y="12806"/>
                </a:cubicBezTo>
                <a:cubicBezTo>
                  <a:pt x="6351" y="12783"/>
                  <a:pt x="6352" y="12768"/>
                  <a:pt x="6351" y="12742"/>
                </a:cubicBezTo>
                <a:lnTo>
                  <a:pt x="6367" y="12736"/>
                </a:lnTo>
                <a:cubicBezTo>
                  <a:pt x="6372" y="12733"/>
                  <a:pt x="6374" y="12722"/>
                  <a:pt x="6379" y="12717"/>
                </a:cubicBezTo>
                <a:cubicBezTo>
                  <a:pt x="6374" y="12704"/>
                  <a:pt x="6374" y="12691"/>
                  <a:pt x="6367" y="12684"/>
                </a:cubicBezTo>
                <a:cubicBezTo>
                  <a:pt x="6361" y="12679"/>
                  <a:pt x="6356" y="12681"/>
                  <a:pt x="6351" y="12678"/>
                </a:cubicBezTo>
                <a:cubicBezTo>
                  <a:pt x="6346" y="12675"/>
                  <a:pt x="6343" y="12669"/>
                  <a:pt x="6338" y="12665"/>
                </a:cubicBezTo>
                <a:cubicBezTo>
                  <a:pt x="6333" y="12662"/>
                  <a:pt x="6328" y="12662"/>
                  <a:pt x="6322" y="12659"/>
                </a:cubicBezTo>
                <a:lnTo>
                  <a:pt x="6294" y="12704"/>
                </a:lnTo>
                <a:lnTo>
                  <a:pt x="6288" y="12704"/>
                </a:lnTo>
                <a:cubicBezTo>
                  <a:pt x="6283" y="12700"/>
                  <a:pt x="6280" y="12694"/>
                  <a:pt x="6275" y="12691"/>
                </a:cubicBezTo>
                <a:cubicBezTo>
                  <a:pt x="6267" y="12686"/>
                  <a:pt x="6261" y="12678"/>
                  <a:pt x="6252" y="12678"/>
                </a:cubicBezTo>
                <a:cubicBezTo>
                  <a:pt x="6243" y="12678"/>
                  <a:pt x="6236" y="12678"/>
                  <a:pt x="6231" y="12691"/>
                </a:cubicBezTo>
                <a:cubicBezTo>
                  <a:pt x="6229" y="12698"/>
                  <a:pt x="6229" y="12709"/>
                  <a:pt x="6228" y="12717"/>
                </a:cubicBezTo>
                <a:cubicBezTo>
                  <a:pt x="6226" y="12725"/>
                  <a:pt x="6226" y="12735"/>
                  <a:pt x="6225" y="12742"/>
                </a:cubicBezTo>
                <a:cubicBezTo>
                  <a:pt x="6223" y="12752"/>
                  <a:pt x="6221" y="12760"/>
                  <a:pt x="6218" y="12768"/>
                </a:cubicBezTo>
                <a:cubicBezTo>
                  <a:pt x="6213" y="12786"/>
                  <a:pt x="6208" y="12806"/>
                  <a:pt x="6197" y="12806"/>
                </a:cubicBezTo>
                <a:cubicBezTo>
                  <a:pt x="6190" y="12806"/>
                  <a:pt x="6186" y="12807"/>
                  <a:pt x="6181" y="12801"/>
                </a:cubicBezTo>
                <a:cubicBezTo>
                  <a:pt x="6176" y="12796"/>
                  <a:pt x="6178" y="12782"/>
                  <a:pt x="6175" y="12774"/>
                </a:cubicBezTo>
                <a:cubicBezTo>
                  <a:pt x="6171" y="12766"/>
                  <a:pt x="6168" y="12758"/>
                  <a:pt x="6165" y="12748"/>
                </a:cubicBezTo>
                <a:cubicBezTo>
                  <a:pt x="6162" y="12739"/>
                  <a:pt x="6161" y="12728"/>
                  <a:pt x="6156" y="12723"/>
                </a:cubicBezTo>
                <a:cubicBezTo>
                  <a:pt x="6146" y="12713"/>
                  <a:pt x="6138" y="12708"/>
                  <a:pt x="6128" y="12704"/>
                </a:cubicBezTo>
                <a:cubicBezTo>
                  <a:pt x="6122" y="12702"/>
                  <a:pt x="6117" y="12698"/>
                  <a:pt x="6111" y="12698"/>
                </a:cubicBezTo>
                <a:lnTo>
                  <a:pt x="6046" y="12698"/>
                </a:lnTo>
                <a:cubicBezTo>
                  <a:pt x="6041" y="12698"/>
                  <a:pt x="6038" y="12686"/>
                  <a:pt x="6033" y="12684"/>
                </a:cubicBezTo>
                <a:cubicBezTo>
                  <a:pt x="6021" y="12678"/>
                  <a:pt x="6014" y="12676"/>
                  <a:pt x="6001" y="12671"/>
                </a:cubicBezTo>
                <a:lnTo>
                  <a:pt x="6001" y="12594"/>
                </a:lnTo>
                <a:cubicBezTo>
                  <a:pt x="5992" y="12594"/>
                  <a:pt x="5986" y="12596"/>
                  <a:pt x="5976" y="12594"/>
                </a:cubicBezTo>
                <a:cubicBezTo>
                  <a:pt x="5971" y="12594"/>
                  <a:pt x="5968" y="12585"/>
                  <a:pt x="5964" y="12581"/>
                </a:cubicBezTo>
                <a:cubicBezTo>
                  <a:pt x="5958" y="12578"/>
                  <a:pt x="5953" y="12575"/>
                  <a:pt x="5948" y="12568"/>
                </a:cubicBezTo>
                <a:cubicBezTo>
                  <a:pt x="5943" y="12562"/>
                  <a:pt x="5944" y="12547"/>
                  <a:pt x="5939" y="12542"/>
                </a:cubicBezTo>
                <a:cubicBezTo>
                  <a:pt x="5935" y="12539"/>
                  <a:pt x="5930" y="12538"/>
                  <a:pt x="5926" y="12536"/>
                </a:cubicBezTo>
                <a:cubicBezTo>
                  <a:pt x="5910" y="12525"/>
                  <a:pt x="5899" y="12523"/>
                  <a:pt x="5882" y="12517"/>
                </a:cubicBezTo>
                <a:cubicBezTo>
                  <a:pt x="5882" y="12536"/>
                  <a:pt x="5883" y="12549"/>
                  <a:pt x="5882" y="12568"/>
                </a:cubicBezTo>
                <a:cubicBezTo>
                  <a:pt x="5882" y="12581"/>
                  <a:pt x="5879" y="12593"/>
                  <a:pt x="5876" y="12601"/>
                </a:cubicBezTo>
                <a:cubicBezTo>
                  <a:pt x="5872" y="12609"/>
                  <a:pt x="5872" y="12625"/>
                  <a:pt x="5866" y="12626"/>
                </a:cubicBezTo>
                <a:cubicBezTo>
                  <a:pt x="5858" y="12630"/>
                  <a:pt x="5850" y="12623"/>
                  <a:pt x="5841" y="12626"/>
                </a:cubicBezTo>
                <a:cubicBezTo>
                  <a:pt x="5836" y="12628"/>
                  <a:pt x="5834" y="12641"/>
                  <a:pt x="5829" y="12645"/>
                </a:cubicBezTo>
                <a:cubicBezTo>
                  <a:pt x="5823" y="12650"/>
                  <a:pt x="5821" y="12657"/>
                  <a:pt x="5816" y="12665"/>
                </a:cubicBezTo>
                <a:cubicBezTo>
                  <a:pt x="5811" y="12673"/>
                  <a:pt x="5803" y="12677"/>
                  <a:pt x="5803" y="12691"/>
                </a:cubicBezTo>
                <a:cubicBezTo>
                  <a:pt x="5803" y="12701"/>
                  <a:pt x="5807" y="12707"/>
                  <a:pt x="5807" y="12717"/>
                </a:cubicBezTo>
                <a:cubicBezTo>
                  <a:pt x="5807" y="12726"/>
                  <a:pt x="5809" y="12735"/>
                  <a:pt x="5810" y="12742"/>
                </a:cubicBezTo>
                <a:cubicBezTo>
                  <a:pt x="5810" y="12750"/>
                  <a:pt x="5810" y="12760"/>
                  <a:pt x="5810" y="12768"/>
                </a:cubicBezTo>
                <a:cubicBezTo>
                  <a:pt x="5810" y="12778"/>
                  <a:pt x="5815" y="12784"/>
                  <a:pt x="5816" y="12794"/>
                </a:cubicBezTo>
                <a:cubicBezTo>
                  <a:pt x="5817" y="12807"/>
                  <a:pt x="5816" y="12818"/>
                  <a:pt x="5816" y="12832"/>
                </a:cubicBezTo>
                <a:cubicBezTo>
                  <a:pt x="5816" y="12847"/>
                  <a:pt x="5817" y="12857"/>
                  <a:pt x="5816" y="12871"/>
                </a:cubicBezTo>
                <a:cubicBezTo>
                  <a:pt x="5815" y="12884"/>
                  <a:pt x="5811" y="12892"/>
                  <a:pt x="5810" y="12903"/>
                </a:cubicBezTo>
                <a:cubicBezTo>
                  <a:pt x="5806" y="12897"/>
                  <a:pt x="5801" y="12898"/>
                  <a:pt x="5797" y="12890"/>
                </a:cubicBezTo>
                <a:cubicBezTo>
                  <a:pt x="5793" y="12882"/>
                  <a:pt x="5794" y="12873"/>
                  <a:pt x="5791" y="12865"/>
                </a:cubicBezTo>
                <a:cubicBezTo>
                  <a:pt x="5782" y="12842"/>
                  <a:pt x="5777" y="12826"/>
                  <a:pt x="5772" y="12801"/>
                </a:cubicBezTo>
                <a:cubicBezTo>
                  <a:pt x="5768" y="12779"/>
                  <a:pt x="5766" y="12765"/>
                  <a:pt x="5766" y="12742"/>
                </a:cubicBezTo>
                <a:cubicBezTo>
                  <a:pt x="5766" y="12733"/>
                  <a:pt x="5765" y="12725"/>
                  <a:pt x="5766" y="12717"/>
                </a:cubicBezTo>
                <a:cubicBezTo>
                  <a:pt x="5767" y="12705"/>
                  <a:pt x="5773" y="12702"/>
                  <a:pt x="5775" y="12691"/>
                </a:cubicBezTo>
                <a:cubicBezTo>
                  <a:pt x="5776" y="12683"/>
                  <a:pt x="5777" y="12673"/>
                  <a:pt x="5778" y="12665"/>
                </a:cubicBezTo>
                <a:cubicBezTo>
                  <a:pt x="5779" y="12657"/>
                  <a:pt x="5781" y="12648"/>
                  <a:pt x="5781" y="12639"/>
                </a:cubicBezTo>
                <a:cubicBezTo>
                  <a:pt x="5781" y="12623"/>
                  <a:pt x="5772" y="12617"/>
                  <a:pt x="5772" y="12601"/>
                </a:cubicBezTo>
                <a:cubicBezTo>
                  <a:pt x="5772" y="12570"/>
                  <a:pt x="5784" y="12555"/>
                  <a:pt x="5794" y="12536"/>
                </a:cubicBezTo>
                <a:cubicBezTo>
                  <a:pt x="5798" y="12530"/>
                  <a:pt x="5803" y="12523"/>
                  <a:pt x="5807" y="12517"/>
                </a:cubicBezTo>
                <a:cubicBezTo>
                  <a:pt x="5810" y="12511"/>
                  <a:pt x="5812" y="12497"/>
                  <a:pt x="5816" y="12491"/>
                </a:cubicBezTo>
                <a:cubicBezTo>
                  <a:pt x="5820" y="12485"/>
                  <a:pt x="5825" y="12483"/>
                  <a:pt x="5829" y="12478"/>
                </a:cubicBezTo>
                <a:lnTo>
                  <a:pt x="5822" y="12453"/>
                </a:lnTo>
                <a:lnTo>
                  <a:pt x="5795" y="12453"/>
                </a:lnTo>
                <a:close/>
                <a:moveTo>
                  <a:pt x="17663" y="12798"/>
                </a:moveTo>
                <a:cubicBezTo>
                  <a:pt x="17656" y="12798"/>
                  <a:pt x="17653" y="12812"/>
                  <a:pt x="17650" y="12823"/>
                </a:cubicBezTo>
                <a:lnTo>
                  <a:pt x="17644" y="12849"/>
                </a:lnTo>
                <a:cubicBezTo>
                  <a:pt x="17642" y="12857"/>
                  <a:pt x="17643" y="12868"/>
                  <a:pt x="17640" y="12875"/>
                </a:cubicBezTo>
                <a:cubicBezTo>
                  <a:pt x="17634" y="12891"/>
                  <a:pt x="17626" y="12896"/>
                  <a:pt x="17616" y="12901"/>
                </a:cubicBezTo>
                <a:cubicBezTo>
                  <a:pt x="17612" y="12902"/>
                  <a:pt x="17608" y="12895"/>
                  <a:pt x="17603" y="12895"/>
                </a:cubicBezTo>
                <a:cubicBezTo>
                  <a:pt x="17597" y="12896"/>
                  <a:pt x="17596" y="12909"/>
                  <a:pt x="17590" y="12914"/>
                </a:cubicBezTo>
                <a:cubicBezTo>
                  <a:pt x="17585" y="12918"/>
                  <a:pt x="17582" y="12928"/>
                  <a:pt x="17578" y="12939"/>
                </a:cubicBezTo>
                <a:cubicBezTo>
                  <a:pt x="17576" y="12946"/>
                  <a:pt x="17578" y="12960"/>
                  <a:pt x="17575" y="12965"/>
                </a:cubicBezTo>
                <a:cubicBezTo>
                  <a:pt x="17568" y="12978"/>
                  <a:pt x="17559" y="12978"/>
                  <a:pt x="17549" y="12978"/>
                </a:cubicBezTo>
                <a:cubicBezTo>
                  <a:pt x="17545" y="12978"/>
                  <a:pt x="17541" y="12980"/>
                  <a:pt x="17537" y="12978"/>
                </a:cubicBezTo>
                <a:cubicBezTo>
                  <a:pt x="17531" y="12977"/>
                  <a:pt x="17538" y="12946"/>
                  <a:pt x="17534" y="12939"/>
                </a:cubicBezTo>
                <a:cubicBezTo>
                  <a:pt x="17524" y="12941"/>
                  <a:pt x="17517" y="12939"/>
                  <a:pt x="17508" y="12945"/>
                </a:cubicBezTo>
                <a:cubicBezTo>
                  <a:pt x="17505" y="12949"/>
                  <a:pt x="17499" y="12947"/>
                  <a:pt x="17496" y="12952"/>
                </a:cubicBezTo>
                <a:cubicBezTo>
                  <a:pt x="17493" y="12957"/>
                  <a:pt x="17499" y="12973"/>
                  <a:pt x="17496" y="12978"/>
                </a:cubicBezTo>
                <a:cubicBezTo>
                  <a:pt x="17492" y="12985"/>
                  <a:pt x="17488" y="12988"/>
                  <a:pt x="17483" y="12991"/>
                </a:cubicBezTo>
                <a:cubicBezTo>
                  <a:pt x="17479" y="12994"/>
                  <a:pt x="17475" y="12991"/>
                  <a:pt x="17471" y="12991"/>
                </a:cubicBezTo>
                <a:cubicBezTo>
                  <a:pt x="17467" y="12991"/>
                  <a:pt x="17462" y="12989"/>
                  <a:pt x="17458" y="12991"/>
                </a:cubicBezTo>
                <a:cubicBezTo>
                  <a:pt x="17453" y="12994"/>
                  <a:pt x="17449" y="12999"/>
                  <a:pt x="17446" y="13003"/>
                </a:cubicBezTo>
                <a:cubicBezTo>
                  <a:pt x="17441" y="13010"/>
                  <a:pt x="17440" y="13020"/>
                  <a:pt x="17436" y="13029"/>
                </a:cubicBezTo>
                <a:cubicBezTo>
                  <a:pt x="17433" y="13037"/>
                  <a:pt x="17430" y="13042"/>
                  <a:pt x="17430" y="13054"/>
                </a:cubicBezTo>
                <a:lnTo>
                  <a:pt x="17430" y="13184"/>
                </a:lnTo>
                <a:lnTo>
                  <a:pt x="17442" y="13203"/>
                </a:lnTo>
                <a:cubicBezTo>
                  <a:pt x="17445" y="13192"/>
                  <a:pt x="17451" y="13189"/>
                  <a:pt x="17452" y="13178"/>
                </a:cubicBezTo>
                <a:lnTo>
                  <a:pt x="17452" y="13152"/>
                </a:lnTo>
                <a:lnTo>
                  <a:pt x="17452" y="13126"/>
                </a:lnTo>
                <a:cubicBezTo>
                  <a:pt x="17452" y="13118"/>
                  <a:pt x="17450" y="13107"/>
                  <a:pt x="17452" y="13100"/>
                </a:cubicBezTo>
                <a:cubicBezTo>
                  <a:pt x="17453" y="13094"/>
                  <a:pt x="17461" y="13099"/>
                  <a:pt x="17465" y="13094"/>
                </a:cubicBezTo>
                <a:cubicBezTo>
                  <a:pt x="17469" y="13089"/>
                  <a:pt x="17471" y="13078"/>
                  <a:pt x="17477" y="13075"/>
                </a:cubicBezTo>
                <a:cubicBezTo>
                  <a:pt x="17487" y="13068"/>
                  <a:pt x="17494" y="13068"/>
                  <a:pt x="17505" y="13068"/>
                </a:cubicBezTo>
                <a:cubicBezTo>
                  <a:pt x="17520" y="13068"/>
                  <a:pt x="17528" y="13073"/>
                  <a:pt x="17543" y="13075"/>
                </a:cubicBezTo>
                <a:lnTo>
                  <a:pt x="17543" y="13126"/>
                </a:lnTo>
                <a:cubicBezTo>
                  <a:pt x="17543" y="13145"/>
                  <a:pt x="17540" y="13160"/>
                  <a:pt x="17543" y="13178"/>
                </a:cubicBezTo>
                <a:cubicBezTo>
                  <a:pt x="17545" y="13187"/>
                  <a:pt x="17546" y="13197"/>
                  <a:pt x="17549" y="13203"/>
                </a:cubicBezTo>
                <a:cubicBezTo>
                  <a:pt x="17553" y="13210"/>
                  <a:pt x="17557" y="13211"/>
                  <a:pt x="17562" y="13217"/>
                </a:cubicBezTo>
                <a:cubicBezTo>
                  <a:pt x="17566" y="13220"/>
                  <a:pt x="17571" y="13215"/>
                  <a:pt x="17575" y="13217"/>
                </a:cubicBezTo>
                <a:cubicBezTo>
                  <a:pt x="17580" y="13220"/>
                  <a:pt x="17582" y="13230"/>
                  <a:pt x="17587" y="13235"/>
                </a:cubicBezTo>
                <a:cubicBezTo>
                  <a:pt x="17593" y="13242"/>
                  <a:pt x="17597" y="13250"/>
                  <a:pt x="17603" y="13255"/>
                </a:cubicBezTo>
                <a:cubicBezTo>
                  <a:pt x="17608" y="13258"/>
                  <a:pt x="17615" y="13247"/>
                  <a:pt x="17618" y="13255"/>
                </a:cubicBezTo>
                <a:cubicBezTo>
                  <a:pt x="17622" y="13263"/>
                  <a:pt x="17625" y="13272"/>
                  <a:pt x="17628" y="13281"/>
                </a:cubicBezTo>
                <a:cubicBezTo>
                  <a:pt x="17631" y="13287"/>
                  <a:pt x="17625" y="13300"/>
                  <a:pt x="17628" y="13306"/>
                </a:cubicBezTo>
                <a:cubicBezTo>
                  <a:pt x="17631" y="13313"/>
                  <a:pt x="17637" y="13303"/>
                  <a:pt x="17640" y="13306"/>
                </a:cubicBezTo>
                <a:cubicBezTo>
                  <a:pt x="17645" y="13311"/>
                  <a:pt x="17648" y="13321"/>
                  <a:pt x="17653" y="13326"/>
                </a:cubicBezTo>
                <a:lnTo>
                  <a:pt x="17666" y="13319"/>
                </a:lnTo>
                <a:lnTo>
                  <a:pt x="17666" y="13269"/>
                </a:lnTo>
                <a:cubicBezTo>
                  <a:pt x="17666" y="13258"/>
                  <a:pt x="17665" y="13250"/>
                  <a:pt x="17663" y="13242"/>
                </a:cubicBezTo>
                <a:cubicBezTo>
                  <a:pt x="17660" y="13234"/>
                  <a:pt x="17652" y="13239"/>
                  <a:pt x="17650" y="13229"/>
                </a:cubicBezTo>
                <a:cubicBezTo>
                  <a:pt x="17648" y="13221"/>
                  <a:pt x="17651" y="13211"/>
                  <a:pt x="17650" y="13203"/>
                </a:cubicBezTo>
                <a:cubicBezTo>
                  <a:pt x="17648" y="13185"/>
                  <a:pt x="17645" y="13170"/>
                  <a:pt x="17644" y="13152"/>
                </a:cubicBezTo>
                <a:cubicBezTo>
                  <a:pt x="17649" y="13149"/>
                  <a:pt x="17650" y="13132"/>
                  <a:pt x="17656" y="13132"/>
                </a:cubicBezTo>
                <a:cubicBezTo>
                  <a:pt x="17663" y="13132"/>
                  <a:pt x="17667" y="13144"/>
                  <a:pt x="17672" y="13145"/>
                </a:cubicBezTo>
                <a:cubicBezTo>
                  <a:pt x="17676" y="13147"/>
                  <a:pt x="17681" y="13151"/>
                  <a:pt x="17685" y="13152"/>
                </a:cubicBezTo>
                <a:cubicBezTo>
                  <a:pt x="17689" y="13154"/>
                  <a:pt x="17693" y="13152"/>
                  <a:pt x="17697" y="13152"/>
                </a:cubicBezTo>
                <a:lnTo>
                  <a:pt x="17707" y="13126"/>
                </a:lnTo>
                <a:lnTo>
                  <a:pt x="17694" y="13075"/>
                </a:lnTo>
                <a:lnTo>
                  <a:pt x="17694" y="12883"/>
                </a:lnTo>
                <a:cubicBezTo>
                  <a:pt x="17694" y="12872"/>
                  <a:pt x="17693" y="12865"/>
                  <a:pt x="17691" y="12856"/>
                </a:cubicBezTo>
                <a:cubicBezTo>
                  <a:pt x="17689" y="12846"/>
                  <a:pt x="17687" y="12838"/>
                  <a:pt x="17685" y="12830"/>
                </a:cubicBezTo>
                <a:cubicBezTo>
                  <a:pt x="17679" y="12814"/>
                  <a:pt x="17673" y="12798"/>
                  <a:pt x="17663" y="12798"/>
                </a:cubicBezTo>
                <a:close/>
                <a:moveTo>
                  <a:pt x="14915" y="12817"/>
                </a:moveTo>
                <a:cubicBezTo>
                  <a:pt x="14911" y="12827"/>
                  <a:pt x="14904" y="12825"/>
                  <a:pt x="14903" y="12836"/>
                </a:cubicBezTo>
                <a:cubicBezTo>
                  <a:pt x="14902" y="12844"/>
                  <a:pt x="14900" y="12854"/>
                  <a:pt x="14899" y="12862"/>
                </a:cubicBezTo>
                <a:cubicBezTo>
                  <a:pt x="14899" y="12871"/>
                  <a:pt x="14903" y="12878"/>
                  <a:pt x="14903" y="12889"/>
                </a:cubicBezTo>
                <a:cubicBezTo>
                  <a:pt x="14903" y="12899"/>
                  <a:pt x="14899" y="12904"/>
                  <a:pt x="14899" y="12914"/>
                </a:cubicBezTo>
                <a:cubicBezTo>
                  <a:pt x="14899" y="12925"/>
                  <a:pt x="14906" y="12928"/>
                  <a:pt x="14906" y="12939"/>
                </a:cubicBezTo>
                <a:cubicBezTo>
                  <a:pt x="14906" y="12951"/>
                  <a:pt x="14903" y="12955"/>
                  <a:pt x="14903" y="12967"/>
                </a:cubicBezTo>
                <a:cubicBezTo>
                  <a:pt x="14903" y="12978"/>
                  <a:pt x="14906" y="12987"/>
                  <a:pt x="14906" y="12997"/>
                </a:cubicBezTo>
                <a:cubicBezTo>
                  <a:pt x="14905" y="13008"/>
                  <a:pt x="14898" y="13011"/>
                  <a:pt x="14896" y="13023"/>
                </a:cubicBezTo>
                <a:cubicBezTo>
                  <a:pt x="14892" y="13047"/>
                  <a:pt x="14893" y="13064"/>
                  <a:pt x="14893" y="13090"/>
                </a:cubicBezTo>
                <a:cubicBezTo>
                  <a:pt x="14893" y="13127"/>
                  <a:pt x="14892" y="13150"/>
                  <a:pt x="14899" y="13184"/>
                </a:cubicBezTo>
                <a:cubicBezTo>
                  <a:pt x="14904" y="13206"/>
                  <a:pt x="14914" y="13211"/>
                  <a:pt x="14925" y="13223"/>
                </a:cubicBezTo>
                <a:cubicBezTo>
                  <a:pt x="14930" y="13227"/>
                  <a:pt x="14932" y="13238"/>
                  <a:pt x="14937" y="13242"/>
                </a:cubicBezTo>
                <a:cubicBezTo>
                  <a:pt x="14947" y="13248"/>
                  <a:pt x="14953" y="13248"/>
                  <a:pt x="14963" y="13248"/>
                </a:cubicBezTo>
                <a:cubicBezTo>
                  <a:pt x="14977" y="13248"/>
                  <a:pt x="14985" y="13244"/>
                  <a:pt x="14999" y="13242"/>
                </a:cubicBezTo>
                <a:cubicBezTo>
                  <a:pt x="14999" y="13223"/>
                  <a:pt x="15000" y="13210"/>
                  <a:pt x="15000" y="13190"/>
                </a:cubicBezTo>
                <a:cubicBezTo>
                  <a:pt x="15000" y="13179"/>
                  <a:pt x="14999" y="13171"/>
                  <a:pt x="14999" y="13160"/>
                </a:cubicBezTo>
                <a:cubicBezTo>
                  <a:pt x="14999" y="13148"/>
                  <a:pt x="15000" y="13144"/>
                  <a:pt x="15000" y="13132"/>
                </a:cubicBezTo>
                <a:cubicBezTo>
                  <a:pt x="14999" y="13113"/>
                  <a:pt x="14995" y="13100"/>
                  <a:pt x="14994" y="13081"/>
                </a:cubicBezTo>
                <a:lnTo>
                  <a:pt x="14994" y="13055"/>
                </a:lnTo>
                <a:lnTo>
                  <a:pt x="14994" y="13029"/>
                </a:lnTo>
                <a:cubicBezTo>
                  <a:pt x="14993" y="13018"/>
                  <a:pt x="14987" y="13013"/>
                  <a:pt x="14984" y="13003"/>
                </a:cubicBezTo>
                <a:cubicBezTo>
                  <a:pt x="14982" y="12994"/>
                  <a:pt x="14978" y="12987"/>
                  <a:pt x="14975" y="12978"/>
                </a:cubicBezTo>
                <a:cubicBezTo>
                  <a:pt x="14973" y="12970"/>
                  <a:pt x="14972" y="12960"/>
                  <a:pt x="14969" y="12952"/>
                </a:cubicBezTo>
                <a:cubicBezTo>
                  <a:pt x="14966" y="12942"/>
                  <a:pt x="14959" y="12941"/>
                  <a:pt x="14956" y="12933"/>
                </a:cubicBezTo>
                <a:cubicBezTo>
                  <a:pt x="14953" y="12925"/>
                  <a:pt x="14950" y="12917"/>
                  <a:pt x="14947" y="12907"/>
                </a:cubicBezTo>
                <a:cubicBezTo>
                  <a:pt x="14943" y="12897"/>
                  <a:pt x="14938" y="12892"/>
                  <a:pt x="14937" y="12881"/>
                </a:cubicBezTo>
                <a:cubicBezTo>
                  <a:pt x="14935" y="12860"/>
                  <a:pt x="14935" y="12846"/>
                  <a:pt x="14934" y="12823"/>
                </a:cubicBezTo>
                <a:lnTo>
                  <a:pt x="14915" y="12817"/>
                </a:lnTo>
                <a:close/>
                <a:moveTo>
                  <a:pt x="17129" y="13142"/>
                </a:moveTo>
                <a:cubicBezTo>
                  <a:pt x="17127" y="13151"/>
                  <a:pt x="17128" y="13160"/>
                  <a:pt x="17126" y="13168"/>
                </a:cubicBezTo>
                <a:cubicBezTo>
                  <a:pt x="17123" y="13179"/>
                  <a:pt x="17118" y="13186"/>
                  <a:pt x="17113" y="13194"/>
                </a:cubicBezTo>
                <a:cubicBezTo>
                  <a:pt x="17109" y="13201"/>
                  <a:pt x="17109" y="13215"/>
                  <a:pt x="17104" y="13220"/>
                </a:cubicBezTo>
                <a:cubicBezTo>
                  <a:pt x="17096" y="13227"/>
                  <a:pt x="17087" y="13226"/>
                  <a:pt x="17078" y="13233"/>
                </a:cubicBezTo>
                <a:cubicBezTo>
                  <a:pt x="17072" y="13238"/>
                  <a:pt x="17071" y="13249"/>
                  <a:pt x="17066" y="13259"/>
                </a:cubicBezTo>
                <a:cubicBezTo>
                  <a:pt x="17061" y="13268"/>
                  <a:pt x="17057" y="13273"/>
                  <a:pt x="17054" y="13284"/>
                </a:cubicBezTo>
                <a:cubicBezTo>
                  <a:pt x="17050" y="13294"/>
                  <a:pt x="17046" y="13299"/>
                  <a:pt x="17044" y="13310"/>
                </a:cubicBezTo>
                <a:cubicBezTo>
                  <a:pt x="17042" y="13318"/>
                  <a:pt x="17042" y="13328"/>
                  <a:pt x="17041" y="13336"/>
                </a:cubicBezTo>
                <a:cubicBezTo>
                  <a:pt x="17039" y="13345"/>
                  <a:pt x="17037" y="13352"/>
                  <a:pt x="17035" y="13361"/>
                </a:cubicBezTo>
                <a:cubicBezTo>
                  <a:pt x="17032" y="13373"/>
                  <a:pt x="17026" y="13378"/>
                  <a:pt x="17022" y="13387"/>
                </a:cubicBezTo>
                <a:cubicBezTo>
                  <a:pt x="17018" y="13397"/>
                  <a:pt x="17016" y="13405"/>
                  <a:pt x="17012" y="13413"/>
                </a:cubicBezTo>
                <a:cubicBezTo>
                  <a:pt x="17009" y="13421"/>
                  <a:pt x="17008" y="13434"/>
                  <a:pt x="17003" y="13439"/>
                </a:cubicBezTo>
                <a:cubicBezTo>
                  <a:pt x="16998" y="13444"/>
                  <a:pt x="16995" y="13448"/>
                  <a:pt x="16990" y="13451"/>
                </a:cubicBezTo>
                <a:cubicBezTo>
                  <a:pt x="16976" y="13463"/>
                  <a:pt x="16964" y="13455"/>
                  <a:pt x="16950" y="13464"/>
                </a:cubicBezTo>
                <a:cubicBezTo>
                  <a:pt x="16943" y="13469"/>
                  <a:pt x="16942" y="13482"/>
                  <a:pt x="16937" y="13490"/>
                </a:cubicBezTo>
                <a:cubicBezTo>
                  <a:pt x="16932" y="13499"/>
                  <a:pt x="16928" y="13500"/>
                  <a:pt x="16924" y="13509"/>
                </a:cubicBezTo>
                <a:cubicBezTo>
                  <a:pt x="16920" y="13519"/>
                  <a:pt x="16918" y="13531"/>
                  <a:pt x="16915" y="13542"/>
                </a:cubicBezTo>
                <a:cubicBezTo>
                  <a:pt x="16913" y="13550"/>
                  <a:pt x="16915" y="13563"/>
                  <a:pt x="16912" y="13568"/>
                </a:cubicBezTo>
                <a:cubicBezTo>
                  <a:pt x="16908" y="13574"/>
                  <a:pt x="16903" y="13574"/>
                  <a:pt x="16899" y="13581"/>
                </a:cubicBezTo>
                <a:cubicBezTo>
                  <a:pt x="16894" y="13589"/>
                  <a:pt x="16891" y="13593"/>
                  <a:pt x="16887" y="13600"/>
                </a:cubicBezTo>
                <a:cubicBezTo>
                  <a:pt x="16882" y="13606"/>
                  <a:pt x="16878" y="13611"/>
                  <a:pt x="16874" y="13619"/>
                </a:cubicBezTo>
                <a:cubicBezTo>
                  <a:pt x="16870" y="13627"/>
                  <a:pt x="16869" y="13637"/>
                  <a:pt x="16865" y="13645"/>
                </a:cubicBezTo>
                <a:cubicBezTo>
                  <a:pt x="16860" y="13653"/>
                  <a:pt x="16854" y="13656"/>
                  <a:pt x="16849" y="13658"/>
                </a:cubicBezTo>
                <a:cubicBezTo>
                  <a:pt x="16845" y="13659"/>
                  <a:pt x="16840" y="13664"/>
                  <a:pt x="16836" y="13664"/>
                </a:cubicBezTo>
                <a:cubicBezTo>
                  <a:pt x="16828" y="13666"/>
                  <a:pt x="16821" y="13664"/>
                  <a:pt x="16811" y="13664"/>
                </a:cubicBezTo>
                <a:lnTo>
                  <a:pt x="16811" y="13799"/>
                </a:lnTo>
                <a:cubicBezTo>
                  <a:pt x="16802" y="13797"/>
                  <a:pt x="16798" y="13791"/>
                  <a:pt x="16789" y="13793"/>
                </a:cubicBezTo>
                <a:cubicBezTo>
                  <a:pt x="16784" y="13794"/>
                  <a:pt x="16782" y="13806"/>
                  <a:pt x="16777" y="13806"/>
                </a:cubicBezTo>
                <a:cubicBezTo>
                  <a:pt x="16769" y="13807"/>
                  <a:pt x="16765" y="13806"/>
                  <a:pt x="16758" y="13806"/>
                </a:cubicBezTo>
                <a:cubicBezTo>
                  <a:pt x="16751" y="13806"/>
                  <a:pt x="16747" y="13807"/>
                  <a:pt x="16739" y="13806"/>
                </a:cubicBezTo>
                <a:cubicBezTo>
                  <a:pt x="16726" y="13802"/>
                  <a:pt x="16721" y="13780"/>
                  <a:pt x="16714" y="13761"/>
                </a:cubicBezTo>
                <a:lnTo>
                  <a:pt x="16701" y="13748"/>
                </a:lnTo>
                <a:lnTo>
                  <a:pt x="16689" y="13748"/>
                </a:lnTo>
                <a:cubicBezTo>
                  <a:pt x="16684" y="13748"/>
                  <a:pt x="16681" y="13753"/>
                  <a:pt x="16676" y="13754"/>
                </a:cubicBezTo>
                <a:cubicBezTo>
                  <a:pt x="16676" y="13794"/>
                  <a:pt x="16679" y="13823"/>
                  <a:pt x="16670" y="13857"/>
                </a:cubicBezTo>
                <a:cubicBezTo>
                  <a:pt x="16667" y="13867"/>
                  <a:pt x="16659" y="13865"/>
                  <a:pt x="16657" y="13877"/>
                </a:cubicBezTo>
                <a:cubicBezTo>
                  <a:pt x="16655" y="13885"/>
                  <a:pt x="16655" y="13894"/>
                  <a:pt x="16654" y="13902"/>
                </a:cubicBezTo>
                <a:cubicBezTo>
                  <a:pt x="16652" y="13923"/>
                  <a:pt x="16654" y="13938"/>
                  <a:pt x="16654" y="13960"/>
                </a:cubicBezTo>
                <a:cubicBezTo>
                  <a:pt x="16654" y="13983"/>
                  <a:pt x="16652" y="13997"/>
                  <a:pt x="16654" y="14018"/>
                </a:cubicBezTo>
                <a:cubicBezTo>
                  <a:pt x="16655" y="14026"/>
                  <a:pt x="16655" y="14037"/>
                  <a:pt x="16657" y="14044"/>
                </a:cubicBezTo>
                <a:cubicBezTo>
                  <a:pt x="16660" y="14054"/>
                  <a:pt x="16665" y="14057"/>
                  <a:pt x="16670" y="14063"/>
                </a:cubicBezTo>
                <a:cubicBezTo>
                  <a:pt x="16678" y="14076"/>
                  <a:pt x="16686" y="14076"/>
                  <a:pt x="16695" y="14089"/>
                </a:cubicBezTo>
                <a:cubicBezTo>
                  <a:pt x="16699" y="14095"/>
                  <a:pt x="16701" y="14105"/>
                  <a:pt x="16704" y="14115"/>
                </a:cubicBezTo>
                <a:cubicBezTo>
                  <a:pt x="16707" y="14124"/>
                  <a:pt x="16714" y="14125"/>
                  <a:pt x="16717" y="14134"/>
                </a:cubicBezTo>
                <a:cubicBezTo>
                  <a:pt x="16720" y="14145"/>
                  <a:pt x="16714" y="14158"/>
                  <a:pt x="16714" y="14173"/>
                </a:cubicBezTo>
                <a:cubicBezTo>
                  <a:pt x="16714" y="14177"/>
                  <a:pt x="16717" y="14181"/>
                  <a:pt x="16717" y="14185"/>
                </a:cubicBezTo>
                <a:lnTo>
                  <a:pt x="16717" y="14211"/>
                </a:lnTo>
                <a:cubicBezTo>
                  <a:pt x="16717" y="14227"/>
                  <a:pt x="16710" y="14234"/>
                  <a:pt x="16710" y="14250"/>
                </a:cubicBezTo>
                <a:cubicBezTo>
                  <a:pt x="16710" y="14264"/>
                  <a:pt x="16712" y="14276"/>
                  <a:pt x="16714" y="14289"/>
                </a:cubicBezTo>
                <a:cubicBezTo>
                  <a:pt x="16715" y="14297"/>
                  <a:pt x="16715" y="14306"/>
                  <a:pt x="16717" y="14314"/>
                </a:cubicBezTo>
                <a:cubicBezTo>
                  <a:pt x="16719" y="14324"/>
                  <a:pt x="16722" y="14332"/>
                  <a:pt x="16726" y="14340"/>
                </a:cubicBezTo>
                <a:cubicBezTo>
                  <a:pt x="16730" y="14347"/>
                  <a:pt x="16734" y="14350"/>
                  <a:pt x="16739" y="14353"/>
                </a:cubicBezTo>
                <a:cubicBezTo>
                  <a:pt x="16748" y="14359"/>
                  <a:pt x="16755" y="14359"/>
                  <a:pt x="16764" y="14359"/>
                </a:cubicBezTo>
                <a:cubicBezTo>
                  <a:pt x="16775" y="14359"/>
                  <a:pt x="16782" y="14355"/>
                  <a:pt x="16792" y="14359"/>
                </a:cubicBezTo>
                <a:cubicBezTo>
                  <a:pt x="16796" y="14361"/>
                  <a:pt x="16802" y="14361"/>
                  <a:pt x="16805" y="14366"/>
                </a:cubicBezTo>
                <a:cubicBezTo>
                  <a:pt x="16808" y="14371"/>
                  <a:pt x="16806" y="14385"/>
                  <a:pt x="16808" y="14391"/>
                </a:cubicBezTo>
                <a:cubicBezTo>
                  <a:pt x="16814" y="14407"/>
                  <a:pt x="16820" y="14424"/>
                  <a:pt x="16830" y="14430"/>
                </a:cubicBezTo>
                <a:cubicBezTo>
                  <a:pt x="16839" y="14435"/>
                  <a:pt x="16846" y="14430"/>
                  <a:pt x="16855" y="14430"/>
                </a:cubicBezTo>
                <a:cubicBezTo>
                  <a:pt x="16865" y="14430"/>
                  <a:pt x="16871" y="14432"/>
                  <a:pt x="16880" y="14430"/>
                </a:cubicBezTo>
                <a:cubicBezTo>
                  <a:pt x="16894" y="14427"/>
                  <a:pt x="16898" y="14398"/>
                  <a:pt x="16912" y="14398"/>
                </a:cubicBezTo>
                <a:cubicBezTo>
                  <a:pt x="16919" y="14398"/>
                  <a:pt x="16925" y="14398"/>
                  <a:pt x="16931" y="14404"/>
                </a:cubicBezTo>
                <a:cubicBezTo>
                  <a:pt x="16936" y="14411"/>
                  <a:pt x="16938" y="14419"/>
                  <a:pt x="16943" y="14424"/>
                </a:cubicBezTo>
                <a:cubicBezTo>
                  <a:pt x="16949" y="14429"/>
                  <a:pt x="16946" y="14449"/>
                  <a:pt x="16953" y="14449"/>
                </a:cubicBezTo>
                <a:cubicBezTo>
                  <a:pt x="16961" y="14449"/>
                  <a:pt x="16964" y="14430"/>
                  <a:pt x="16971" y="14430"/>
                </a:cubicBezTo>
                <a:cubicBezTo>
                  <a:pt x="16986" y="14430"/>
                  <a:pt x="16993" y="14450"/>
                  <a:pt x="17003" y="14469"/>
                </a:cubicBezTo>
                <a:cubicBezTo>
                  <a:pt x="17008" y="14479"/>
                  <a:pt x="17009" y="14491"/>
                  <a:pt x="17016" y="14494"/>
                </a:cubicBezTo>
                <a:cubicBezTo>
                  <a:pt x="17019" y="14496"/>
                  <a:pt x="17024" y="14499"/>
                  <a:pt x="17028" y="14501"/>
                </a:cubicBezTo>
                <a:cubicBezTo>
                  <a:pt x="17035" y="14504"/>
                  <a:pt x="17040" y="14501"/>
                  <a:pt x="17048" y="14501"/>
                </a:cubicBezTo>
                <a:lnTo>
                  <a:pt x="17066" y="14501"/>
                </a:lnTo>
                <a:cubicBezTo>
                  <a:pt x="17068" y="14501"/>
                  <a:pt x="17070" y="14494"/>
                  <a:pt x="17072" y="14494"/>
                </a:cubicBezTo>
                <a:lnTo>
                  <a:pt x="17072" y="14443"/>
                </a:lnTo>
                <a:cubicBezTo>
                  <a:pt x="17075" y="14435"/>
                  <a:pt x="17072" y="14422"/>
                  <a:pt x="17076" y="14418"/>
                </a:cubicBezTo>
                <a:cubicBezTo>
                  <a:pt x="17079" y="14413"/>
                  <a:pt x="17084" y="14409"/>
                  <a:pt x="17088" y="14404"/>
                </a:cubicBezTo>
                <a:cubicBezTo>
                  <a:pt x="17092" y="14400"/>
                  <a:pt x="17097" y="14398"/>
                  <a:pt x="17100" y="14391"/>
                </a:cubicBezTo>
                <a:cubicBezTo>
                  <a:pt x="17106" y="14383"/>
                  <a:pt x="17110" y="14369"/>
                  <a:pt x="17110" y="14353"/>
                </a:cubicBezTo>
                <a:cubicBezTo>
                  <a:pt x="17110" y="14338"/>
                  <a:pt x="17109" y="14327"/>
                  <a:pt x="17107" y="14314"/>
                </a:cubicBezTo>
                <a:cubicBezTo>
                  <a:pt x="17105" y="14303"/>
                  <a:pt x="17100" y="14300"/>
                  <a:pt x="17097" y="14289"/>
                </a:cubicBezTo>
                <a:cubicBezTo>
                  <a:pt x="17095" y="14277"/>
                  <a:pt x="17091" y="14269"/>
                  <a:pt x="17091" y="14257"/>
                </a:cubicBezTo>
                <a:cubicBezTo>
                  <a:pt x="17091" y="14244"/>
                  <a:pt x="17098" y="14240"/>
                  <a:pt x="17100" y="14231"/>
                </a:cubicBezTo>
                <a:cubicBezTo>
                  <a:pt x="17103" y="14221"/>
                  <a:pt x="17110" y="14219"/>
                  <a:pt x="17113" y="14211"/>
                </a:cubicBezTo>
                <a:cubicBezTo>
                  <a:pt x="17116" y="14203"/>
                  <a:pt x="17117" y="14194"/>
                  <a:pt x="17119" y="14185"/>
                </a:cubicBezTo>
                <a:cubicBezTo>
                  <a:pt x="17123" y="14174"/>
                  <a:pt x="17127" y="14167"/>
                  <a:pt x="17129" y="14154"/>
                </a:cubicBezTo>
                <a:cubicBezTo>
                  <a:pt x="17134" y="14126"/>
                  <a:pt x="17135" y="14105"/>
                  <a:pt x="17138" y="14076"/>
                </a:cubicBezTo>
                <a:lnTo>
                  <a:pt x="17176" y="14076"/>
                </a:lnTo>
                <a:lnTo>
                  <a:pt x="17176" y="13941"/>
                </a:lnTo>
                <a:cubicBezTo>
                  <a:pt x="17192" y="13941"/>
                  <a:pt x="17201" y="13942"/>
                  <a:pt x="17217" y="13941"/>
                </a:cubicBezTo>
                <a:cubicBezTo>
                  <a:pt x="17223" y="13941"/>
                  <a:pt x="17227" y="13938"/>
                  <a:pt x="17233" y="13934"/>
                </a:cubicBezTo>
                <a:cubicBezTo>
                  <a:pt x="17239" y="13931"/>
                  <a:pt x="17241" y="13920"/>
                  <a:pt x="17245" y="13909"/>
                </a:cubicBezTo>
                <a:cubicBezTo>
                  <a:pt x="17248" y="13901"/>
                  <a:pt x="17249" y="13893"/>
                  <a:pt x="17252" y="13883"/>
                </a:cubicBezTo>
                <a:cubicBezTo>
                  <a:pt x="17247" y="13877"/>
                  <a:pt x="17248" y="13859"/>
                  <a:pt x="17242" y="13857"/>
                </a:cubicBezTo>
                <a:cubicBezTo>
                  <a:pt x="17237" y="13856"/>
                  <a:pt x="17232" y="13859"/>
                  <a:pt x="17226" y="13857"/>
                </a:cubicBezTo>
                <a:cubicBezTo>
                  <a:pt x="17222" y="13856"/>
                  <a:pt x="17219" y="13857"/>
                  <a:pt x="17214" y="13857"/>
                </a:cubicBezTo>
                <a:cubicBezTo>
                  <a:pt x="17204" y="13857"/>
                  <a:pt x="17198" y="13852"/>
                  <a:pt x="17189" y="13851"/>
                </a:cubicBezTo>
                <a:cubicBezTo>
                  <a:pt x="17186" y="13836"/>
                  <a:pt x="17182" y="13828"/>
                  <a:pt x="17182" y="13812"/>
                </a:cubicBezTo>
                <a:cubicBezTo>
                  <a:pt x="17182" y="13801"/>
                  <a:pt x="17189" y="13798"/>
                  <a:pt x="17189" y="13787"/>
                </a:cubicBezTo>
                <a:lnTo>
                  <a:pt x="17189" y="13748"/>
                </a:lnTo>
                <a:cubicBezTo>
                  <a:pt x="17189" y="13733"/>
                  <a:pt x="17190" y="13722"/>
                  <a:pt x="17189" y="13709"/>
                </a:cubicBezTo>
                <a:cubicBezTo>
                  <a:pt x="17188" y="13700"/>
                  <a:pt x="17184" y="13693"/>
                  <a:pt x="17182" y="13684"/>
                </a:cubicBezTo>
                <a:cubicBezTo>
                  <a:pt x="17179" y="13664"/>
                  <a:pt x="17173" y="13655"/>
                  <a:pt x="17173" y="13634"/>
                </a:cubicBezTo>
                <a:lnTo>
                  <a:pt x="17173" y="13500"/>
                </a:lnTo>
                <a:cubicBezTo>
                  <a:pt x="17186" y="13502"/>
                  <a:pt x="17194" y="13505"/>
                  <a:pt x="17207" y="13503"/>
                </a:cubicBezTo>
                <a:cubicBezTo>
                  <a:pt x="17212" y="13503"/>
                  <a:pt x="17216" y="13500"/>
                  <a:pt x="17220" y="13500"/>
                </a:cubicBezTo>
                <a:cubicBezTo>
                  <a:pt x="17220" y="13489"/>
                  <a:pt x="17219" y="13481"/>
                  <a:pt x="17220" y="13471"/>
                </a:cubicBezTo>
                <a:cubicBezTo>
                  <a:pt x="17220" y="13463"/>
                  <a:pt x="17219" y="13453"/>
                  <a:pt x="17220" y="13445"/>
                </a:cubicBezTo>
                <a:cubicBezTo>
                  <a:pt x="17223" y="13434"/>
                  <a:pt x="17225" y="13428"/>
                  <a:pt x="17229" y="13420"/>
                </a:cubicBezTo>
                <a:cubicBezTo>
                  <a:pt x="17233" y="13415"/>
                  <a:pt x="17238" y="13423"/>
                  <a:pt x="17242" y="13420"/>
                </a:cubicBezTo>
                <a:cubicBezTo>
                  <a:pt x="17248" y="13415"/>
                  <a:pt x="17249" y="13398"/>
                  <a:pt x="17255" y="13393"/>
                </a:cubicBezTo>
                <a:cubicBezTo>
                  <a:pt x="17263" y="13384"/>
                  <a:pt x="17271" y="13381"/>
                  <a:pt x="17280" y="13374"/>
                </a:cubicBezTo>
                <a:cubicBezTo>
                  <a:pt x="17277" y="13355"/>
                  <a:pt x="17277" y="13336"/>
                  <a:pt x="17270" y="13323"/>
                </a:cubicBezTo>
                <a:cubicBezTo>
                  <a:pt x="17264" y="13312"/>
                  <a:pt x="17255" y="13312"/>
                  <a:pt x="17245" y="13310"/>
                </a:cubicBezTo>
                <a:cubicBezTo>
                  <a:pt x="17236" y="13308"/>
                  <a:pt x="17230" y="13312"/>
                  <a:pt x="17220" y="13310"/>
                </a:cubicBezTo>
                <a:cubicBezTo>
                  <a:pt x="17214" y="13310"/>
                  <a:pt x="17210" y="13313"/>
                  <a:pt x="17205" y="13310"/>
                </a:cubicBezTo>
                <a:cubicBezTo>
                  <a:pt x="17199" y="13307"/>
                  <a:pt x="17197" y="13297"/>
                  <a:pt x="17192" y="13291"/>
                </a:cubicBezTo>
                <a:cubicBezTo>
                  <a:pt x="17188" y="13286"/>
                  <a:pt x="17182" y="13286"/>
                  <a:pt x="17179" y="13278"/>
                </a:cubicBezTo>
                <a:cubicBezTo>
                  <a:pt x="17177" y="13269"/>
                  <a:pt x="17180" y="13260"/>
                  <a:pt x="17179" y="13252"/>
                </a:cubicBezTo>
                <a:cubicBezTo>
                  <a:pt x="17179" y="13244"/>
                  <a:pt x="17181" y="13234"/>
                  <a:pt x="17179" y="13226"/>
                </a:cubicBezTo>
                <a:cubicBezTo>
                  <a:pt x="17177" y="13215"/>
                  <a:pt x="17169" y="13217"/>
                  <a:pt x="17167" y="13207"/>
                </a:cubicBezTo>
                <a:cubicBezTo>
                  <a:pt x="17161" y="13189"/>
                  <a:pt x="17162" y="13168"/>
                  <a:pt x="17154" y="13156"/>
                </a:cubicBezTo>
                <a:cubicBezTo>
                  <a:pt x="17151" y="13151"/>
                  <a:pt x="17145" y="13152"/>
                  <a:pt x="17141" y="13149"/>
                </a:cubicBezTo>
                <a:cubicBezTo>
                  <a:pt x="17137" y="13146"/>
                  <a:pt x="17133" y="13144"/>
                  <a:pt x="17129" y="13142"/>
                </a:cubicBezTo>
                <a:close/>
                <a:moveTo>
                  <a:pt x="15833" y="13315"/>
                </a:moveTo>
                <a:cubicBezTo>
                  <a:pt x="15827" y="13315"/>
                  <a:pt x="15826" y="13326"/>
                  <a:pt x="15820" y="13327"/>
                </a:cubicBezTo>
                <a:cubicBezTo>
                  <a:pt x="15821" y="13337"/>
                  <a:pt x="15819" y="13345"/>
                  <a:pt x="15820" y="13353"/>
                </a:cubicBezTo>
                <a:cubicBezTo>
                  <a:pt x="15823" y="13374"/>
                  <a:pt x="15828" y="13387"/>
                  <a:pt x="15833" y="13405"/>
                </a:cubicBezTo>
                <a:cubicBezTo>
                  <a:pt x="15836" y="13416"/>
                  <a:pt x="15841" y="13421"/>
                  <a:pt x="15845" y="13430"/>
                </a:cubicBezTo>
                <a:cubicBezTo>
                  <a:pt x="15850" y="13442"/>
                  <a:pt x="15853" y="13451"/>
                  <a:pt x="15858" y="13463"/>
                </a:cubicBezTo>
                <a:cubicBezTo>
                  <a:pt x="15861" y="13472"/>
                  <a:pt x="15866" y="13479"/>
                  <a:pt x="15870" y="13488"/>
                </a:cubicBezTo>
                <a:cubicBezTo>
                  <a:pt x="15875" y="13498"/>
                  <a:pt x="15877" y="13509"/>
                  <a:pt x="15883" y="13514"/>
                </a:cubicBezTo>
                <a:cubicBezTo>
                  <a:pt x="15892" y="13524"/>
                  <a:pt x="15899" y="13525"/>
                  <a:pt x="15908" y="13533"/>
                </a:cubicBezTo>
                <a:cubicBezTo>
                  <a:pt x="15914" y="13540"/>
                  <a:pt x="15917" y="13550"/>
                  <a:pt x="15921" y="13559"/>
                </a:cubicBezTo>
                <a:cubicBezTo>
                  <a:pt x="15925" y="13569"/>
                  <a:pt x="15926" y="13576"/>
                  <a:pt x="15930" y="13585"/>
                </a:cubicBezTo>
                <a:cubicBezTo>
                  <a:pt x="15934" y="13595"/>
                  <a:pt x="15940" y="13600"/>
                  <a:pt x="15943" y="13611"/>
                </a:cubicBezTo>
                <a:cubicBezTo>
                  <a:pt x="15947" y="13629"/>
                  <a:pt x="15949" y="13643"/>
                  <a:pt x="15952" y="13662"/>
                </a:cubicBezTo>
                <a:cubicBezTo>
                  <a:pt x="15954" y="13673"/>
                  <a:pt x="15955" y="13685"/>
                  <a:pt x="15958" y="13695"/>
                </a:cubicBezTo>
                <a:cubicBezTo>
                  <a:pt x="15961" y="13703"/>
                  <a:pt x="15960" y="13717"/>
                  <a:pt x="15965" y="13720"/>
                </a:cubicBezTo>
                <a:cubicBezTo>
                  <a:pt x="15968" y="13723"/>
                  <a:pt x="15973" y="13725"/>
                  <a:pt x="15977" y="13727"/>
                </a:cubicBezTo>
                <a:cubicBezTo>
                  <a:pt x="15981" y="13728"/>
                  <a:pt x="15986" y="13725"/>
                  <a:pt x="15990" y="13727"/>
                </a:cubicBezTo>
                <a:cubicBezTo>
                  <a:pt x="15994" y="13728"/>
                  <a:pt x="15999" y="13730"/>
                  <a:pt x="16003" y="13733"/>
                </a:cubicBezTo>
                <a:cubicBezTo>
                  <a:pt x="16012" y="13743"/>
                  <a:pt x="16017" y="13759"/>
                  <a:pt x="16021" y="13778"/>
                </a:cubicBezTo>
                <a:cubicBezTo>
                  <a:pt x="16026" y="13796"/>
                  <a:pt x="16029" y="13810"/>
                  <a:pt x="16031" y="13830"/>
                </a:cubicBezTo>
                <a:cubicBezTo>
                  <a:pt x="16032" y="13847"/>
                  <a:pt x="16030" y="13862"/>
                  <a:pt x="16031" y="13881"/>
                </a:cubicBezTo>
                <a:lnTo>
                  <a:pt x="16031" y="13907"/>
                </a:lnTo>
                <a:cubicBezTo>
                  <a:pt x="16032" y="13918"/>
                  <a:pt x="16038" y="13923"/>
                  <a:pt x="16040" y="13933"/>
                </a:cubicBezTo>
                <a:cubicBezTo>
                  <a:pt x="16047" y="13953"/>
                  <a:pt x="16056" y="13963"/>
                  <a:pt x="16065" y="13978"/>
                </a:cubicBezTo>
                <a:cubicBezTo>
                  <a:pt x="16075" y="13992"/>
                  <a:pt x="16082" y="14007"/>
                  <a:pt x="16091" y="14023"/>
                </a:cubicBezTo>
                <a:cubicBezTo>
                  <a:pt x="16095" y="14029"/>
                  <a:pt x="16099" y="14034"/>
                  <a:pt x="16103" y="14042"/>
                </a:cubicBezTo>
                <a:cubicBezTo>
                  <a:pt x="16112" y="14060"/>
                  <a:pt x="16114" y="14074"/>
                  <a:pt x="16122" y="14094"/>
                </a:cubicBezTo>
                <a:cubicBezTo>
                  <a:pt x="16130" y="14113"/>
                  <a:pt x="16138" y="14123"/>
                  <a:pt x="16144" y="14145"/>
                </a:cubicBezTo>
                <a:cubicBezTo>
                  <a:pt x="16149" y="14164"/>
                  <a:pt x="16153" y="14176"/>
                  <a:pt x="16156" y="14197"/>
                </a:cubicBezTo>
                <a:cubicBezTo>
                  <a:pt x="16160" y="14218"/>
                  <a:pt x="16157" y="14234"/>
                  <a:pt x="16160" y="14255"/>
                </a:cubicBezTo>
                <a:cubicBezTo>
                  <a:pt x="16160" y="14264"/>
                  <a:pt x="16164" y="14271"/>
                  <a:pt x="16166" y="14280"/>
                </a:cubicBezTo>
                <a:cubicBezTo>
                  <a:pt x="16170" y="14300"/>
                  <a:pt x="16174" y="14314"/>
                  <a:pt x="16179" y="14332"/>
                </a:cubicBezTo>
                <a:cubicBezTo>
                  <a:pt x="16182" y="14343"/>
                  <a:pt x="16187" y="14348"/>
                  <a:pt x="16191" y="14358"/>
                </a:cubicBezTo>
                <a:cubicBezTo>
                  <a:pt x="16196" y="14369"/>
                  <a:pt x="16199" y="14379"/>
                  <a:pt x="16204" y="14390"/>
                </a:cubicBezTo>
                <a:cubicBezTo>
                  <a:pt x="16208" y="14400"/>
                  <a:pt x="16212" y="14406"/>
                  <a:pt x="16216" y="14415"/>
                </a:cubicBezTo>
                <a:cubicBezTo>
                  <a:pt x="16220" y="14424"/>
                  <a:pt x="16222" y="14434"/>
                  <a:pt x="16226" y="14442"/>
                </a:cubicBezTo>
                <a:cubicBezTo>
                  <a:pt x="16235" y="14461"/>
                  <a:pt x="16244" y="14469"/>
                  <a:pt x="16254" y="14486"/>
                </a:cubicBezTo>
                <a:cubicBezTo>
                  <a:pt x="16264" y="14503"/>
                  <a:pt x="16268" y="14518"/>
                  <a:pt x="16276" y="14538"/>
                </a:cubicBezTo>
                <a:cubicBezTo>
                  <a:pt x="16280" y="14548"/>
                  <a:pt x="16285" y="14552"/>
                  <a:pt x="16289" y="14564"/>
                </a:cubicBezTo>
                <a:cubicBezTo>
                  <a:pt x="16291" y="14572"/>
                  <a:pt x="16293" y="14581"/>
                  <a:pt x="16295" y="14589"/>
                </a:cubicBezTo>
                <a:cubicBezTo>
                  <a:pt x="16302" y="14609"/>
                  <a:pt x="16311" y="14620"/>
                  <a:pt x="16320" y="14635"/>
                </a:cubicBezTo>
                <a:cubicBezTo>
                  <a:pt x="16330" y="14649"/>
                  <a:pt x="16338" y="14661"/>
                  <a:pt x="16345" y="14679"/>
                </a:cubicBezTo>
                <a:cubicBezTo>
                  <a:pt x="16349" y="14688"/>
                  <a:pt x="16355" y="14689"/>
                  <a:pt x="16358" y="14699"/>
                </a:cubicBezTo>
                <a:cubicBezTo>
                  <a:pt x="16360" y="14705"/>
                  <a:pt x="16360" y="14717"/>
                  <a:pt x="16361" y="14725"/>
                </a:cubicBezTo>
                <a:cubicBezTo>
                  <a:pt x="16366" y="14722"/>
                  <a:pt x="16369" y="14713"/>
                  <a:pt x="16374" y="14712"/>
                </a:cubicBezTo>
                <a:cubicBezTo>
                  <a:pt x="16378" y="14710"/>
                  <a:pt x="16382" y="14706"/>
                  <a:pt x="16386" y="14706"/>
                </a:cubicBezTo>
                <a:cubicBezTo>
                  <a:pt x="16397" y="14702"/>
                  <a:pt x="16403" y="14706"/>
                  <a:pt x="16414" y="14706"/>
                </a:cubicBezTo>
                <a:cubicBezTo>
                  <a:pt x="16424" y="14706"/>
                  <a:pt x="16431" y="14709"/>
                  <a:pt x="16440" y="14706"/>
                </a:cubicBezTo>
                <a:cubicBezTo>
                  <a:pt x="16446" y="14702"/>
                  <a:pt x="16449" y="14691"/>
                  <a:pt x="16452" y="14679"/>
                </a:cubicBezTo>
                <a:cubicBezTo>
                  <a:pt x="16455" y="14670"/>
                  <a:pt x="16461" y="14666"/>
                  <a:pt x="16462" y="14654"/>
                </a:cubicBezTo>
                <a:lnTo>
                  <a:pt x="16462" y="14628"/>
                </a:lnTo>
                <a:cubicBezTo>
                  <a:pt x="16463" y="14598"/>
                  <a:pt x="16460" y="14581"/>
                  <a:pt x="16462" y="14551"/>
                </a:cubicBezTo>
                <a:cubicBezTo>
                  <a:pt x="16462" y="14541"/>
                  <a:pt x="16465" y="14533"/>
                  <a:pt x="16465" y="14525"/>
                </a:cubicBezTo>
                <a:cubicBezTo>
                  <a:pt x="16466" y="14508"/>
                  <a:pt x="16467" y="14493"/>
                  <a:pt x="16468" y="14474"/>
                </a:cubicBezTo>
                <a:lnTo>
                  <a:pt x="16468" y="14447"/>
                </a:lnTo>
                <a:cubicBezTo>
                  <a:pt x="16468" y="14436"/>
                  <a:pt x="16472" y="14432"/>
                  <a:pt x="16474" y="14422"/>
                </a:cubicBezTo>
                <a:cubicBezTo>
                  <a:pt x="16477" y="14409"/>
                  <a:pt x="16482" y="14396"/>
                  <a:pt x="16490" y="14396"/>
                </a:cubicBezTo>
                <a:cubicBezTo>
                  <a:pt x="16497" y="14396"/>
                  <a:pt x="16502" y="14401"/>
                  <a:pt x="16509" y="14403"/>
                </a:cubicBezTo>
                <a:cubicBezTo>
                  <a:pt x="16514" y="14403"/>
                  <a:pt x="16516" y="14415"/>
                  <a:pt x="16521" y="14415"/>
                </a:cubicBezTo>
                <a:cubicBezTo>
                  <a:pt x="16528" y="14415"/>
                  <a:pt x="16529" y="14399"/>
                  <a:pt x="16534" y="14396"/>
                </a:cubicBezTo>
                <a:cubicBezTo>
                  <a:pt x="16533" y="14388"/>
                  <a:pt x="16535" y="14379"/>
                  <a:pt x="16534" y="14371"/>
                </a:cubicBezTo>
                <a:cubicBezTo>
                  <a:pt x="16532" y="14358"/>
                  <a:pt x="16529" y="14350"/>
                  <a:pt x="16525" y="14339"/>
                </a:cubicBezTo>
                <a:cubicBezTo>
                  <a:pt x="16521" y="14327"/>
                  <a:pt x="16518" y="14317"/>
                  <a:pt x="16512" y="14312"/>
                </a:cubicBezTo>
                <a:cubicBezTo>
                  <a:pt x="16508" y="14311"/>
                  <a:pt x="16503" y="14314"/>
                  <a:pt x="16499" y="14312"/>
                </a:cubicBezTo>
                <a:cubicBezTo>
                  <a:pt x="16495" y="14309"/>
                  <a:pt x="16492" y="14303"/>
                  <a:pt x="16487" y="14300"/>
                </a:cubicBezTo>
                <a:cubicBezTo>
                  <a:pt x="16488" y="14291"/>
                  <a:pt x="16485" y="14282"/>
                  <a:pt x="16487" y="14274"/>
                </a:cubicBezTo>
                <a:cubicBezTo>
                  <a:pt x="16490" y="14261"/>
                  <a:pt x="16495" y="14258"/>
                  <a:pt x="16499" y="14248"/>
                </a:cubicBezTo>
                <a:cubicBezTo>
                  <a:pt x="16496" y="14240"/>
                  <a:pt x="16497" y="14227"/>
                  <a:pt x="16493" y="14222"/>
                </a:cubicBezTo>
                <a:cubicBezTo>
                  <a:pt x="16489" y="14218"/>
                  <a:pt x="16485" y="14213"/>
                  <a:pt x="16481" y="14209"/>
                </a:cubicBezTo>
                <a:cubicBezTo>
                  <a:pt x="16477" y="14206"/>
                  <a:pt x="16472" y="14203"/>
                  <a:pt x="16468" y="14203"/>
                </a:cubicBezTo>
                <a:cubicBezTo>
                  <a:pt x="16462" y="14202"/>
                  <a:pt x="16459" y="14197"/>
                  <a:pt x="16452" y="14197"/>
                </a:cubicBezTo>
                <a:cubicBezTo>
                  <a:pt x="16446" y="14197"/>
                  <a:pt x="16442" y="14200"/>
                  <a:pt x="16436" y="14203"/>
                </a:cubicBezTo>
                <a:cubicBezTo>
                  <a:pt x="16432" y="14205"/>
                  <a:pt x="16427" y="14205"/>
                  <a:pt x="16424" y="14209"/>
                </a:cubicBezTo>
                <a:cubicBezTo>
                  <a:pt x="16421" y="14214"/>
                  <a:pt x="16422" y="14228"/>
                  <a:pt x="16421" y="14236"/>
                </a:cubicBezTo>
                <a:cubicBezTo>
                  <a:pt x="16419" y="14244"/>
                  <a:pt x="16418" y="14253"/>
                  <a:pt x="16418" y="14261"/>
                </a:cubicBezTo>
                <a:lnTo>
                  <a:pt x="16383" y="14261"/>
                </a:lnTo>
                <a:cubicBezTo>
                  <a:pt x="16382" y="14242"/>
                  <a:pt x="16380" y="14229"/>
                  <a:pt x="16380" y="14209"/>
                </a:cubicBezTo>
                <a:cubicBezTo>
                  <a:pt x="16380" y="14190"/>
                  <a:pt x="16382" y="14178"/>
                  <a:pt x="16383" y="14158"/>
                </a:cubicBezTo>
                <a:cubicBezTo>
                  <a:pt x="16379" y="14153"/>
                  <a:pt x="16378" y="14139"/>
                  <a:pt x="16374" y="14139"/>
                </a:cubicBezTo>
                <a:lnTo>
                  <a:pt x="16361" y="14139"/>
                </a:lnTo>
                <a:cubicBezTo>
                  <a:pt x="16350" y="14137"/>
                  <a:pt x="16343" y="14142"/>
                  <a:pt x="16333" y="14139"/>
                </a:cubicBezTo>
                <a:cubicBezTo>
                  <a:pt x="16327" y="14137"/>
                  <a:pt x="16326" y="14124"/>
                  <a:pt x="16320" y="14119"/>
                </a:cubicBezTo>
                <a:cubicBezTo>
                  <a:pt x="16315" y="14115"/>
                  <a:pt x="16313" y="14105"/>
                  <a:pt x="16308" y="14100"/>
                </a:cubicBezTo>
                <a:cubicBezTo>
                  <a:pt x="16302" y="14095"/>
                  <a:pt x="16296" y="14097"/>
                  <a:pt x="16292" y="14087"/>
                </a:cubicBezTo>
                <a:cubicBezTo>
                  <a:pt x="16289" y="14079"/>
                  <a:pt x="16289" y="14068"/>
                  <a:pt x="16289" y="14057"/>
                </a:cubicBezTo>
                <a:lnTo>
                  <a:pt x="16289" y="13927"/>
                </a:lnTo>
                <a:cubicBezTo>
                  <a:pt x="16275" y="13927"/>
                  <a:pt x="16267" y="13933"/>
                  <a:pt x="16254" y="13927"/>
                </a:cubicBezTo>
                <a:cubicBezTo>
                  <a:pt x="16250" y="13925"/>
                  <a:pt x="16246" y="13928"/>
                  <a:pt x="16242" y="13927"/>
                </a:cubicBezTo>
                <a:cubicBezTo>
                  <a:pt x="16235" y="13923"/>
                  <a:pt x="16233" y="13910"/>
                  <a:pt x="16229" y="13901"/>
                </a:cubicBezTo>
                <a:cubicBezTo>
                  <a:pt x="16226" y="13893"/>
                  <a:pt x="16219" y="13892"/>
                  <a:pt x="16216" y="13881"/>
                </a:cubicBezTo>
                <a:cubicBezTo>
                  <a:pt x="16215" y="13873"/>
                  <a:pt x="16215" y="13863"/>
                  <a:pt x="16213" y="13855"/>
                </a:cubicBezTo>
                <a:cubicBezTo>
                  <a:pt x="16212" y="13846"/>
                  <a:pt x="16208" y="13839"/>
                  <a:pt x="16207" y="13830"/>
                </a:cubicBezTo>
                <a:cubicBezTo>
                  <a:pt x="16206" y="13822"/>
                  <a:pt x="16208" y="13812"/>
                  <a:pt x="16207" y="13804"/>
                </a:cubicBezTo>
                <a:cubicBezTo>
                  <a:pt x="16206" y="13796"/>
                  <a:pt x="16207" y="13786"/>
                  <a:pt x="16207" y="13778"/>
                </a:cubicBezTo>
                <a:cubicBezTo>
                  <a:pt x="16206" y="13767"/>
                  <a:pt x="16200" y="13763"/>
                  <a:pt x="16197" y="13752"/>
                </a:cubicBezTo>
                <a:cubicBezTo>
                  <a:pt x="16193" y="13755"/>
                  <a:pt x="16190" y="13766"/>
                  <a:pt x="16185" y="13766"/>
                </a:cubicBezTo>
                <a:lnTo>
                  <a:pt x="16172" y="13766"/>
                </a:lnTo>
                <a:cubicBezTo>
                  <a:pt x="16163" y="13766"/>
                  <a:pt x="16156" y="13764"/>
                  <a:pt x="16147" y="13759"/>
                </a:cubicBezTo>
                <a:cubicBezTo>
                  <a:pt x="16141" y="13756"/>
                  <a:pt x="16137" y="13748"/>
                  <a:pt x="16132" y="13740"/>
                </a:cubicBezTo>
                <a:cubicBezTo>
                  <a:pt x="16126" y="13732"/>
                  <a:pt x="16123" y="13725"/>
                  <a:pt x="16119" y="13714"/>
                </a:cubicBezTo>
                <a:cubicBezTo>
                  <a:pt x="16116" y="13708"/>
                  <a:pt x="16118" y="13695"/>
                  <a:pt x="16116" y="13688"/>
                </a:cubicBezTo>
                <a:cubicBezTo>
                  <a:pt x="16113" y="13682"/>
                  <a:pt x="16106" y="13687"/>
                  <a:pt x="16103" y="13682"/>
                </a:cubicBezTo>
                <a:cubicBezTo>
                  <a:pt x="16098" y="13674"/>
                  <a:pt x="16098" y="13664"/>
                  <a:pt x="16094" y="13656"/>
                </a:cubicBezTo>
                <a:cubicBezTo>
                  <a:pt x="16090" y="13648"/>
                  <a:pt x="16088" y="13638"/>
                  <a:pt x="16084" y="13630"/>
                </a:cubicBezTo>
                <a:cubicBezTo>
                  <a:pt x="16080" y="13622"/>
                  <a:pt x="16076" y="13618"/>
                  <a:pt x="16072" y="13611"/>
                </a:cubicBezTo>
                <a:cubicBezTo>
                  <a:pt x="16067" y="13603"/>
                  <a:pt x="16065" y="13593"/>
                  <a:pt x="16059" y="13585"/>
                </a:cubicBezTo>
                <a:cubicBezTo>
                  <a:pt x="16053" y="13577"/>
                  <a:pt x="16048" y="13575"/>
                  <a:pt x="16043" y="13566"/>
                </a:cubicBezTo>
                <a:cubicBezTo>
                  <a:pt x="16040" y="13559"/>
                  <a:pt x="16041" y="13545"/>
                  <a:pt x="16037" y="13540"/>
                </a:cubicBezTo>
                <a:cubicBezTo>
                  <a:pt x="16029" y="13529"/>
                  <a:pt x="16021" y="13529"/>
                  <a:pt x="16012" y="13521"/>
                </a:cubicBezTo>
                <a:cubicBezTo>
                  <a:pt x="16008" y="13518"/>
                  <a:pt x="16002" y="13520"/>
                  <a:pt x="15999" y="13514"/>
                </a:cubicBezTo>
                <a:cubicBezTo>
                  <a:pt x="15997" y="13508"/>
                  <a:pt x="15998" y="13497"/>
                  <a:pt x="15996" y="13488"/>
                </a:cubicBezTo>
                <a:cubicBezTo>
                  <a:pt x="15995" y="13480"/>
                  <a:pt x="15997" y="13471"/>
                  <a:pt x="15996" y="13463"/>
                </a:cubicBezTo>
                <a:cubicBezTo>
                  <a:pt x="15995" y="13455"/>
                  <a:pt x="15987" y="13461"/>
                  <a:pt x="15984" y="13457"/>
                </a:cubicBezTo>
                <a:cubicBezTo>
                  <a:pt x="15978" y="13447"/>
                  <a:pt x="15976" y="13437"/>
                  <a:pt x="15971" y="13424"/>
                </a:cubicBezTo>
                <a:cubicBezTo>
                  <a:pt x="15964" y="13404"/>
                  <a:pt x="15960" y="13390"/>
                  <a:pt x="15955" y="13366"/>
                </a:cubicBezTo>
                <a:cubicBezTo>
                  <a:pt x="15940" y="13366"/>
                  <a:pt x="15923" y="13395"/>
                  <a:pt x="15908" y="13392"/>
                </a:cubicBezTo>
                <a:cubicBezTo>
                  <a:pt x="15903" y="13392"/>
                  <a:pt x="15899" y="13394"/>
                  <a:pt x="15895" y="13392"/>
                </a:cubicBezTo>
                <a:cubicBezTo>
                  <a:pt x="15890" y="13389"/>
                  <a:pt x="15888" y="13378"/>
                  <a:pt x="15883" y="13373"/>
                </a:cubicBezTo>
                <a:cubicBezTo>
                  <a:pt x="15879" y="13370"/>
                  <a:pt x="15874" y="13370"/>
                  <a:pt x="15870" y="13366"/>
                </a:cubicBezTo>
                <a:cubicBezTo>
                  <a:pt x="15859" y="13355"/>
                  <a:pt x="15857" y="13334"/>
                  <a:pt x="15845" y="13327"/>
                </a:cubicBezTo>
                <a:cubicBezTo>
                  <a:pt x="15840" y="13326"/>
                  <a:pt x="15838" y="13315"/>
                  <a:pt x="15833" y="13315"/>
                </a:cubicBezTo>
                <a:close/>
                <a:moveTo>
                  <a:pt x="15870" y="13640"/>
                </a:moveTo>
                <a:cubicBezTo>
                  <a:pt x="15870" y="13652"/>
                  <a:pt x="15867" y="13657"/>
                  <a:pt x="15867" y="13668"/>
                </a:cubicBezTo>
                <a:cubicBezTo>
                  <a:pt x="15867" y="13679"/>
                  <a:pt x="15872" y="13683"/>
                  <a:pt x="15873" y="13693"/>
                </a:cubicBezTo>
                <a:cubicBezTo>
                  <a:pt x="15874" y="13700"/>
                  <a:pt x="15874" y="13710"/>
                  <a:pt x="15876" y="13718"/>
                </a:cubicBezTo>
                <a:cubicBezTo>
                  <a:pt x="15877" y="13726"/>
                  <a:pt x="15876" y="13739"/>
                  <a:pt x="15879" y="13743"/>
                </a:cubicBezTo>
                <a:cubicBezTo>
                  <a:pt x="15885" y="13755"/>
                  <a:pt x="15895" y="13748"/>
                  <a:pt x="15904" y="13750"/>
                </a:cubicBezTo>
                <a:lnTo>
                  <a:pt x="15907" y="13724"/>
                </a:lnTo>
                <a:cubicBezTo>
                  <a:pt x="15899" y="13712"/>
                  <a:pt x="15886" y="13707"/>
                  <a:pt x="15886" y="13684"/>
                </a:cubicBezTo>
                <a:cubicBezTo>
                  <a:pt x="15886" y="13675"/>
                  <a:pt x="15884" y="13668"/>
                  <a:pt x="15882" y="13660"/>
                </a:cubicBezTo>
                <a:lnTo>
                  <a:pt x="15870" y="13640"/>
                </a:lnTo>
                <a:close/>
                <a:moveTo>
                  <a:pt x="17825" y="13698"/>
                </a:moveTo>
                <a:cubicBezTo>
                  <a:pt x="17818" y="13717"/>
                  <a:pt x="17812" y="13732"/>
                  <a:pt x="17803" y="13749"/>
                </a:cubicBezTo>
                <a:cubicBezTo>
                  <a:pt x="17798" y="13759"/>
                  <a:pt x="17796" y="13769"/>
                  <a:pt x="17790" y="13775"/>
                </a:cubicBezTo>
                <a:cubicBezTo>
                  <a:pt x="17786" y="13780"/>
                  <a:pt x="17783" y="13790"/>
                  <a:pt x="17778" y="13794"/>
                </a:cubicBezTo>
                <a:cubicBezTo>
                  <a:pt x="17774" y="13798"/>
                  <a:pt x="17769" y="13790"/>
                  <a:pt x="17765" y="13794"/>
                </a:cubicBezTo>
                <a:cubicBezTo>
                  <a:pt x="17762" y="13799"/>
                  <a:pt x="17763" y="13812"/>
                  <a:pt x="17762" y="13820"/>
                </a:cubicBezTo>
                <a:lnTo>
                  <a:pt x="17762" y="13833"/>
                </a:lnTo>
                <a:cubicBezTo>
                  <a:pt x="17762" y="13858"/>
                  <a:pt x="17769" y="13872"/>
                  <a:pt x="17769" y="13897"/>
                </a:cubicBezTo>
                <a:cubicBezTo>
                  <a:pt x="17769" y="13907"/>
                  <a:pt x="17765" y="13913"/>
                  <a:pt x="17765" y="13923"/>
                </a:cubicBezTo>
                <a:cubicBezTo>
                  <a:pt x="17765" y="13942"/>
                  <a:pt x="17768" y="13956"/>
                  <a:pt x="17765" y="13975"/>
                </a:cubicBezTo>
                <a:cubicBezTo>
                  <a:pt x="17764" y="13986"/>
                  <a:pt x="17758" y="13989"/>
                  <a:pt x="17756" y="14000"/>
                </a:cubicBezTo>
                <a:cubicBezTo>
                  <a:pt x="17753" y="14018"/>
                  <a:pt x="17748" y="14031"/>
                  <a:pt x="17748" y="14050"/>
                </a:cubicBezTo>
                <a:cubicBezTo>
                  <a:pt x="17748" y="14062"/>
                  <a:pt x="17749" y="14066"/>
                  <a:pt x="17750" y="14078"/>
                </a:cubicBezTo>
                <a:cubicBezTo>
                  <a:pt x="17750" y="14097"/>
                  <a:pt x="17748" y="14110"/>
                  <a:pt x="17748" y="14129"/>
                </a:cubicBezTo>
                <a:cubicBezTo>
                  <a:pt x="17754" y="14131"/>
                  <a:pt x="17757" y="14128"/>
                  <a:pt x="17762" y="14129"/>
                </a:cubicBezTo>
                <a:cubicBezTo>
                  <a:pt x="17768" y="14131"/>
                  <a:pt x="17769" y="14142"/>
                  <a:pt x="17775" y="14142"/>
                </a:cubicBezTo>
                <a:cubicBezTo>
                  <a:pt x="17784" y="14142"/>
                  <a:pt x="17790" y="14134"/>
                  <a:pt x="17800" y="14129"/>
                </a:cubicBezTo>
                <a:cubicBezTo>
                  <a:pt x="17801" y="14105"/>
                  <a:pt x="17803" y="14092"/>
                  <a:pt x="17803" y="14068"/>
                </a:cubicBezTo>
                <a:cubicBezTo>
                  <a:pt x="17803" y="14039"/>
                  <a:pt x="17801" y="14023"/>
                  <a:pt x="17800" y="13994"/>
                </a:cubicBezTo>
                <a:cubicBezTo>
                  <a:pt x="17802" y="13994"/>
                  <a:pt x="17804" y="13988"/>
                  <a:pt x="17806" y="13988"/>
                </a:cubicBezTo>
                <a:cubicBezTo>
                  <a:pt x="17824" y="13986"/>
                  <a:pt x="17833" y="13986"/>
                  <a:pt x="17850" y="13988"/>
                </a:cubicBezTo>
                <a:cubicBezTo>
                  <a:pt x="17855" y="13988"/>
                  <a:pt x="17858" y="13992"/>
                  <a:pt x="17863" y="13994"/>
                </a:cubicBezTo>
                <a:cubicBezTo>
                  <a:pt x="17864" y="13976"/>
                  <a:pt x="17866" y="13969"/>
                  <a:pt x="17866" y="13951"/>
                </a:cubicBezTo>
                <a:cubicBezTo>
                  <a:pt x="17866" y="13933"/>
                  <a:pt x="17861" y="13925"/>
                  <a:pt x="17857" y="13910"/>
                </a:cubicBezTo>
                <a:cubicBezTo>
                  <a:pt x="17854" y="13902"/>
                  <a:pt x="17844" y="13909"/>
                  <a:pt x="17844" y="13897"/>
                </a:cubicBezTo>
                <a:cubicBezTo>
                  <a:pt x="17844" y="13888"/>
                  <a:pt x="17847" y="13881"/>
                  <a:pt x="17847" y="13872"/>
                </a:cubicBezTo>
                <a:cubicBezTo>
                  <a:pt x="17846" y="13859"/>
                  <a:pt x="17847" y="13852"/>
                  <a:pt x="17847" y="13839"/>
                </a:cubicBezTo>
                <a:cubicBezTo>
                  <a:pt x="17842" y="13838"/>
                  <a:pt x="17839" y="13833"/>
                  <a:pt x="17835" y="13833"/>
                </a:cubicBezTo>
                <a:cubicBezTo>
                  <a:pt x="17825" y="13833"/>
                  <a:pt x="17819" y="13838"/>
                  <a:pt x="17809" y="13839"/>
                </a:cubicBezTo>
                <a:lnTo>
                  <a:pt x="17809" y="13802"/>
                </a:lnTo>
                <a:cubicBezTo>
                  <a:pt x="17809" y="13791"/>
                  <a:pt x="17811" y="13785"/>
                  <a:pt x="17812" y="13775"/>
                </a:cubicBezTo>
                <a:cubicBezTo>
                  <a:pt x="17815" y="13764"/>
                  <a:pt x="17823" y="13767"/>
                  <a:pt x="17825" y="13756"/>
                </a:cubicBezTo>
                <a:cubicBezTo>
                  <a:pt x="17827" y="13748"/>
                  <a:pt x="17828" y="13739"/>
                  <a:pt x="17828" y="13730"/>
                </a:cubicBezTo>
                <a:cubicBezTo>
                  <a:pt x="17828" y="13717"/>
                  <a:pt x="17825" y="13711"/>
                  <a:pt x="17825" y="13698"/>
                </a:cubicBezTo>
                <a:close/>
                <a:moveTo>
                  <a:pt x="15938" y="13832"/>
                </a:moveTo>
                <a:cubicBezTo>
                  <a:pt x="15937" y="13841"/>
                  <a:pt x="15934" y="13846"/>
                  <a:pt x="15933" y="13855"/>
                </a:cubicBezTo>
                <a:cubicBezTo>
                  <a:pt x="15933" y="13854"/>
                  <a:pt x="15932" y="13852"/>
                  <a:pt x="15932" y="13851"/>
                </a:cubicBezTo>
                <a:cubicBezTo>
                  <a:pt x="15932" y="13851"/>
                  <a:pt x="15932" y="13855"/>
                  <a:pt x="15933" y="13857"/>
                </a:cubicBezTo>
                <a:cubicBezTo>
                  <a:pt x="15933" y="13857"/>
                  <a:pt x="15932" y="13857"/>
                  <a:pt x="15932" y="13858"/>
                </a:cubicBezTo>
                <a:cubicBezTo>
                  <a:pt x="15932" y="13862"/>
                  <a:pt x="15932" y="13866"/>
                  <a:pt x="15932" y="13870"/>
                </a:cubicBezTo>
                <a:cubicBezTo>
                  <a:pt x="15937" y="13888"/>
                  <a:pt x="15943" y="13901"/>
                  <a:pt x="15951" y="13916"/>
                </a:cubicBezTo>
                <a:cubicBezTo>
                  <a:pt x="15956" y="13925"/>
                  <a:pt x="15961" y="13932"/>
                  <a:pt x="15967" y="13942"/>
                </a:cubicBezTo>
                <a:cubicBezTo>
                  <a:pt x="15971" y="13948"/>
                  <a:pt x="15976" y="13951"/>
                  <a:pt x="15979" y="13961"/>
                </a:cubicBezTo>
                <a:cubicBezTo>
                  <a:pt x="15984" y="13974"/>
                  <a:pt x="15986" y="13985"/>
                  <a:pt x="15989" y="14000"/>
                </a:cubicBezTo>
                <a:cubicBezTo>
                  <a:pt x="15989" y="13996"/>
                  <a:pt x="15992" y="13991"/>
                  <a:pt x="15992" y="13987"/>
                </a:cubicBezTo>
                <a:lnTo>
                  <a:pt x="15992" y="13963"/>
                </a:lnTo>
                <a:cubicBezTo>
                  <a:pt x="15992" y="13942"/>
                  <a:pt x="15991" y="13925"/>
                  <a:pt x="15986" y="13909"/>
                </a:cubicBezTo>
                <a:cubicBezTo>
                  <a:pt x="15983" y="13900"/>
                  <a:pt x="15976" y="13898"/>
                  <a:pt x="15973" y="13890"/>
                </a:cubicBezTo>
                <a:cubicBezTo>
                  <a:pt x="15965" y="13872"/>
                  <a:pt x="15961" y="13852"/>
                  <a:pt x="15951" y="13839"/>
                </a:cubicBezTo>
                <a:cubicBezTo>
                  <a:pt x="15947" y="13834"/>
                  <a:pt x="15942" y="13835"/>
                  <a:pt x="15938" y="13832"/>
                </a:cubicBezTo>
                <a:close/>
                <a:moveTo>
                  <a:pt x="17613" y="13832"/>
                </a:moveTo>
                <a:cubicBezTo>
                  <a:pt x="17608" y="13832"/>
                  <a:pt x="17604" y="13834"/>
                  <a:pt x="17598" y="13839"/>
                </a:cubicBezTo>
                <a:cubicBezTo>
                  <a:pt x="17594" y="13842"/>
                  <a:pt x="17597" y="13857"/>
                  <a:pt x="17595" y="13865"/>
                </a:cubicBezTo>
                <a:lnTo>
                  <a:pt x="17385" y="13865"/>
                </a:lnTo>
                <a:cubicBezTo>
                  <a:pt x="17371" y="13865"/>
                  <a:pt x="17371" y="13900"/>
                  <a:pt x="17359" y="13910"/>
                </a:cubicBezTo>
                <a:cubicBezTo>
                  <a:pt x="17350" y="13916"/>
                  <a:pt x="17343" y="13915"/>
                  <a:pt x="17334" y="13916"/>
                </a:cubicBezTo>
                <a:cubicBezTo>
                  <a:pt x="17318" y="13918"/>
                  <a:pt x="17308" y="13921"/>
                  <a:pt x="17296" y="13936"/>
                </a:cubicBezTo>
                <a:cubicBezTo>
                  <a:pt x="17291" y="13941"/>
                  <a:pt x="17289" y="13952"/>
                  <a:pt x="17286" y="13961"/>
                </a:cubicBezTo>
                <a:cubicBezTo>
                  <a:pt x="17282" y="13974"/>
                  <a:pt x="17280" y="13986"/>
                  <a:pt x="17280" y="14001"/>
                </a:cubicBezTo>
                <a:cubicBezTo>
                  <a:pt x="17280" y="14016"/>
                  <a:pt x="17282" y="14024"/>
                  <a:pt x="17283" y="14039"/>
                </a:cubicBezTo>
                <a:cubicBezTo>
                  <a:pt x="17298" y="14024"/>
                  <a:pt x="17307" y="14015"/>
                  <a:pt x="17321" y="14000"/>
                </a:cubicBezTo>
                <a:cubicBezTo>
                  <a:pt x="17325" y="13997"/>
                  <a:pt x="17330" y="13998"/>
                  <a:pt x="17334" y="13994"/>
                </a:cubicBezTo>
                <a:cubicBezTo>
                  <a:pt x="17338" y="13989"/>
                  <a:pt x="17338" y="13974"/>
                  <a:pt x="17343" y="13968"/>
                </a:cubicBezTo>
                <a:cubicBezTo>
                  <a:pt x="17347" y="13963"/>
                  <a:pt x="17351" y="13960"/>
                  <a:pt x="17355" y="13955"/>
                </a:cubicBezTo>
                <a:cubicBezTo>
                  <a:pt x="17360" y="13950"/>
                  <a:pt x="17363" y="13945"/>
                  <a:pt x="17368" y="13942"/>
                </a:cubicBezTo>
                <a:cubicBezTo>
                  <a:pt x="17372" y="13939"/>
                  <a:pt x="17377" y="13944"/>
                  <a:pt x="17381" y="13942"/>
                </a:cubicBezTo>
                <a:cubicBezTo>
                  <a:pt x="17387" y="13937"/>
                  <a:pt x="17388" y="13926"/>
                  <a:pt x="17393" y="13916"/>
                </a:cubicBezTo>
                <a:lnTo>
                  <a:pt x="17418" y="13929"/>
                </a:lnTo>
                <a:lnTo>
                  <a:pt x="17496" y="13929"/>
                </a:lnTo>
                <a:cubicBezTo>
                  <a:pt x="17502" y="13929"/>
                  <a:pt x="17505" y="13932"/>
                  <a:pt x="17510" y="13936"/>
                </a:cubicBezTo>
                <a:cubicBezTo>
                  <a:pt x="17514" y="13939"/>
                  <a:pt x="17518" y="13945"/>
                  <a:pt x="17522" y="13948"/>
                </a:cubicBezTo>
                <a:cubicBezTo>
                  <a:pt x="17529" y="13955"/>
                  <a:pt x="17532" y="13975"/>
                  <a:pt x="17541" y="13975"/>
                </a:cubicBezTo>
                <a:cubicBezTo>
                  <a:pt x="17548" y="13975"/>
                  <a:pt x="17554" y="13972"/>
                  <a:pt x="17560" y="13968"/>
                </a:cubicBezTo>
                <a:cubicBezTo>
                  <a:pt x="17565" y="13965"/>
                  <a:pt x="17568" y="13960"/>
                  <a:pt x="17573" y="13955"/>
                </a:cubicBezTo>
                <a:cubicBezTo>
                  <a:pt x="17577" y="13950"/>
                  <a:pt x="17576" y="13934"/>
                  <a:pt x="17582" y="13929"/>
                </a:cubicBezTo>
                <a:cubicBezTo>
                  <a:pt x="17586" y="13926"/>
                  <a:pt x="17591" y="13932"/>
                  <a:pt x="17595" y="13929"/>
                </a:cubicBezTo>
                <a:lnTo>
                  <a:pt x="17607" y="13916"/>
                </a:lnTo>
                <a:cubicBezTo>
                  <a:pt x="17613" y="13912"/>
                  <a:pt x="17613" y="13900"/>
                  <a:pt x="17617" y="13891"/>
                </a:cubicBezTo>
                <a:cubicBezTo>
                  <a:pt x="17624" y="13873"/>
                  <a:pt x="17627" y="13857"/>
                  <a:pt x="17629" y="13833"/>
                </a:cubicBezTo>
                <a:cubicBezTo>
                  <a:pt x="17623" y="13833"/>
                  <a:pt x="17618" y="13832"/>
                  <a:pt x="17613" y="13832"/>
                </a:cubicBezTo>
                <a:close/>
                <a:moveTo>
                  <a:pt x="17941" y="13949"/>
                </a:moveTo>
                <a:cubicBezTo>
                  <a:pt x="17938" y="13954"/>
                  <a:pt x="17941" y="13967"/>
                  <a:pt x="17938" y="13975"/>
                </a:cubicBezTo>
                <a:cubicBezTo>
                  <a:pt x="17933" y="13994"/>
                  <a:pt x="17931" y="14007"/>
                  <a:pt x="17926" y="14027"/>
                </a:cubicBezTo>
                <a:cubicBezTo>
                  <a:pt x="17934" y="14038"/>
                  <a:pt x="17941" y="14051"/>
                  <a:pt x="17951" y="14059"/>
                </a:cubicBezTo>
                <a:cubicBezTo>
                  <a:pt x="17955" y="14062"/>
                  <a:pt x="17968" y="14057"/>
                  <a:pt x="17973" y="14059"/>
                </a:cubicBezTo>
                <a:cubicBezTo>
                  <a:pt x="17983" y="14038"/>
                  <a:pt x="17992" y="14023"/>
                  <a:pt x="17992" y="13994"/>
                </a:cubicBezTo>
                <a:cubicBezTo>
                  <a:pt x="17992" y="13978"/>
                  <a:pt x="17985" y="13968"/>
                  <a:pt x="17979" y="13962"/>
                </a:cubicBezTo>
                <a:cubicBezTo>
                  <a:pt x="17974" y="13957"/>
                  <a:pt x="17972" y="13949"/>
                  <a:pt x="17967" y="13949"/>
                </a:cubicBezTo>
                <a:lnTo>
                  <a:pt x="17954" y="13949"/>
                </a:lnTo>
                <a:cubicBezTo>
                  <a:pt x="17949" y="13949"/>
                  <a:pt x="17945" y="13944"/>
                  <a:pt x="17941" y="13949"/>
                </a:cubicBezTo>
                <a:close/>
                <a:moveTo>
                  <a:pt x="18102" y="14043"/>
                </a:moveTo>
                <a:cubicBezTo>
                  <a:pt x="18091" y="14043"/>
                  <a:pt x="18083" y="14046"/>
                  <a:pt x="18074" y="14056"/>
                </a:cubicBezTo>
                <a:cubicBezTo>
                  <a:pt x="18068" y="14061"/>
                  <a:pt x="18067" y="14072"/>
                  <a:pt x="18061" y="14075"/>
                </a:cubicBezTo>
                <a:cubicBezTo>
                  <a:pt x="18052" y="14080"/>
                  <a:pt x="18045" y="14082"/>
                  <a:pt x="18036" y="14082"/>
                </a:cubicBezTo>
                <a:cubicBezTo>
                  <a:pt x="18026" y="14082"/>
                  <a:pt x="18020" y="14080"/>
                  <a:pt x="18011" y="14082"/>
                </a:cubicBezTo>
                <a:cubicBezTo>
                  <a:pt x="18004" y="14082"/>
                  <a:pt x="18000" y="14088"/>
                  <a:pt x="17995" y="14094"/>
                </a:cubicBezTo>
                <a:cubicBezTo>
                  <a:pt x="17990" y="14100"/>
                  <a:pt x="17986" y="14104"/>
                  <a:pt x="17982" y="14113"/>
                </a:cubicBezTo>
                <a:lnTo>
                  <a:pt x="17986" y="14101"/>
                </a:lnTo>
                <a:cubicBezTo>
                  <a:pt x="17979" y="14103"/>
                  <a:pt x="17975" y="14098"/>
                  <a:pt x="17970" y="14101"/>
                </a:cubicBezTo>
                <a:cubicBezTo>
                  <a:pt x="17960" y="14108"/>
                  <a:pt x="17954" y="14117"/>
                  <a:pt x="17945" y="14127"/>
                </a:cubicBezTo>
                <a:lnTo>
                  <a:pt x="17948" y="14152"/>
                </a:lnTo>
                <a:cubicBezTo>
                  <a:pt x="17951" y="14154"/>
                  <a:pt x="17957" y="14155"/>
                  <a:pt x="17960" y="14158"/>
                </a:cubicBezTo>
                <a:cubicBezTo>
                  <a:pt x="17965" y="14162"/>
                  <a:pt x="17968" y="14168"/>
                  <a:pt x="17973" y="14172"/>
                </a:cubicBezTo>
                <a:cubicBezTo>
                  <a:pt x="17978" y="14175"/>
                  <a:pt x="17981" y="14183"/>
                  <a:pt x="17986" y="14185"/>
                </a:cubicBezTo>
                <a:cubicBezTo>
                  <a:pt x="17990" y="14186"/>
                  <a:pt x="17994" y="14185"/>
                  <a:pt x="17998" y="14185"/>
                </a:cubicBezTo>
                <a:cubicBezTo>
                  <a:pt x="18003" y="14186"/>
                  <a:pt x="18008" y="14180"/>
                  <a:pt x="18014" y="14185"/>
                </a:cubicBezTo>
                <a:cubicBezTo>
                  <a:pt x="18019" y="14190"/>
                  <a:pt x="18022" y="14197"/>
                  <a:pt x="18026" y="14204"/>
                </a:cubicBezTo>
                <a:cubicBezTo>
                  <a:pt x="18029" y="14207"/>
                  <a:pt x="18028" y="14222"/>
                  <a:pt x="18029" y="14230"/>
                </a:cubicBezTo>
                <a:cubicBezTo>
                  <a:pt x="18032" y="14241"/>
                  <a:pt x="18033" y="14259"/>
                  <a:pt x="18039" y="14262"/>
                </a:cubicBezTo>
                <a:cubicBezTo>
                  <a:pt x="18043" y="14264"/>
                  <a:pt x="18047" y="14262"/>
                  <a:pt x="18052" y="14262"/>
                </a:cubicBezTo>
                <a:lnTo>
                  <a:pt x="18064" y="14262"/>
                </a:lnTo>
                <a:cubicBezTo>
                  <a:pt x="18071" y="14262"/>
                  <a:pt x="18076" y="14252"/>
                  <a:pt x="18083" y="14252"/>
                </a:cubicBezTo>
                <a:cubicBezTo>
                  <a:pt x="18086" y="14252"/>
                  <a:pt x="18086" y="14243"/>
                  <a:pt x="18089" y="14243"/>
                </a:cubicBezTo>
                <a:cubicBezTo>
                  <a:pt x="18094" y="14243"/>
                  <a:pt x="18097" y="14249"/>
                  <a:pt x="18102" y="14249"/>
                </a:cubicBezTo>
                <a:cubicBezTo>
                  <a:pt x="18107" y="14249"/>
                  <a:pt x="18110" y="14255"/>
                  <a:pt x="18115" y="14255"/>
                </a:cubicBezTo>
                <a:cubicBezTo>
                  <a:pt x="18122" y="14257"/>
                  <a:pt x="18127" y="14255"/>
                  <a:pt x="18135" y="14255"/>
                </a:cubicBezTo>
                <a:cubicBezTo>
                  <a:pt x="18143" y="14255"/>
                  <a:pt x="18148" y="14257"/>
                  <a:pt x="18156" y="14255"/>
                </a:cubicBezTo>
                <a:cubicBezTo>
                  <a:pt x="18161" y="14254"/>
                  <a:pt x="18162" y="14241"/>
                  <a:pt x="18168" y="14236"/>
                </a:cubicBezTo>
                <a:cubicBezTo>
                  <a:pt x="18166" y="14228"/>
                  <a:pt x="18167" y="14217"/>
                  <a:pt x="18165" y="14210"/>
                </a:cubicBezTo>
                <a:cubicBezTo>
                  <a:pt x="18162" y="14203"/>
                  <a:pt x="18155" y="14207"/>
                  <a:pt x="18152" y="14197"/>
                </a:cubicBezTo>
                <a:cubicBezTo>
                  <a:pt x="18146" y="14170"/>
                  <a:pt x="18153" y="14151"/>
                  <a:pt x="18152" y="14120"/>
                </a:cubicBezTo>
                <a:cubicBezTo>
                  <a:pt x="18152" y="14107"/>
                  <a:pt x="18155" y="14099"/>
                  <a:pt x="18152" y="14088"/>
                </a:cubicBezTo>
                <a:cubicBezTo>
                  <a:pt x="18150" y="14076"/>
                  <a:pt x="18147" y="14070"/>
                  <a:pt x="18143" y="14062"/>
                </a:cubicBezTo>
                <a:cubicBezTo>
                  <a:pt x="18140" y="14057"/>
                  <a:pt x="18134" y="14059"/>
                  <a:pt x="18130" y="14056"/>
                </a:cubicBezTo>
                <a:cubicBezTo>
                  <a:pt x="18121" y="14046"/>
                  <a:pt x="18113" y="14043"/>
                  <a:pt x="18102" y="14043"/>
                </a:cubicBezTo>
                <a:close/>
                <a:moveTo>
                  <a:pt x="17453" y="14063"/>
                </a:moveTo>
                <a:cubicBezTo>
                  <a:pt x="17449" y="14066"/>
                  <a:pt x="17445" y="14071"/>
                  <a:pt x="17441" y="14076"/>
                </a:cubicBezTo>
                <a:cubicBezTo>
                  <a:pt x="17435" y="14081"/>
                  <a:pt x="17435" y="14094"/>
                  <a:pt x="17431" y="14101"/>
                </a:cubicBezTo>
                <a:cubicBezTo>
                  <a:pt x="17419" y="14126"/>
                  <a:pt x="17410" y="14148"/>
                  <a:pt x="17393" y="14153"/>
                </a:cubicBezTo>
                <a:cubicBezTo>
                  <a:pt x="17385" y="14156"/>
                  <a:pt x="17377" y="14150"/>
                  <a:pt x="17368" y="14146"/>
                </a:cubicBezTo>
                <a:cubicBezTo>
                  <a:pt x="17364" y="14145"/>
                  <a:pt x="17360" y="14142"/>
                  <a:pt x="17356" y="14140"/>
                </a:cubicBezTo>
                <a:cubicBezTo>
                  <a:pt x="17346" y="14135"/>
                  <a:pt x="17340" y="14127"/>
                  <a:pt x="17331" y="14121"/>
                </a:cubicBezTo>
                <a:cubicBezTo>
                  <a:pt x="17327" y="14119"/>
                  <a:pt x="17325" y="14108"/>
                  <a:pt x="17321" y="14108"/>
                </a:cubicBezTo>
                <a:lnTo>
                  <a:pt x="17309" y="14108"/>
                </a:lnTo>
                <a:cubicBezTo>
                  <a:pt x="17302" y="14110"/>
                  <a:pt x="17300" y="14122"/>
                  <a:pt x="17296" y="14133"/>
                </a:cubicBezTo>
                <a:cubicBezTo>
                  <a:pt x="17290" y="14151"/>
                  <a:pt x="17284" y="14164"/>
                  <a:pt x="17280" y="14185"/>
                </a:cubicBezTo>
                <a:cubicBezTo>
                  <a:pt x="17278" y="14197"/>
                  <a:pt x="17281" y="14211"/>
                  <a:pt x="17280" y="14224"/>
                </a:cubicBezTo>
                <a:cubicBezTo>
                  <a:pt x="17279" y="14233"/>
                  <a:pt x="17274" y="14238"/>
                  <a:pt x="17274" y="14249"/>
                </a:cubicBezTo>
                <a:cubicBezTo>
                  <a:pt x="17274" y="14259"/>
                  <a:pt x="17275" y="14267"/>
                  <a:pt x="17274" y="14275"/>
                </a:cubicBezTo>
                <a:cubicBezTo>
                  <a:pt x="17273" y="14283"/>
                  <a:pt x="17276" y="14293"/>
                  <a:pt x="17274" y="14301"/>
                </a:cubicBezTo>
                <a:cubicBezTo>
                  <a:pt x="17271" y="14311"/>
                  <a:pt x="17266" y="14313"/>
                  <a:pt x="17262" y="14320"/>
                </a:cubicBezTo>
                <a:cubicBezTo>
                  <a:pt x="17258" y="14323"/>
                  <a:pt x="17252" y="14315"/>
                  <a:pt x="17249" y="14320"/>
                </a:cubicBezTo>
                <a:cubicBezTo>
                  <a:pt x="17244" y="14326"/>
                  <a:pt x="17242" y="14336"/>
                  <a:pt x="17239" y="14346"/>
                </a:cubicBezTo>
                <a:cubicBezTo>
                  <a:pt x="17235" y="14357"/>
                  <a:pt x="17233" y="14368"/>
                  <a:pt x="17233" y="14385"/>
                </a:cubicBezTo>
                <a:cubicBezTo>
                  <a:pt x="17233" y="14404"/>
                  <a:pt x="17239" y="14420"/>
                  <a:pt x="17246" y="14430"/>
                </a:cubicBezTo>
                <a:cubicBezTo>
                  <a:pt x="17249" y="14433"/>
                  <a:pt x="17254" y="14435"/>
                  <a:pt x="17258" y="14436"/>
                </a:cubicBezTo>
                <a:cubicBezTo>
                  <a:pt x="17263" y="14439"/>
                  <a:pt x="17266" y="14447"/>
                  <a:pt x="17271" y="14449"/>
                </a:cubicBezTo>
                <a:cubicBezTo>
                  <a:pt x="17279" y="14452"/>
                  <a:pt x="17287" y="14449"/>
                  <a:pt x="17296" y="14449"/>
                </a:cubicBezTo>
                <a:cubicBezTo>
                  <a:pt x="17296" y="14462"/>
                  <a:pt x="17299" y="14470"/>
                  <a:pt x="17299" y="14483"/>
                </a:cubicBezTo>
                <a:cubicBezTo>
                  <a:pt x="17299" y="14504"/>
                  <a:pt x="17293" y="14513"/>
                  <a:pt x="17290" y="14533"/>
                </a:cubicBezTo>
                <a:cubicBezTo>
                  <a:pt x="17288" y="14542"/>
                  <a:pt x="17284" y="14549"/>
                  <a:pt x="17284" y="14558"/>
                </a:cubicBezTo>
                <a:cubicBezTo>
                  <a:pt x="17283" y="14568"/>
                  <a:pt x="17284" y="14576"/>
                  <a:pt x="17284" y="14588"/>
                </a:cubicBezTo>
                <a:cubicBezTo>
                  <a:pt x="17284" y="14599"/>
                  <a:pt x="17283" y="14606"/>
                  <a:pt x="17284" y="14616"/>
                </a:cubicBezTo>
                <a:cubicBezTo>
                  <a:pt x="17284" y="14628"/>
                  <a:pt x="17291" y="14631"/>
                  <a:pt x="17293" y="14642"/>
                </a:cubicBezTo>
                <a:cubicBezTo>
                  <a:pt x="17294" y="14653"/>
                  <a:pt x="17295" y="14663"/>
                  <a:pt x="17296" y="14674"/>
                </a:cubicBezTo>
                <a:cubicBezTo>
                  <a:pt x="17298" y="14684"/>
                  <a:pt x="17301" y="14691"/>
                  <a:pt x="17302" y="14700"/>
                </a:cubicBezTo>
                <a:cubicBezTo>
                  <a:pt x="17307" y="14694"/>
                  <a:pt x="17312" y="14689"/>
                  <a:pt x="17315" y="14680"/>
                </a:cubicBezTo>
                <a:cubicBezTo>
                  <a:pt x="17318" y="14673"/>
                  <a:pt x="17326" y="14673"/>
                  <a:pt x="17327" y="14662"/>
                </a:cubicBezTo>
                <a:cubicBezTo>
                  <a:pt x="17331" y="14641"/>
                  <a:pt x="17331" y="14626"/>
                  <a:pt x="17331" y="14604"/>
                </a:cubicBezTo>
                <a:cubicBezTo>
                  <a:pt x="17331" y="14585"/>
                  <a:pt x="17330" y="14571"/>
                  <a:pt x="17331" y="14552"/>
                </a:cubicBezTo>
                <a:cubicBezTo>
                  <a:pt x="17331" y="14541"/>
                  <a:pt x="17337" y="14536"/>
                  <a:pt x="17337" y="14525"/>
                </a:cubicBezTo>
                <a:lnTo>
                  <a:pt x="17337" y="14352"/>
                </a:lnTo>
                <a:lnTo>
                  <a:pt x="17375" y="14352"/>
                </a:lnTo>
                <a:lnTo>
                  <a:pt x="17375" y="14410"/>
                </a:lnTo>
                <a:lnTo>
                  <a:pt x="17368" y="14436"/>
                </a:lnTo>
                <a:lnTo>
                  <a:pt x="17372" y="14462"/>
                </a:lnTo>
                <a:cubicBezTo>
                  <a:pt x="17376" y="14464"/>
                  <a:pt x="17380" y="14468"/>
                  <a:pt x="17384" y="14468"/>
                </a:cubicBezTo>
                <a:cubicBezTo>
                  <a:pt x="17388" y="14468"/>
                  <a:pt x="17393" y="14466"/>
                  <a:pt x="17397" y="14468"/>
                </a:cubicBezTo>
                <a:cubicBezTo>
                  <a:pt x="17401" y="14470"/>
                  <a:pt x="17405" y="14479"/>
                  <a:pt x="17409" y="14481"/>
                </a:cubicBezTo>
                <a:cubicBezTo>
                  <a:pt x="17413" y="14483"/>
                  <a:pt x="17418" y="14486"/>
                  <a:pt x="17422" y="14488"/>
                </a:cubicBezTo>
                <a:cubicBezTo>
                  <a:pt x="17426" y="14489"/>
                  <a:pt x="17430" y="14488"/>
                  <a:pt x="17434" y="14488"/>
                </a:cubicBezTo>
                <a:lnTo>
                  <a:pt x="17434" y="14541"/>
                </a:lnTo>
                <a:cubicBezTo>
                  <a:pt x="17434" y="14552"/>
                  <a:pt x="17429" y="14555"/>
                  <a:pt x="17428" y="14565"/>
                </a:cubicBezTo>
                <a:cubicBezTo>
                  <a:pt x="17428" y="14573"/>
                  <a:pt x="17425" y="14582"/>
                  <a:pt x="17425" y="14591"/>
                </a:cubicBezTo>
                <a:lnTo>
                  <a:pt x="17425" y="14619"/>
                </a:lnTo>
                <a:cubicBezTo>
                  <a:pt x="17425" y="14630"/>
                  <a:pt x="17424" y="14639"/>
                  <a:pt x="17425" y="14649"/>
                </a:cubicBezTo>
                <a:cubicBezTo>
                  <a:pt x="17426" y="14660"/>
                  <a:pt x="17434" y="14662"/>
                  <a:pt x="17438" y="14668"/>
                </a:cubicBezTo>
                <a:cubicBezTo>
                  <a:pt x="17442" y="14676"/>
                  <a:pt x="17447" y="14680"/>
                  <a:pt x="17454" y="14680"/>
                </a:cubicBezTo>
                <a:lnTo>
                  <a:pt x="17494" y="14680"/>
                </a:lnTo>
                <a:cubicBezTo>
                  <a:pt x="17495" y="14671"/>
                  <a:pt x="17497" y="14664"/>
                  <a:pt x="17497" y="14655"/>
                </a:cubicBezTo>
                <a:lnTo>
                  <a:pt x="17497" y="14618"/>
                </a:lnTo>
                <a:cubicBezTo>
                  <a:pt x="17497" y="14592"/>
                  <a:pt x="17498" y="14576"/>
                  <a:pt x="17494" y="14552"/>
                </a:cubicBezTo>
                <a:cubicBezTo>
                  <a:pt x="17493" y="14543"/>
                  <a:pt x="17486" y="14545"/>
                  <a:pt x="17482" y="14539"/>
                </a:cubicBezTo>
                <a:cubicBezTo>
                  <a:pt x="17477" y="14531"/>
                  <a:pt x="17474" y="14523"/>
                  <a:pt x="17469" y="14513"/>
                </a:cubicBezTo>
                <a:cubicBezTo>
                  <a:pt x="17465" y="14505"/>
                  <a:pt x="17459" y="14504"/>
                  <a:pt x="17456" y="14494"/>
                </a:cubicBezTo>
                <a:cubicBezTo>
                  <a:pt x="17453" y="14481"/>
                  <a:pt x="17450" y="14471"/>
                  <a:pt x="17450" y="14455"/>
                </a:cubicBezTo>
                <a:cubicBezTo>
                  <a:pt x="17450" y="14439"/>
                  <a:pt x="17456" y="14433"/>
                  <a:pt x="17456" y="14416"/>
                </a:cubicBezTo>
                <a:lnTo>
                  <a:pt x="17456" y="14391"/>
                </a:lnTo>
                <a:cubicBezTo>
                  <a:pt x="17456" y="14381"/>
                  <a:pt x="17458" y="14373"/>
                  <a:pt x="17456" y="14365"/>
                </a:cubicBezTo>
                <a:cubicBezTo>
                  <a:pt x="17454" y="14354"/>
                  <a:pt x="17448" y="14355"/>
                  <a:pt x="17444" y="14346"/>
                </a:cubicBezTo>
                <a:cubicBezTo>
                  <a:pt x="17440" y="14336"/>
                  <a:pt x="17438" y="14328"/>
                  <a:pt x="17434" y="14320"/>
                </a:cubicBezTo>
                <a:cubicBezTo>
                  <a:pt x="17431" y="14312"/>
                  <a:pt x="17427" y="14307"/>
                  <a:pt x="17422" y="14301"/>
                </a:cubicBezTo>
                <a:cubicBezTo>
                  <a:pt x="17417" y="14294"/>
                  <a:pt x="17411" y="14303"/>
                  <a:pt x="17406" y="14294"/>
                </a:cubicBezTo>
                <a:cubicBezTo>
                  <a:pt x="17403" y="14289"/>
                  <a:pt x="17405" y="14275"/>
                  <a:pt x="17403" y="14268"/>
                </a:cubicBezTo>
                <a:lnTo>
                  <a:pt x="17406" y="14224"/>
                </a:lnTo>
                <a:cubicBezTo>
                  <a:pt x="17422" y="14224"/>
                  <a:pt x="17432" y="14232"/>
                  <a:pt x="17447" y="14224"/>
                </a:cubicBezTo>
                <a:cubicBezTo>
                  <a:pt x="17452" y="14222"/>
                  <a:pt x="17454" y="14207"/>
                  <a:pt x="17460" y="14204"/>
                </a:cubicBezTo>
                <a:cubicBezTo>
                  <a:pt x="17464" y="14202"/>
                  <a:pt x="17468" y="14200"/>
                  <a:pt x="17472" y="14198"/>
                </a:cubicBezTo>
                <a:cubicBezTo>
                  <a:pt x="17486" y="14193"/>
                  <a:pt x="17496" y="14203"/>
                  <a:pt x="17510" y="14198"/>
                </a:cubicBezTo>
                <a:cubicBezTo>
                  <a:pt x="17514" y="14196"/>
                  <a:pt x="17519" y="14200"/>
                  <a:pt x="17523" y="14198"/>
                </a:cubicBezTo>
                <a:cubicBezTo>
                  <a:pt x="17529" y="14195"/>
                  <a:pt x="17532" y="14180"/>
                  <a:pt x="17532" y="14166"/>
                </a:cubicBezTo>
                <a:cubicBezTo>
                  <a:pt x="17532" y="14154"/>
                  <a:pt x="17527" y="14150"/>
                  <a:pt x="17526" y="14140"/>
                </a:cubicBezTo>
                <a:cubicBezTo>
                  <a:pt x="17523" y="14129"/>
                  <a:pt x="17520" y="14121"/>
                  <a:pt x="17516" y="14114"/>
                </a:cubicBezTo>
                <a:cubicBezTo>
                  <a:pt x="17512" y="14108"/>
                  <a:pt x="17508" y="14106"/>
                  <a:pt x="17504" y="14101"/>
                </a:cubicBezTo>
                <a:cubicBezTo>
                  <a:pt x="17499" y="14095"/>
                  <a:pt x="17496" y="14087"/>
                  <a:pt x="17491" y="14082"/>
                </a:cubicBezTo>
                <a:cubicBezTo>
                  <a:pt x="17486" y="14077"/>
                  <a:pt x="17484" y="14064"/>
                  <a:pt x="17479" y="14063"/>
                </a:cubicBezTo>
                <a:lnTo>
                  <a:pt x="17466" y="14063"/>
                </a:lnTo>
                <a:cubicBezTo>
                  <a:pt x="17461" y="14063"/>
                  <a:pt x="17457" y="14061"/>
                  <a:pt x="17453" y="14063"/>
                </a:cubicBezTo>
                <a:close/>
                <a:moveTo>
                  <a:pt x="16042" y="14100"/>
                </a:moveTo>
                <a:lnTo>
                  <a:pt x="16036" y="14126"/>
                </a:lnTo>
                <a:cubicBezTo>
                  <a:pt x="16037" y="14136"/>
                  <a:pt x="16036" y="14127"/>
                  <a:pt x="16036" y="14139"/>
                </a:cubicBezTo>
                <a:cubicBezTo>
                  <a:pt x="16037" y="14158"/>
                  <a:pt x="16034" y="14172"/>
                  <a:pt x="16036" y="14190"/>
                </a:cubicBezTo>
                <a:cubicBezTo>
                  <a:pt x="16038" y="14211"/>
                  <a:pt x="16046" y="14224"/>
                  <a:pt x="16052" y="14242"/>
                </a:cubicBezTo>
                <a:cubicBezTo>
                  <a:pt x="16058" y="14263"/>
                  <a:pt x="16063" y="14274"/>
                  <a:pt x="16070" y="14294"/>
                </a:cubicBezTo>
                <a:cubicBezTo>
                  <a:pt x="16078" y="14313"/>
                  <a:pt x="16084" y="14328"/>
                  <a:pt x="16093" y="14345"/>
                </a:cubicBezTo>
                <a:cubicBezTo>
                  <a:pt x="16097" y="14353"/>
                  <a:pt x="16097" y="14365"/>
                  <a:pt x="16102" y="14371"/>
                </a:cubicBezTo>
                <a:cubicBezTo>
                  <a:pt x="16105" y="14374"/>
                  <a:pt x="16111" y="14370"/>
                  <a:pt x="16115" y="14377"/>
                </a:cubicBezTo>
                <a:cubicBezTo>
                  <a:pt x="16119" y="14385"/>
                  <a:pt x="16121" y="14393"/>
                  <a:pt x="16124" y="14403"/>
                </a:cubicBezTo>
                <a:cubicBezTo>
                  <a:pt x="16126" y="14409"/>
                  <a:pt x="16125" y="14422"/>
                  <a:pt x="16127" y="14429"/>
                </a:cubicBezTo>
                <a:cubicBezTo>
                  <a:pt x="16130" y="14438"/>
                  <a:pt x="16133" y="14446"/>
                  <a:pt x="16137" y="14455"/>
                </a:cubicBezTo>
                <a:cubicBezTo>
                  <a:pt x="16139" y="14461"/>
                  <a:pt x="16145" y="14453"/>
                  <a:pt x="16149" y="14455"/>
                </a:cubicBezTo>
                <a:lnTo>
                  <a:pt x="16149" y="14352"/>
                </a:lnTo>
                <a:cubicBezTo>
                  <a:pt x="16144" y="14347"/>
                  <a:pt x="16140" y="14343"/>
                  <a:pt x="16137" y="14339"/>
                </a:cubicBezTo>
                <a:cubicBezTo>
                  <a:pt x="16131" y="14331"/>
                  <a:pt x="16130" y="14316"/>
                  <a:pt x="16124" y="14313"/>
                </a:cubicBezTo>
                <a:cubicBezTo>
                  <a:pt x="16120" y="14311"/>
                  <a:pt x="16115" y="14308"/>
                  <a:pt x="16111" y="14306"/>
                </a:cubicBezTo>
                <a:cubicBezTo>
                  <a:pt x="16106" y="14303"/>
                  <a:pt x="16101" y="14308"/>
                  <a:pt x="16096" y="14306"/>
                </a:cubicBezTo>
                <a:cubicBezTo>
                  <a:pt x="16089" y="14303"/>
                  <a:pt x="16086" y="14292"/>
                  <a:pt x="16083" y="14280"/>
                </a:cubicBezTo>
                <a:cubicBezTo>
                  <a:pt x="16080" y="14271"/>
                  <a:pt x="16075" y="14266"/>
                  <a:pt x="16074" y="14255"/>
                </a:cubicBezTo>
                <a:cubicBezTo>
                  <a:pt x="16073" y="14247"/>
                  <a:pt x="16071" y="14237"/>
                  <a:pt x="16070" y="14229"/>
                </a:cubicBezTo>
                <a:cubicBezTo>
                  <a:pt x="16069" y="14211"/>
                  <a:pt x="16070" y="14197"/>
                  <a:pt x="16070" y="14177"/>
                </a:cubicBezTo>
                <a:cubicBezTo>
                  <a:pt x="16070" y="14158"/>
                  <a:pt x="16072" y="14141"/>
                  <a:pt x="16067" y="14126"/>
                </a:cubicBezTo>
                <a:cubicBezTo>
                  <a:pt x="16061" y="14108"/>
                  <a:pt x="16052" y="14108"/>
                  <a:pt x="16042" y="14100"/>
                </a:cubicBezTo>
                <a:close/>
                <a:moveTo>
                  <a:pt x="18244" y="14102"/>
                </a:moveTo>
                <a:cubicBezTo>
                  <a:pt x="18245" y="14113"/>
                  <a:pt x="18246" y="14122"/>
                  <a:pt x="18247" y="14131"/>
                </a:cubicBezTo>
                <a:cubicBezTo>
                  <a:pt x="18249" y="14146"/>
                  <a:pt x="18254" y="14155"/>
                  <a:pt x="18254" y="14172"/>
                </a:cubicBezTo>
                <a:cubicBezTo>
                  <a:pt x="18254" y="14199"/>
                  <a:pt x="18251" y="14214"/>
                  <a:pt x="18250" y="14241"/>
                </a:cubicBezTo>
                <a:lnTo>
                  <a:pt x="18313" y="14241"/>
                </a:lnTo>
                <a:lnTo>
                  <a:pt x="18313" y="14208"/>
                </a:lnTo>
                <a:lnTo>
                  <a:pt x="18287" y="14208"/>
                </a:lnTo>
                <a:cubicBezTo>
                  <a:pt x="18287" y="14189"/>
                  <a:pt x="18288" y="14176"/>
                  <a:pt x="18288" y="14157"/>
                </a:cubicBezTo>
                <a:cubicBezTo>
                  <a:pt x="18288" y="14144"/>
                  <a:pt x="18285" y="14138"/>
                  <a:pt x="18285" y="14125"/>
                </a:cubicBezTo>
                <a:cubicBezTo>
                  <a:pt x="18285" y="14117"/>
                  <a:pt x="18287" y="14110"/>
                  <a:pt x="18287" y="14102"/>
                </a:cubicBezTo>
                <a:cubicBezTo>
                  <a:pt x="18270" y="14100"/>
                  <a:pt x="18261" y="14099"/>
                  <a:pt x="18244" y="14102"/>
                </a:cubicBezTo>
                <a:close/>
                <a:moveTo>
                  <a:pt x="17605" y="14177"/>
                </a:moveTo>
                <a:cubicBezTo>
                  <a:pt x="17600" y="14177"/>
                  <a:pt x="17602" y="14189"/>
                  <a:pt x="17599" y="14190"/>
                </a:cubicBezTo>
                <a:cubicBezTo>
                  <a:pt x="17595" y="14192"/>
                  <a:pt x="17590" y="14189"/>
                  <a:pt x="17586" y="14190"/>
                </a:cubicBezTo>
                <a:cubicBezTo>
                  <a:pt x="17581" y="14192"/>
                  <a:pt x="17583" y="14209"/>
                  <a:pt x="17580" y="14216"/>
                </a:cubicBezTo>
                <a:cubicBezTo>
                  <a:pt x="17585" y="14221"/>
                  <a:pt x="17586" y="14234"/>
                  <a:pt x="17592" y="14235"/>
                </a:cubicBezTo>
                <a:lnTo>
                  <a:pt x="17605" y="14235"/>
                </a:lnTo>
                <a:lnTo>
                  <a:pt x="17617" y="14235"/>
                </a:lnTo>
                <a:cubicBezTo>
                  <a:pt x="17627" y="14237"/>
                  <a:pt x="17633" y="14242"/>
                  <a:pt x="17643" y="14242"/>
                </a:cubicBezTo>
                <a:cubicBezTo>
                  <a:pt x="17653" y="14242"/>
                  <a:pt x="17658" y="14238"/>
                  <a:pt x="17668" y="14235"/>
                </a:cubicBezTo>
                <a:cubicBezTo>
                  <a:pt x="17668" y="14232"/>
                  <a:pt x="17661" y="14240"/>
                  <a:pt x="17661" y="14235"/>
                </a:cubicBezTo>
                <a:cubicBezTo>
                  <a:pt x="17659" y="14214"/>
                  <a:pt x="17661" y="14202"/>
                  <a:pt x="17661" y="14180"/>
                </a:cubicBezTo>
                <a:cubicBezTo>
                  <a:pt x="17655" y="14180"/>
                  <a:pt x="17650" y="14177"/>
                  <a:pt x="17642" y="14177"/>
                </a:cubicBezTo>
                <a:lnTo>
                  <a:pt x="17605" y="14177"/>
                </a:lnTo>
                <a:close/>
                <a:moveTo>
                  <a:pt x="17914" y="14215"/>
                </a:moveTo>
                <a:cubicBezTo>
                  <a:pt x="17914" y="14215"/>
                  <a:pt x="17914" y="14254"/>
                  <a:pt x="17914" y="14254"/>
                </a:cubicBezTo>
                <a:lnTo>
                  <a:pt x="17907" y="14228"/>
                </a:lnTo>
                <a:lnTo>
                  <a:pt x="17907" y="14254"/>
                </a:lnTo>
                <a:cubicBezTo>
                  <a:pt x="17908" y="14270"/>
                  <a:pt x="17910" y="14280"/>
                  <a:pt x="17910" y="14295"/>
                </a:cubicBezTo>
                <a:cubicBezTo>
                  <a:pt x="17926" y="14294"/>
                  <a:pt x="17934" y="14292"/>
                  <a:pt x="17950" y="14295"/>
                </a:cubicBezTo>
                <a:lnTo>
                  <a:pt x="17950" y="14215"/>
                </a:lnTo>
                <a:lnTo>
                  <a:pt x="17914" y="14215"/>
                </a:lnTo>
                <a:close/>
                <a:moveTo>
                  <a:pt x="18413" y="14215"/>
                </a:moveTo>
                <a:cubicBezTo>
                  <a:pt x="18406" y="14215"/>
                  <a:pt x="18399" y="14215"/>
                  <a:pt x="18394" y="14222"/>
                </a:cubicBezTo>
                <a:cubicBezTo>
                  <a:pt x="18389" y="14227"/>
                  <a:pt x="18389" y="14239"/>
                  <a:pt x="18384" y="14248"/>
                </a:cubicBezTo>
                <a:cubicBezTo>
                  <a:pt x="18376" y="14262"/>
                  <a:pt x="18368" y="14273"/>
                  <a:pt x="18356" y="14273"/>
                </a:cubicBezTo>
                <a:cubicBezTo>
                  <a:pt x="18347" y="14273"/>
                  <a:pt x="18340" y="14272"/>
                  <a:pt x="18331" y="14273"/>
                </a:cubicBezTo>
                <a:cubicBezTo>
                  <a:pt x="18325" y="14273"/>
                  <a:pt x="18323" y="14281"/>
                  <a:pt x="18318" y="14286"/>
                </a:cubicBezTo>
                <a:cubicBezTo>
                  <a:pt x="18312" y="14292"/>
                  <a:pt x="18307" y="14299"/>
                  <a:pt x="18306" y="14312"/>
                </a:cubicBezTo>
                <a:cubicBezTo>
                  <a:pt x="18304" y="14330"/>
                  <a:pt x="18309" y="14346"/>
                  <a:pt x="18306" y="14364"/>
                </a:cubicBezTo>
                <a:cubicBezTo>
                  <a:pt x="18304" y="14373"/>
                  <a:pt x="18303" y="14381"/>
                  <a:pt x="18299" y="14389"/>
                </a:cubicBezTo>
                <a:cubicBezTo>
                  <a:pt x="18296" y="14398"/>
                  <a:pt x="18291" y="14399"/>
                  <a:pt x="18287" y="14402"/>
                </a:cubicBezTo>
                <a:cubicBezTo>
                  <a:pt x="18278" y="14410"/>
                  <a:pt x="18271" y="14408"/>
                  <a:pt x="18261" y="14408"/>
                </a:cubicBezTo>
                <a:cubicBezTo>
                  <a:pt x="18250" y="14408"/>
                  <a:pt x="18244" y="14405"/>
                  <a:pt x="18233" y="14402"/>
                </a:cubicBezTo>
                <a:cubicBezTo>
                  <a:pt x="18225" y="14400"/>
                  <a:pt x="18215" y="14402"/>
                  <a:pt x="18208" y="14389"/>
                </a:cubicBezTo>
                <a:cubicBezTo>
                  <a:pt x="18203" y="14381"/>
                  <a:pt x="18202" y="14373"/>
                  <a:pt x="18199" y="14364"/>
                </a:cubicBezTo>
                <a:cubicBezTo>
                  <a:pt x="18196" y="14356"/>
                  <a:pt x="18201" y="14344"/>
                  <a:pt x="18199" y="14337"/>
                </a:cubicBezTo>
                <a:cubicBezTo>
                  <a:pt x="18192" y="14321"/>
                  <a:pt x="18184" y="14318"/>
                  <a:pt x="18173" y="14318"/>
                </a:cubicBezTo>
                <a:cubicBezTo>
                  <a:pt x="18169" y="14318"/>
                  <a:pt x="18165" y="14317"/>
                  <a:pt x="18161" y="14318"/>
                </a:cubicBezTo>
                <a:cubicBezTo>
                  <a:pt x="18155" y="14322"/>
                  <a:pt x="18154" y="14332"/>
                  <a:pt x="18148" y="14337"/>
                </a:cubicBezTo>
                <a:cubicBezTo>
                  <a:pt x="18143" y="14340"/>
                  <a:pt x="18141" y="14344"/>
                  <a:pt x="18135" y="14344"/>
                </a:cubicBezTo>
                <a:lnTo>
                  <a:pt x="18057" y="14344"/>
                </a:lnTo>
                <a:lnTo>
                  <a:pt x="18057" y="14395"/>
                </a:lnTo>
                <a:cubicBezTo>
                  <a:pt x="18062" y="14400"/>
                  <a:pt x="18066" y="14400"/>
                  <a:pt x="18070" y="14408"/>
                </a:cubicBezTo>
                <a:cubicBezTo>
                  <a:pt x="18074" y="14416"/>
                  <a:pt x="18080" y="14418"/>
                  <a:pt x="18082" y="14428"/>
                </a:cubicBezTo>
                <a:cubicBezTo>
                  <a:pt x="18084" y="14436"/>
                  <a:pt x="18082" y="14445"/>
                  <a:pt x="18082" y="14453"/>
                </a:cubicBezTo>
                <a:cubicBezTo>
                  <a:pt x="18083" y="14471"/>
                  <a:pt x="18082" y="14486"/>
                  <a:pt x="18082" y="14505"/>
                </a:cubicBezTo>
                <a:lnTo>
                  <a:pt x="18101" y="14505"/>
                </a:lnTo>
                <a:cubicBezTo>
                  <a:pt x="18103" y="14497"/>
                  <a:pt x="18098" y="14483"/>
                  <a:pt x="18101" y="14479"/>
                </a:cubicBezTo>
                <a:cubicBezTo>
                  <a:pt x="18104" y="14476"/>
                  <a:pt x="18110" y="14483"/>
                  <a:pt x="18114" y="14479"/>
                </a:cubicBezTo>
                <a:cubicBezTo>
                  <a:pt x="18119" y="14475"/>
                  <a:pt x="18117" y="14453"/>
                  <a:pt x="18123" y="14453"/>
                </a:cubicBezTo>
                <a:cubicBezTo>
                  <a:pt x="18128" y="14453"/>
                  <a:pt x="18130" y="14466"/>
                  <a:pt x="18136" y="14466"/>
                </a:cubicBezTo>
                <a:cubicBezTo>
                  <a:pt x="18145" y="14466"/>
                  <a:pt x="18151" y="14465"/>
                  <a:pt x="18161" y="14466"/>
                </a:cubicBezTo>
                <a:cubicBezTo>
                  <a:pt x="18166" y="14466"/>
                  <a:pt x="18169" y="14465"/>
                  <a:pt x="18173" y="14466"/>
                </a:cubicBezTo>
                <a:cubicBezTo>
                  <a:pt x="18184" y="14471"/>
                  <a:pt x="18189" y="14482"/>
                  <a:pt x="18199" y="14492"/>
                </a:cubicBezTo>
                <a:cubicBezTo>
                  <a:pt x="18210" y="14503"/>
                  <a:pt x="18214" y="14518"/>
                  <a:pt x="18224" y="14531"/>
                </a:cubicBezTo>
                <a:cubicBezTo>
                  <a:pt x="18228" y="14535"/>
                  <a:pt x="18232" y="14538"/>
                  <a:pt x="18236" y="14543"/>
                </a:cubicBezTo>
                <a:cubicBezTo>
                  <a:pt x="18241" y="14550"/>
                  <a:pt x="18240" y="14564"/>
                  <a:pt x="18246" y="14569"/>
                </a:cubicBezTo>
                <a:cubicBezTo>
                  <a:pt x="18250" y="14572"/>
                  <a:pt x="18255" y="14568"/>
                  <a:pt x="18258" y="14569"/>
                </a:cubicBezTo>
                <a:cubicBezTo>
                  <a:pt x="18264" y="14571"/>
                  <a:pt x="18268" y="14574"/>
                  <a:pt x="18274" y="14576"/>
                </a:cubicBezTo>
                <a:cubicBezTo>
                  <a:pt x="18278" y="14576"/>
                  <a:pt x="18282" y="14583"/>
                  <a:pt x="18287" y="14583"/>
                </a:cubicBezTo>
                <a:cubicBezTo>
                  <a:pt x="18302" y="14586"/>
                  <a:pt x="18313" y="14576"/>
                  <a:pt x="18328" y="14583"/>
                </a:cubicBezTo>
                <a:cubicBezTo>
                  <a:pt x="18332" y="14584"/>
                  <a:pt x="18335" y="14592"/>
                  <a:pt x="18340" y="14595"/>
                </a:cubicBezTo>
                <a:cubicBezTo>
                  <a:pt x="18350" y="14603"/>
                  <a:pt x="18357" y="14618"/>
                  <a:pt x="18365" y="14627"/>
                </a:cubicBezTo>
                <a:cubicBezTo>
                  <a:pt x="18369" y="14632"/>
                  <a:pt x="18374" y="14635"/>
                  <a:pt x="18378" y="14640"/>
                </a:cubicBezTo>
                <a:cubicBezTo>
                  <a:pt x="18383" y="14647"/>
                  <a:pt x="18386" y="14656"/>
                  <a:pt x="18390" y="14666"/>
                </a:cubicBezTo>
                <a:cubicBezTo>
                  <a:pt x="18399" y="14684"/>
                  <a:pt x="18406" y="14697"/>
                  <a:pt x="18413" y="14718"/>
                </a:cubicBezTo>
                <a:cubicBezTo>
                  <a:pt x="18415" y="14727"/>
                  <a:pt x="18416" y="14735"/>
                  <a:pt x="18419" y="14743"/>
                </a:cubicBezTo>
                <a:cubicBezTo>
                  <a:pt x="18428" y="14772"/>
                  <a:pt x="18444" y="14785"/>
                  <a:pt x="18444" y="14820"/>
                </a:cubicBezTo>
                <a:cubicBezTo>
                  <a:pt x="18444" y="14830"/>
                  <a:pt x="18441" y="14837"/>
                  <a:pt x="18441" y="14846"/>
                </a:cubicBezTo>
                <a:cubicBezTo>
                  <a:pt x="18441" y="14859"/>
                  <a:pt x="18442" y="14867"/>
                  <a:pt x="18441" y="14879"/>
                </a:cubicBezTo>
                <a:cubicBezTo>
                  <a:pt x="18438" y="14900"/>
                  <a:pt x="18432" y="14914"/>
                  <a:pt x="18422" y="14923"/>
                </a:cubicBezTo>
                <a:cubicBezTo>
                  <a:pt x="18418" y="14927"/>
                  <a:pt x="18413" y="14922"/>
                  <a:pt x="18409" y="14923"/>
                </a:cubicBezTo>
                <a:cubicBezTo>
                  <a:pt x="18405" y="14925"/>
                  <a:pt x="18401" y="14928"/>
                  <a:pt x="18397" y="14930"/>
                </a:cubicBezTo>
                <a:cubicBezTo>
                  <a:pt x="18391" y="14933"/>
                  <a:pt x="18389" y="14943"/>
                  <a:pt x="18384" y="14950"/>
                </a:cubicBezTo>
                <a:cubicBezTo>
                  <a:pt x="18379" y="14956"/>
                  <a:pt x="18374" y="14962"/>
                  <a:pt x="18372" y="14975"/>
                </a:cubicBezTo>
                <a:cubicBezTo>
                  <a:pt x="18370" y="14984"/>
                  <a:pt x="18365" y="14990"/>
                  <a:pt x="18365" y="15001"/>
                </a:cubicBezTo>
                <a:cubicBezTo>
                  <a:pt x="18365" y="15010"/>
                  <a:pt x="18368" y="15017"/>
                  <a:pt x="18368" y="15026"/>
                </a:cubicBezTo>
                <a:cubicBezTo>
                  <a:pt x="18370" y="15052"/>
                  <a:pt x="18381" y="15071"/>
                  <a:pt x="18394" y="15071"/>
                </a:cubicBezTo>
                <a:cubicBezTo>
                  <a:pt x="18406" y="15071"/>
                  <a:pt x="18415" y="15066"/>
                  <a:pt x="18425" y="15052"/>
                </a:cubicBezTo>
                <a:cubicBezTo>
                  <a:pt x="18430" y="15046"/>
                  <a:pt x="18434" y="15040"/>
                  <a:pt x="18438" y="15033"/>
                </a:cubicBezTo>
                <a:cubicBezTo>
                  <a:pt x="18441" y="15028"/>
                  <a:pt x="18439" y="15014"/>
                  <a:pt x="18441" y="15007"/>
                </a:cubicBezTo>
                <a:cubicBezTo>
                  <a:pt x="18445" y="14994"/>
                  <a:pt x="18449" y="14982"/>
                  <a:pt x="18457" y="14982"/>
                </a:cubicBezTo>
                <a:cubicBezTo>
                  <a:pt x="18471" y="14982"/>
                  <a:pt x="18479" y="14984"/>
                  <a:pt x="18491" y="15001"/>
                </a:cubicBezTo>
                <a:cubicBezTo>
                  <a:pt x="18497" y="15007"/>
                  <a:pt x="18499" y="15018"/>
                  <a:pt x="18504" y="15026"/>
                </a:cubicBezTo>
                <a:cubicBezTo>
                  <a:pt x="18508" y="15034"/>
                  <a:pt x="18512" y="15038"/>
                  <a:pt x="18516" y="15046"/>
                </a:cubicBezTo>
                <a:cubicBezTo>
                  <a:pt x="18521" y="15054"/>
                  <a:pt x="18523" y="15065"/>
                  <a:pt x="18529" y="15071"/>
                </a:cubicBezTo>
                <a:cubicBezTo>
                  <a:pt x="18533" y="15074"/>
                  <a:pt x="18537" y="15075"/>
                  <a:pt x="18541" y="15078"/>
                </a:cubicBezTo>
                <a:cubicBezTo>
                  <a:pt x="18546" y="15081"/>
                  <a:pt x="18549" y="15088"/>
                  <a:pt x="18554" y="15091"/>
                </a:cubicBezTo>
                <a:cubicBezTo>
                  <a:pt x="18564" y="15098"/>
                  <a:pt x="18573" y="15101"/>
                  <a:pt x="18583" y="15110"/>
                </a:cubicBezTo>
                <a:cubicBezTo>
                  <a:pt x="18588" y="15115"/>
                  <a:pt x="18589" y="15124"/>
                  <a:pt x="18595" y="15129"/>
                </a:cubicBezTo>
                <a:cubicBezTo>
                  <a:pt x="18600" y="15134"/>
                  <a:pt x="18605" y="15134"/>
                  <a:pt x="18611" y="15136"/>
                </a:cubicBezTo>
                <a:cubicBezTo>
                  <a:pt x="18619" y="15139"/>
                  <a:pt x="18624" y="15147"/>
                  <a:pt x="18633" y="15149"/>
                </a:cubicBezTo>
                <a:cubicBezTo>
                  <a:pt x="18643" y="15150"/>
                  <a:pt x="18649" y="15149"/>
                  <a:pt x="18660" y="15149"/>
                </a:cubicBezTo>
                <a:cubicBezTo>
                  <a:pt x="18670" y="15149"/>
                  <a:pt x="18677" y="15153"/>
                  <a:pt x="18686" y="15149"/>
                </a:cubicBezTo>
                <a:cubicBezTo>
                  <a:pt x="18692" y="15145"/>
                  <a:pt x="18694" y="15136"/>
                  <a:pt x="18699" y="15129"/>
                </a:cubicBezTo>
                <a:cubicBezTo>
                  <a:pt x="18703" y="15124"/>
                  <a:pt x="18709" y="15125"/>
                  <a:pt x="18711" y="15117"/>
                </a:cubicBezTo>
                <a:cubicBezTo>
                  <a:pt x="18713" y="15110"/>
                  <a:pt x="18714" y="15099"/>
                  <a:pt x="18715" y="15091"/>
                </a:cubicBezTo>
                <a:cubicBezTo>
                  <a:pt x="18717" y="15073"/>
                  <a:pt x="18715" y="15059"/>
                  <a:pt x="18715" y="15040"/>
                </a:cubicBezTo>
                <a:cubicBezTo>
                  <a:pt x="18722" y="15040"/>
                  <a:pt x="18727" y="15043"/>
                  <a:pt x="18733" y="15040"/>
                </a:cubicBezTo>
                <a:cubicBezTo>
                  <a:pt x="18744" y="15033"/>
                  <a:pt x="18750" y="15024"/>
                  <a:pt x="18758" y="15014"/>
                </a:cubicBezTo>
                <a:cubicBezTo>
                  <a:pt x="18764" y="15007"/>
                  <a:pt x="18767" y="14998"/>
                  <a:pt x="18771" y="14988"/>
                </a:cubicBezTo>
                <a:cubicBezTo>
                  <a:pt x="18780" y="14967"/>
                  <a:pt x="18785" y="14943"/>
                  <a:pt x="18799" y="14943"/>
                </a:cubicBezTo>
                <a:lnTo>
                  <a:pt x="18806" y="14943"/>
                </a:lnTo>
                <a:cubicBezTo>
                  <a:pt x="18811" y="14943"/>
                  <a:pt x="18814" y="14952"/>
                  <a:pt x="18818" y="14956"/>
                </a:cubicBezTo>
                <a:cubicBezTo>
                  <a:pt x="18822" y="14957"/>
                  <a:pt x="18827" y="14959"/>
                  <a:pt x="18831" y="14962"/>
                </a:cubicBezTo>
                <a:cubicBezTo>
                  <a:pt x="18836" y="14965"/>
                  <a:pt x="18839" y="14972"/>
                  <a:pt x="18844" y="14975"/>
                </a:cubicBezTo>
                <a:cubicBezTo>
                  <a:pt x="18853" y="14983"/>
                  <a:pt x="18859" y="14990"/>
                  <a:pt x="18869" y="15001"/>
                </a:cubicBezTo>
                <a:cubicBezTo>
                  <a:pt x="18873" y="15005"/>
                  <a:pt x="18877" y="15007"/>
                  <a:pt x="18881" y="15014"/>
                </a:cubicBezTo>
                <a:cubicBezTo>
                  <a:pt x="18889" y="15028"/>
                  <a:pt x="18892" y="15048"/>
                  <a:pt x="18897" y="15065"/>
                </a:cubicBezTo>
                <a:cubicBezTo>
                  <a:pt x="18899" y="15073"/>
                  <a:pt x="18901" y="15083"/>
                  <a:pt x="18903" y="15091"/>
                </a:cubicBezTo>
                <a:cubicBezTo>
                  <a:pt x="18910" y="15112"/>
                  <a:pt x="18920" y="15112"/>
                  <a:pt x="18928" y="15129"/>
                </a:cubicBezTo>
                <a:cubicBezTo>
                  <a:pt x="18932" y="15137"/>
                  <a:pt x="18935" y="15146"/>
                  <a:pt x="18938" y="15155"/>
                </a:cubicBezTo>
                <a:cubicBezTo>
                  <a:pt x="18944" y="15173"/>
                  <a:pt x="18948" y="15187"/>
                  <a:pt x="18954" y="15207"/>
                </a:cubicBezTo>
                <a:cubicBezTo>
                  <a:pt x="18957" y="15218"/>
                  <a:pt x="18960" y="15228"/>
                  <a:pt x="18963" y="15239"/>
                </a:cubicBezTo>
                <a:cubicBezTo>
                  <a:pt x="18966" y="15248"/>
                  <a:pt x="18967" y="15262"/>
                  <a:pt x="18973" y="15265"/>
                </a:cubicBezTo>
                <a:cubicBezTo>
                  <a:pt x="18980" y="15270"/>
                  <a:pt x="18985" y="15265"/>
                  <a:pt x="18993" y="15265"/>
                </a:cubicBezTo>
                <a:cubicBezTo>
                  <a:pt x="19011" y="15265"/>
                  <a:pt x="19021" y="15262"/>
                  <a:pt x="19039" y="15259"/>
                </a:cubicBezTo>
                <a:cubicBezTo>
                  <a:pt x="19048" y="15257"/>
                  <a:pt x="19053" y="15252"/>
                  <a:pt x="19062" y="15252"/>
                </a:cubicBezTo>
                <a:cubicBezTo>
                  <a:pt x="19078" y="15252"/>
                  <a:pt x="19084" y="15274"/>
                  <a:pt x="19095" y="15297"/>
                </a:cubicBezTo>
                <a:cubicBezTo>
                  <a:pt x="19104" y="15315"/>
                  <a:pt x="19109" y="15327"/>
                  <a:pt x="19120" y="15335"/>
                </a:cubicBezTo>
                <a:cubicBezTo>
                  <a:pt x="19127" y="15340"/>
                  <a:pt x="19132" y="15349"/>
                  <a:pt x="19140" y="15349"/>
                </a:cubicBezTo>
                <a:cubicBezTo>
                  <a:pt x="19147" y="15349"/>
                  <a:pt x="19151" y="15343"/>
                  <a:pt x="19158" y="15342"/>
                </a:cubicBezTo>
                <a:lnTo>
                  <a:pt x="19158" y="15263"/>
                </a:lnTo>
                <a:cubicBezTo>
                  <a:pt x="19158" y="15243"/>
                  <a:pt x="19150" y="15234"/>
                  <a:pt x="19143" y="15226"/>
                </a:cubicBezTo>
                <a:cubicBezTo>
                  <a:pt x="19139" y="15223"/>
                  <a:pt x="19134" y="15223"/>
                  <a:pt x="19130" y="15220"/>
                </a:cubicBezTo>
                <a:cubicBezTo>
                  <a:pt x="19126" y="15216"/>
                  <a:pt x="19120" y="15218"/>
                  <a:pt x="19117" y="15213"/>
                </a:cubicBezTo>
                <a:cubicBezTo>
                  <a:pt x="19113" y="15208"/>
                  <a:pt x="19114" y="15196"/>
                  <a:pt x="19111" y="15187"/>
                </a:cubicBezTo>
                <a:cubicBezTo>
                  <a:pt x="19107" y="15178"/>
                  <a:pt x="19106" y="15171"/>
                  <a:pt x="19102" y="15162"/>
                </a:cubicBezTo>
                <a:cubicBezTo>
                  <a:pt x="19098" y="15152"/>
                  <a:pt x="19092" y="15144"/>
                  <a:pt x="19086" y="15143"/>
                </a:cubicBezTo>
                <a:cubicBezTo>
                  <a:pt x="19082" y="15143"/>
                  <a:pt x="19077" y="15144"/>
                  <a:pt x="19073" y="15143"/>
                </a:cubicBezTo>
                <a:cubicBezTo>
                  <a:pt x="19069" y="15141"/>
                  <a:pt x="19065" y="15144"/>
                  <a:pt x="19061" y="15143"/>
                </a:cubicBezTo>
                <a:cubicBezTo>
                  <a:pt x="19055" y="15140"/>
                  <a:pt x="19054" y="15126"/>
                  <a:pt x="19048" y="15123"/>
                </a:cubicBezTo>
                <a:cubicBezTo>
                  <a:pt x="19044" y="15121"/>
                  <a:pt x="19039" y="15119"/>
                  <a:pt x="19035" y="15117"/>
                </a:cubicBezTo>
                <a:cubicBezTo>
                  <a:pt x="19031" y="15115"/>
                  <a:pt x="19028" y="15110"/>
                  <a:pt x="19023" y="15110"/>
                </a:cubicBezTo>
                <a:cubicBezTo>
                  <a:pt x="19013" y="15109"/>
                  <a:pt x="19007" y="15110"/>
                  <a:pt x="18998" y="15110"/>
                </a:cubicBezTo>
                <a:lnTo>
                  <a:pt x="18998" y="14946"/>
                </a:lnTo>
                <a:cubicBezTo>
                  <a:pt x="18976" y="14944"/>
                  <a:pt x="18964" y="14943"/>
                  <a:pt x="18943" y="14946"/>
                </a:cubicBezTo>
                <a:lnTo>
                  <a:pt x="18943" y="14823"/>
                </a:lnTo>
                <a:cubicBezTo>
                  <a:pt x="18962" y="14822"/>
                  <a:pt x="18972" y="14820"/>
                  <a:pt x="18991" y="14823"/>
                </a:cubicBezTo>
                <a:lnTo>
                  <a:pt x="18991" y="14782"/>
                </a:lnTo>
                <a:cubicBezTo>
                  <a:pt x="18987" y="14777"/>
                  <a:pt x="18983" y="14775"/>
                  <a:pt x="18979" y="14769"/>
                </a:cubicBezTo>
                <a:cubicBezTo>
                  <a:pt x="18975" y="14762"/>
                  <a:pt x="18973" y="14750"/>
                  <a:pt x="18969" y="14743"/>
                </a:cubicBezTo>
                <a:cubicBezTo>
                  <a:pt x="18965" y="14736"/>
                  <a:pt x="18961" y="14731"/>
                  <a:pt x="18957" y="14724"/>
                </a:cubicBezTo>
                <a:lnTo>
                  <a:pt x="18894" y="14724"/>
                </a:lnTo>
                <a:cubicBezTo>
                  <a:pt x="18891" y="14716"/>
                  <a:pt x="18889" y="14708"/>
                  <a:pt x="18884" y="14698"/>
                </a:cubicBezTo>
                <a:cubicBezTo>
                  <a:pt x="18881" y="14689"/>
                  <a:pt x="18874" y="14688"/>
                  <a:pt x="18872" y="14679"/>
                </a:cubicBezTo>
                <a:cubicBezTo>
                  <a:pt x="18867" y="14663"/>
                  <a:pt x="18869" y="14645"/>
                  <a:pt x="18865" y="14627"/>
                </a:cubicBezTo>
                <a:cubicBezTo>
                  <a:pt x="18864" y="14619"/>
                  <a:pt x="18865" y="14608"/>
                  <a:pt x="18863" y="14601"/>
                </a:cubicBezTo>
                <a:cubicBezTo>
                  <a:pt x="18860" y="14593"/>
                  <a:pt x="18854" y="14595"/>
                  <a:pt x="18850" y="14589"/>
                </a:cubicBezTo>
                <a:cubicBezTo>
                  <a:pt x="18845" y="14581"/>
                  <a:pt x="18842" y="14576"/>
                  <a:pt x="18837" y="14569"/>
                </a:cubicBezTo>
                <a:cubicBezTo>
                  <a:pt x="18832" y="14561"/>
                  <a:pt x="18829" y="14551"/>
                  <a:pt x="18825" y="14543"/>
                </a:cubicBezTo>
                <a:cubicBezTo>
                  <a:pt x="18820" y="14535"/>
                  <a:pt x="18816" y="14532"/>
                  <a:pt x="18812" y="14524"/>
                </a:cubicBezTo>
                <a:cubicBezTo>
                  <a:pt x="18803" y="14505"/>
                  <a:pt x="18799" y="14484"/>
                  <a:pt x="18787" y="14473"/>
                </a:cubicBezTo>
                <a:cubicBezTo>
                  <a:pt x="18782" y="14469"/>
                  <a:pt x="18779" y="14462"/>
                  <a:pt x="18774" y="14460"/>
                </a:cubicBezTo>
                <a:cubicBezTo>
                  <a:pt x="18764" y="14455"/>
                  <a:pt x="18757" y="14460"/>
                  <a:pt x="18746" y="14460"/>
                </a:cubicBezTo>
                <a:cubicBezTo>
                  <a:pt x="18734" y="14460"/>
                  <a:pt x="18726" y="14450"/>
                  <a:pt x="18718" y="14434"/>
                </a:cubicBezTo>
                <a:cubicBezTo>
                  <a:pt x="18714" y="14428"/>
                  <a:pt x="18716" y="14413"/>
                  <a:pt x="18711" y="14408"/>
                </a:cubicBezTo>
                <a:cubicBezTo>
                  <a:pt x="18707" y="14405"/>
                  <a:pt x="18703" y="14410"/>
                  <a:pt x="18699" y="14408"/>
                </a:cubicBezTo>
                <a:cubicBezTo>
                  <a:pt x="18693" y="14405"/>
                  <a:pt x="18689" y="14404"/>
                  <a:pt x="18683" y="14402"/>
                </a:cubicBezTo>
                <a:cubicBezTo>
                  <a:pt x="18674" y="14399"/>
                  <a:pt x="18666" y="14391"/>
                  <a:pt x="18658" y="14383"/>
                </a:cubicBezTo>
                <a:cubicBezTo>
                  <a:pt x="18648" y="14373"/>
                  <a:pt x="18642" y="14358"/>
                  <a:pt x="18633" y="14351"/>
                </a:cubicBezTo>
                <a:cubicBezTo>
                  <a:pt x="18628" y="14347"/>
                  <a:pt x="18625" y="14339"/>
                  <a:pt x="18620" y="14337"/>
                </a:cubicBezTo>
                <a:cubicBezTo>
                  <a:pt x="18616" y="14336"/>
                  <a:pt x="18612" y="14337"/>
                  <a:pt x="18607" y="14337"/>
                </a:cubicBezTo>
                <a:cubicBezTo>
                  <a:pt x="18592" y="14336"/>
                  <a:pt x="18582" y="14339"/>
                  <a:pt x="18567" y="14337"/>
                </a:cubicBezTo>
                <a:cubicBezTo>
                  <a:pt x="18560" y="14337"/>
                  <a:pt x="18557" y="14331"/>
                  <a:pt x="18551" y="14331"/>
                </a:cubicBezTo>
                <a:cubicBezTo>
                  <a:pt x="18536" y="14330"/>
                  <a:pt x="18527" y="14336"/>
                  <a:pt x="18513" y="14325"/>
                </a:cubicBezTo>
                <a:cubicBezTo>
                  <a:pt x="18504" y="14317"/>
                  <a:pt x="18497" y="14302"/>
                  <a:pt x="18488" y="14292"/>
                </a:cubicBezTo>
                <a:cubicBezTo>
                  <a:pt x="18480" y="14283"/>
                  <a:pt x="18472" y="14268"/>
                  <a:pt x="18463" y="14261"/>
                </a:cubicBezTo>
                <a:cubicBezTo>
                  <a:pt x="18459" y="14257"/>
                  <a:pt x="18454" y="14255"/>
                  <a:pt x="18450" y="14254"/>
                </a:cubicBezTo>
                <a:cubicBezTo>
                  <a:pt x="18445" y="14251"/>
                  <a:pt x="18440" y="14246"/>
                  <a:pt x="18435" y="14241"/>
                </a:cubicBezTo>
                <a:cubicBezTo>
                  <a:pt x="18427" y="14233"/>
                  <a:pt x="18422" y="14215"/>
                  <a:pt x="18413" y="14215"/>
                </a:cubicBezTo>
                <a:close/>
                <a:moveTo>
                  <a:pt x="17807" y="14330"/>
                </a:moveTo>
                <a:cubicBezTo>
                  <a:pt x="17803" y="14331"/>
                  <a:pt x="17800" y="14332"/>
                  <a:pt x="17798" y="14337"/>
                </a:cubicBezTo>
                <a:cubicBezTo>
                  <a:pt x="17795" y="14344"/>
                  <a:pt x="17797" y="14355"/>
                  <a:pt x="17795" y="14363"/>
                </a:cubicBezTo>
                <a:cubicBezTo>
                  <a:pt x="17792" y="14371"/>
                  <a:pt x="17790" y="14379"/>
                  <a:pt x="17789" y="14389"/>
                </a:cubicBezTo>
                <a:lnTo>
                  <a:pt x="17789" y="14363"/>
                </a:lnTo>
                <a:cubicBezTo>
                  <a:pt x="17789" y="14373"/>
                  <a:pt x="17785" y="14379"/>
                  <a:pt x="17785" y="14389"/>
                </a:cubicBezTo>
                <a:cubicBezTo>
                  <a:pt x="17785" y="14400"/>
                  <a:pt x="17791" y="14405"/>
                  <a:pt x="17792" y="14415"/>
                </a:cubicBezTo>
                <a:lnTo>
                  <a:pt x="17829" y="14415"/>
                </a:lnTo>
                <a:cubicBezTo>
                  <a:pt x="17839" y="14415"/>
                  <a:pt x="17844" y="14408"/>
                  <a:pt x="17855" y="14408"/>
                </a:cubicBezTo>
                <a:cubicBezTo>
                  <a:pt x="17859" y="14408"/>
                  <a:pt x="17863" y="14415"/>
                  <a:pt x="17867" y="14415"/>
                </a:cubicBezTo>
                <a:lnTo>
                  <a:pt x="17880" y="14415"/>
                </a:lnTo>
                <a:cubicBezTo>
                  <a:pt x="17884" y="14415"/>
                  <a:pt x="17888" y="14419"/>
                  <a:pt x="17892" y="14421"/>
                </a:cubicBezTo>
                <a:cubicBezTo>
                  <a:pt x="17896" y="14422"/>
                  <a:pt x="17901" y="14426"/>
                  <a:pt x="17905" y="14427"/>
                </a:cubicBezTo>
                <a:cubicBezTo>
                  <a:pt x="17909" y="14429"/>
                  <a:pt x="17914" y="14432"/>
                  <a:pt x="17918" y="14434"/>
                </a:cubicBezTo>
                <a:cubicBezTo>
                  <a:pt x="17923" y="14437"/>
                  <a:pt x="17925" y="14450"/>
                  <a:pt x="17930" y="14453"/>
                </a:cubicBezTo>
                <a:cubicBezTo>
                  <a:pt x="17940" y="14458"/>
                  <a:pt x="17947" y="14453"/>
                  <a:pt x="17958" y="14453"/>
                </a:cubicBezTo>
                <a:cubicBezTo>
                  <a:pt x="17957" y="14423"/>
                  <a:pt x="17955" y="14406"/>
                  <a:pt x="17957" y="14376"/>
                </a:cubicBezTo>
                <a:cubicBezTo>
                  <a:pt x="17944" y="14372"/>
                  <a:pt x="17936" y="14372"/>
                  <a:pt x="17924" y="14369"/>
                </a:cubicBezTo>
                <a:cubicBezTo>
                  <a:pt x="17914" y="14367"/>
                  <a:pt x="17908" y="14365"/>
                  <a:pt x="17899" y="14363"/>
                </a:cubicBezTo>
                <a:cubicBezTo>
                  <a:pt x="17894" y="14363"/>
                  <a:pt x="17891" y="14356"/>
                  <a:pt x="17886" y="14356"/>
                </a:cubicBezTo>
                <a:lnTo>
                  <a:pt x="17874" y="14356"/>
                </a:lnTo>
                <a:cubicBezTo>
                  <a:pt x="17865" y="14355"/>
                  <a:pt x="17857" y="14347"/>
                  <a:pt x="17848" y="14343"/>
                </a:cubicBezTo>
                <a:cubicBezTo>
                  <a:pt x="17837" y="14338"/>
                  <a:pt x="17829" y="14331"/>
                  <a:pt x="17817" y="14331"/>
                </a:cubicBezTo>
                <a:cubicBezTo>
                  <a:pt x="17813" y="14331"/>
                  <a:pt x="17810" y="14330"/>
                  <a:pt x="17807" y="14330"/>
                </a:cubicBezTo>
                <a:close/>
                <a:moveTo>
                  <a:pt x="17695" y="14368"/>
                </a:moveTo>
                <a:lnTo>
                  <a:pt x="17692" y="14420"/>
                </a:lnTo>
                <a:cubicBezTo>
                  <a:pt x="17696" y="14428"/>
                  <a:pt x="17696" y="14441"/>
                  <a:pt x="17701" y="14446"/>
                </a:cubicBezTo>
                <a:lnTo>
                  <a:pt x="17714" y="14458"/>
                </a:lnTo>
                <a:cubicBezTo>
                  <a:pt x="17719" y="14463"/>
                  <a:pt x="17722" y="14465"/>
                  <a:pt x="17727" y="14465"/>
                </a:cubicBezTo>
                <a:lnTo>
                  <a:pt x="17752" y="14465"/>
                </a:lnTo>
                <a:lnTo>
                  <a:pt x="17752" y="14420"/>
                </a:lnTo>
                <a:cubicBezTo>
                  <a:pt x="17748" y="14412"/>
                  <a:pt x="17750" y="14399"/>
                  <a:pt x="17745" y="14394"/>
                </a:cubicBezTo>
                <a:cubicBezTo>
                  <a:pt x="17738" y="14386"/>
                  <a:pt x="17729" y="14384"/>
                  <a:pt x="17720" y="14381"/>
                </a:cubicBezTo>
                <a:cubicBezTo>
                  <a:pt x="17712" y="14378"/>
                  <a:pt x="17704" y="14372"/>
                  <a:pt x="17695" y="14368"/>
                </a:cubicBezTo>
                <a:close/>
                <a:moveTo>
                  <a:pt x="19248" y="14522"/>
                </a:moveTo>
                <a:cubicBezTo>
                  <a:pt x="19243" y="14523"/>
                  <a:pt x="19239" y="14528"/>
                  <a:pt x="19235" y="14528"/>
                </a:cubicBezTo>
                <a:cubicBezTo>
                  <a:pt x="19231" y="14528"/>
                  <a:pt x="19226" y="14527"/>
                  <a:pt x="19222" y="14528"/>
                </a:cubicBezTo>
                <a:cubicBezTo>
                  <a:pt x="19218" y="14530"/>
                  <a:pt x="19214" y="14536"/>
                  <a:pt x="19210" y="14541"/>
                </a:cubicBezTo>
                <a:cubicBezTo>
                  <a:pt x="19205" y="14546"/>
                  <a:pt x="19200" y="14546"/>
                  <a:pt x="19197" y="14554"/>
                </a:cubicBezTo>
                <a:cubicBezTo>
                  <a:pt x="19193" y="14570"/>
                  <a:pt x="19200" y="14588"/>
                  <a:pt x="19197" y="14606"/>
                </a:cubicBezTo>
                <a:cubicBezTo>
                  <a:pt x="19196" y="14616"/>
                  <a:pt x="19190" y="14621"/>
                  <a:pt x="19188" y="14631"/>
                </a:cubicBezTo>
                <a:cubicBezTo>
                  <a:pt x="19185" y="14639"/>
                  <a:pt x="19188" y="14654"/>
                  <a:pt x="19185" y="14657"/>
                </a:cubicBezTo>
                <a:cubicBezTo>
                  <a:pt x="19181" y="14660"/>
                  <a:pt x="19176" y="14657"/>
                  <a:pt x="19172" y="14657"/>
                </a:cubicBezTo>
                <a:cubicBezTo>
                  <a:pt x="19151" y="14663"/>
                  <a:pt x="19138" y="14657"/>
                  <a:pt x="19116" y="14657"/>
                </a:cubicBezTo>
                <a:lnTo>
                  <a:pt x="19103" y="14657"/>
                </a:lnTo>
                <a:lnTo>
                  <a:pt x="19090" y="14657"/>
                </a:lnTo>
                <a:cubicBezTo>
                  <a:pt x="19075" y="14657"/>
                  <a:pt x="19065" y="14658"/>
                  <a:pt x="19049" y="14657"/>
                </a:cubicBezTo>
                <a:cubicBezTo>
                  <a:pt x="19044" y="14657"/>
                  <a:pt x="19041" y="14650"/>
                  <a:pt x="19037" y="14650"/>
                </a:cubicBezTo>
                <a:cubicBezTo>
                  <a:pt x="19037" y="14660"/>
                  <a:pt x="19030" y="14686"/>
                  <a:pt x="19030" y="14695"/>
                </a:cubicBezTo>
                <a:cubicBezTo>
                  <a:pt x="19031" y="14715"/>
                  <a:pt x="19034" y="14728"/>
                  <a:pt x="19034" y="14747"/>
                </a:cubicBezTo>
                <a:cubicBezTo>
                  <a:pt x="19034" y="14751"/>
                  <a:pt x="19032" y="14755"/>
                  <a:pt x="19032" y="14760"/>
                </a:cubicBezTo>
                <a:cubicBezTo>
                  <a:pt x="19053" y="14760"/>
                  <a:pt x="19066" y="14755"/>
                  <a:pt x="19087" y="14760"/>
                </a:cubicBezTo>
                <a:cubicBezTo>
                  <a:pt x="19097" y="14762"/>
                  <a:pt x="19103" y="14771"/>
                  <a:pt x="19112" y="14773"/>
                </a:cubicBezTo>
                <a:cubicBezTo>
                  <a:pt x="19122" y="14774"/>
                  <a:pt x="19128" y="14773"/>
                  <a:pt x="19138" y="14773"/>
                </a:cubicBezTo>
                <a:cubicBezTo>
                  <a:pt x="19147" y="14773"/>
                  <a:pt x="19153" y="14774"/>
                  <a:pt x="19163" y="14773"/>
                </a:cubicBezTo>
                <a:cubicBezTo>
                  <a:pt x="19168" y="14773"/>
                  <a:pt x="19171" y="14765"/>
                  <a:pt x="19175" y="14760"/>
                </a:cubicBezTo>
                <a:cubicBezTo>
                  <a:pt x="19181" y="14754"/>
                  <a:pt x="19182" y="14738"/>
                  <a:pt x="19188" y="14734"/>
                </a:cubicBezTo>
                <a:cubicBezTo>
                  <a:pt x="19192" y="14733"/>
                  <a:pt x="19196" y="14738"/>
                  <a:pt x="19200" y="14734"/>
                </a:cubicBezTo>
                <a:cubicBezTo>
                  <a:pt x="19204" y="14731"/>
                  <a:pt x="19209" y="14729"/>
                  <a:pt x="19213" y="14728"/>
                </a:cubicBezTo>
                <a:cubicBezTo>
                  <a:pt x="19219" y="14723"/>
                  <a:pt x="19222" y="14713"/>
                  <a:pt x="19225" y="14702"/>
                </a:cubicBezTo>
                <a:cubicBezTo>
                  <a:pt x="19231" y="14684"/>
                  <a:pt x="19236" y="14672"/>
                  <a:pt x="19238" y="14650"/>
                </a:cubicBezTo>
                <a:cubicBezTo>
                  <a:pt x="19240" y="14633"/>
                  <a:pt x="19238" y="14616"/>
                  <a:pt x="19241" y="14599"/>
                </a:cubicBezTo>
                <a:cubicBezTo>
                  <a:pt x="19243" y="14588"/>
                  <a:pt x="19249" y="14584"/>
                  <a:pt x="19251" y="14573"/>
                </a:cubicBezTo>
                <a:cubicBezTo>
                  <a:pt x="19252" y="14565"/>
                  <a:pt x="19254" y="14557"/>
                  <a:pt x="19254" y="14547"/>
                </a:cubicBezTo>
                <a:cubicBezTo>
                  <a:pt x="19254" y="14536"/>
                  <a:pt x="19248" y="14531"/>
                  <a:pt x="19248" y="14522"/>
                </a:cubicBezTo>
                <a:close/>
                <a:moveTo>
                  <a:pt x="16251" y="14637"/>
                </a:moveTo>
                <a:cubicBezTo>
                  <a:pt x="16248" y="14648"/>
                  <a:pt x="16243" y="14651"/>
                  <a:pt x="16241" y="14662"/>
                </a:cubicBezTo>
                <a:cubicBezTo>
                  <a:pt x="16240" y="14670"/>
                  <a:pt x="16242" y="14680"/>
                  <a:pt x="16241" y="14688"/>
                </a:cubicBezTo>
                <a:lnTo>
                  <a:pt x="16254" y="14707"/>
                </a:lnTo>
                <a:lnTo>
                  <a:pt x="16254" y="14682"/>
                </a:lnTo>
                <a:cubicBezTo>
                  <a:pt x="16254" y="14674"/>
                  <a:pt x="16251" y="14670"/>
                  <a:pt x="16251" y="14662"/>
                </a:cubicBezTo>
                <a:cubicBezTo>
                  <a:pt x="16251" y="14662"/>
                  <a:pt x="16251" y="14637"/>
                  <a:pt x="16251" y="14637"/>
                </a:cubicBezTo>
                <a:close/>
                <a:moveTo>
                  <a:pt x="18201" y="14656"/>
                </a:moveTo>
                <a:cubicBezTo>
                  <a:pt x="18196" y="14662"/>
                  <a:pt x="18193" y="14668"/>
                  <a:pt x="18188" y="14675"/>
                </a:cubicBezTo>
                <a:cubicBezTo>
                  <a:pt x="18184" y="14681"/>
                  <a:pt x="18179" y="14686"/>
                  <a:pt x="18176" y="14694"/>
                </a:cubicBezTo>
                <a:cubicBezTo>
                  <a:pt x="18173" y="14702"/>
                  <a:pt x="18165" y="14703"/>
                  <a:pt x="18163" y="14714"/>
                </a:cubicBezTo>
                <a:cubicBezTo>
                  <a:pt x="18162" y="14722"/>
                  <a:pt x="18164" y="14731"/>
                  <a:pt x="18163" y="14740"/>
                </a:cubicBezTo>
                <a:cubicBezTo>
                  <a:pt x="18162" y="14748"/>
                  <a:pt x="18161" y="14757"/>
                  <a:pt x="18160" y="14765"/>
                </a:cubicBezTo>
                <a:cubicBezTo>
                  <a:pt x="18159" y="14773"/>
                  <a:pt x="18157" y="14782"/>
                  <a:pt x="18157" y="14791"/>
                </a:cubicBezTo>
                <a:cubicBezTo>
                  <a:pt x="18157" y="14803"/>
                  <a:pt x="18151" y="14805"/>
                  <a:pt x="18151" y="14817"/>
                </a:cubicBezTo>
                <a:cubicBezTo>
                  <a:pt x="18151" y="14831"/>
                  <a:pt x="18162" y="14825"/>
                  <a:pt x="18169" y="14823"/>
                </a:cubicBezTo>
                <a:cubicBezTo>
                  <a:pt x="18174" y="14823"/>
                  <a:pt x="18178" y="14825"/>
                  <a:pt x="18182" y="14823"/>
                </a:cubicBezTo>
                <a:cubicBezTo>
                  <a:pt x="18188" y="14820"/>
                  <a:pt x="18191" y="14813"/>
                  <a:pt x="18195" y="14804"/>
                </a:cubicBezTo>
                <a:cubicBezTo>
                  <a:pt x="18197" y="14797"/>
                  <a:pt x="18196" y="14786"/>
                  <a:pt x="18198" y="14778"/>
                </a:cubicBezTo>
                <a:cubicBezTo>
                  <a:pt x="18206" y="14746"/>
                  <a:pt x="18213" y="14725"/>
                  <a:pt x="18213" y="14688"/>
                </a:cubicBezTo>
                <a:lnTo>
                  <a:pt x="18213" y="14675"/>
                </a:lnTo>
                <a:cubicBezTo>
                  <a:pt x="18213" y="14664"/>
                  <a:pt x="18205" y="14664"/>
                  <a:pt x="18201" y="14656"/>
                </a:cubicBezTo>
                <a:close/>
                <a:moveTo>
                  <a:pt x="19399" y="14675"/>
                </a:moveTo>
                <a:cubicBezTo>
                  <a:pt x="19394" y="14675"/>
                  <a:pt x="19391" y="14680"/>
                  <a:pt x="19386" y="14682"/>
                </a:cubicBezTo>
                <a:cubicBezTo>
                  <a:pt x="19388" y="14691"/>
                  <a:pt x="19392" y="14698"/>
                  <a:pt x="19393" y="14707"/>
                </a:cubicBezTo>
                <a:cubicBezTo>
                  <a:pt x="19394" y="14719"/>
                  <a:pt x="19395" y="14730"/>
                  <a:pt x="19396" y="14741"/>
                </a:cubicBezTo>
                <a:cubicBezTo>
                  <a:pt x="19396" y="14751"/>
                  <a:pt x="19393" y="14755"/>
                  <a:pt x="19393" y="14765"/>
                </a:cubicBezTo>
                <a:cubicBezTo>
                  <a:pt x="19393" y="14778"/>
                  <a:pt x="19399" y="14782"/>
                  <a:pt x="19402" y="14791"/>
                </a:cubicBezTo>
                <a:cubicBezTo>
                  <a:pt x="19407" y="14812"/>
                  <a:pt x="19419" y="14810"/>
                  <a:pt x="19427" y="14829"/>
                </a:cubicBezTo>
                <a:cubicBezTo>
                  <a:pt x="19430" y="14837"/>
                  <a:pt x="19430" y="14847"/>
                  <a:pt x="19433" y="14855"/>
                </a:cubicBezTo>
                <a:cubicBezTo>
                  <a:pt x="19437" y="14866"/>
                  <a:pt x="19440" y="14876"/>
                  <a:pt x="19446" y="14881"/>
                </a:cubicBezTo>
                <a:cubicBezTo>
                  <a:pt x="19451" y="14884"/>
                  <a:pt x="19453" y="14894"/>
                  <a:pt x="19459" y="14894"/>
                </a:cubicBezTo>
                <a:cubicBezTo>
                  <a:pt x="19464" y="14894"/>
                  <a:pt x="19466" y="14883"/>
                  <a:pt x="19471" y="14881"/>
                </a:cubicBezTo>
                <a:cubicBezTo>
                  <a:pt x="19470" y="14873"/>
                  <a:pt x="19470" y="14863"/>
                  <a:pt x="19468" y="14855"/>
                </a:cubicBezTo>
                <a:cubicBezTo>
                  <a:pt x="19466" y="14844"/>
                  <a:pt x="19460" y="14841"/>
                  <a:pt x="19459" y="14829"/>
                </a:cubicBezTo>
                <a:cubicBezTo>
                  <a:pt x="19457" y="14822"/>
                  <a:pt x="19460" y="14812"/>
                  <a:pt x="19459" y="14804"/>
                </a:cubicBezTo>
                <a:cubicBezTo>
                  <a:pt x="19456" y="14793"/>
                  <a:pt x="19452" y="14788"/>
                  <a:pt x="19449" y="14778"/>
                </a:cubicBezTo>
                <a:cubicBezTo>
                  <a:pt x="19443" y="14757"/>
                  <a:pt x="19432" y="14756"/>
                  <a:pt x="19424" y="14740"/>
                </a:cubicBezTo>
                <a:cubicBezTo>
                  <a:pt x="19420" y="14733"/>
                  <a:pt x="19414" y="14735"/>
                  <a:pt x="19411" y="14726"/>
                </a:cubicBezTo>
                <a:cubicBezTo>
                  <a:pt x="19409" y="14719"/>
                  <a:pt x="19412" y="14709"/>
                  <a:pt x="19411" y="14701"/>
                </a:cubicBezTo>
                <a:cubicBezTo>
                  <a:pt x="19411" y="14693"/>
                  <a:pt x="19411" y="14685"/>
                  <a:pt x="19411" y="14675"/>
                </a:cubicBezTo>
                <a:lnTo>
                  <a:pt x="19399" y="14675"/>
                </a:lnTo>
                <a:close/>
                <a:moveTo>
                  <a:pt x="16768" y="14790"/>
                </a:moveTo>
                <a:lnTo>
                  <a:pt x="16447" y="14809"/>
                </a:lnTo>
                <a:lnTo>
                  <a:pt x="16447" y="14841"/>
                </a:lnTo>
                <a:lnTo>
                  <a:pt x="16485" y="14841"/>
                </a:lnTo>
                <a:lnTo>
                  <a:pt x="16485" y="14900"/>
                </a:lnTo>
                <a:cubicBezTo>
                  <a:pt x="16494" y="14900"/>
                  <a:pt x="16500" y="14898"/>
                  <a:pt x="16510" y="14900"/>
                </a:cubicBezTo>
                <a:cubicBezTo>
                  <a:pt x="16515" y="14900"/>
                  <a:pt x="16518" y="14897"/>
                  <a:pt x="16522" y="14900"/>
                </a:cubicBezTo>
                <a:lnTo>
                  <a:pt x="16535" y="14912"/>
                </a:lnTo>
                <a:cubicBezTo>
                  <a:pt x="16540" y="14917"/>
                  <a:pt x="16540" y="14930"/>
                  <a:pt x="16544" y="14938"/>
                </a:cubicBezTo>
                <a:cubicBezTo>
                  <a:pt x="16549" y="14948"/>
                  <a:pt x="16551" y="14958"/>
                  <a:pt x="16557" y="14964"/>
                </a:cubicBezTo>
                <a:cubicBezTo>
                  <a:pt x="16563" y="14971"/>
                  <a:pt x="16569" y="14970"/>
                  <a:pt x="16576" y="14970"/>
                </a:cubicBezTo>
                <a:cubicBezTo>
                  <a:pt x="16589" y="14970"/>
                  <a:pt x="16595" y="14951"/>
                  <a:pt x="16607" y="14944"/>
                </a:cubicBezTo>
                <a:cubicBezTo>
                  <a:pt x="16611" y="14943"/>
                  <a:pt x="16615" y="14944"/>
                  <a:pt x="16620" y="14944"/>
                </a:cubicBezTo>
                <a:cubicBezTo>
                  <a:pt x="16630" y="14943"/>
                  <a:pt x="16636" y="14944"/>
                  <a:pt x="16645" y="14944"/>
                </a:cubicBezTo>
                <a:cubicBezTo>
                  <a:pt x="16655" y="14943"/>
                  <a:pt x="16662" y="14938"/>
                  <a:pt x="16672" y="14938"/>
                </a:cubicBezTo>
                <a:cubicBezTo>
                  <a:pt x="16682" y="14938"/>
                  <a:pt x="16690" y="14935"/>
                  <a:pt x="16699" y="14944"/>
                </a:cubicBezTo>
                <a:cubicBezTo>
                  <a:pt x="16703" y="14949"/>
                  <a:pt x="16701" y="14965"/>
                  <a:pt x="16705" y="14970"/>
                </a:cubicBezTo>
                <a:cubicBezTo>
                  <a:pt x="16709" y="14975"/>
                  <a:pt x="16712" y="14985"/>
                  <a:pt x="16717" y="14985"/>
                </a:cubicBezTo>
                <a:cubicBezTo>
                  <a:pt x="16722" y="14985"/>
                  <a:pt x="16725" y="14989"/>
                  <a:pt x="16730" y="14989"/>
                </a:cubicBezTo>
                <a:cubicBezTo>
                  <a:pt x="16740" y="14989"/>
                  <a:pt x="16746" y="14983"/>
                  <a:pt x="16756" y="14983"/>
                </a:cubicBezTo>
                <a:cubicBezTo>
                  <a:pt x="16768" y="14983"/>
                  <a:pt x="16776" y="14984"/>
                  <a:pt x="16787" y="14989"/>
                </a:cubicBezTo>
                <a:cubicBezTo>
                  <a:pt x="16799" y="14996"/>
                  <a:pt x="16801" y="15017"/>
                  <a:pt x="16812" y="15028"/>
                </a:cubicBezTo>
                <a:cubicBezTo>
                  <a:pt x="16818" y="15033"/>
                  <a:pt x="16819" y="15046"/>
                  <a:pt x="16825" y="15047"/>
                </a:cubicBezTo>
                <a:cubicBezTo>
                  <a:pt x="16830" y="15049"/>
                  <a:pt x="16835" y="15046"/>
                  <a:pt x="16840" y="15047"/>
                </a:cubicBezTo>
                <a:cubicBezTo>
                  <a:pt x="16850" y="15050"/>
                  <a:pt x="16857" y="15052"/>
                  <a:pt x="16868" y="15054"/>
                </a:cubicBezTo>
                <a:cubicBezTo>
                  <a:pt x="16869" y="15044"/>
                  <a:pt x="16868" y="15038"/>
                  <a:pt x="16868" y="15028"/>
                </a:cubicBezTo>
                <a:cubicBezTo>
                  <a:pt x="16869" y="15017"/>
                  <a:pt x="16873" y="15012"/>
                  <a:pt x="16875" y="15002"/>
                </a:cubicBezTo>
                <a:cubicBezTo>
                  <a:pt x="16879" y="15004"/>
                  <a:pt x="16884" y="15001"/>
                  <a:pt x="16887" y="15002"/>
                </a:cubicBezTo>
                <a:cubicBezTo>
                  <a:pt x="16893" y="15006"/>
                  <a:pt x="16894" y="15020"/>
                  <a:pt x="16900" y="15022"/>
                </a:cubicBezTo>
                <a:cubicBezTo>
                  <a:pt x="16904" y="15023"/>
                  <a:pt x="16908" y="15022"/>
                  <a:pt x="16913" y="15022"/>
                </a:cubicBezTo>
                <a:lnTo>
                  <a:pt x="16925" y="15022"/>
                </a:lnTo>
                <a:cubicBezTo>
                  <a:pt x="16933" y="15020"/>
                  <a:pt x="16936" y="15009"/>
                  <a:pt x="16944" y="15009"/>
                </a:cubicBezTo>
                <a:cubicBezTo>
                  <a:pt x="16953" y="15009"/>
                  <a:pt x="16959" y="15015"/>
                  <a:pt x="16966" y="15022"/>
                </a:cubicBezTo>
                <a:cubicBezTo>
                  <a:pt x="16970" y="15025"/>
                  <a:pt x="16975" y="15023"/>
                  <a:pt x="16979" y="15028"/>
                </a:cubicBezTo>
                <a:cubicBezTo>
                  <a:pt x="16983" y="15033"/>
                  <a:pt x="16983" y="15048"/>
                  <a:pt x="16988" y="15054"/>
                </a:cubicBezTo>
                <a:cubicBezTo>
                  <a:pt x="16997" y="15067"/>
                  <a:pt x="17003" y="15080"/>
                  <a:pt x="17013" y="15086"/>
                </a:cubicBezTo>
                <a:cubicBezTo>
                  <a:pt x="17023" y="15093"/>
                  <a:pt x="17030" y="15093"/>
                  <a:pt x="17040" y="15093"/>
                </a:cubicBezTo>
                <a:lnTo>
                  <a:pt x="17054" y="15093"/>
                </a:lnTo>
                <a:cubicBezTo>
                  <a:pt x="17060" y="15093"/>
                  <a:pt x="17062" y="15081"/>
                  <a:pt x="17067" y="15080"/>
                </a:cubicBezTo>
                <a:cubicBezTo>
                  <a:pt x="17062" y="15060"/>
                  <a:pt x="17059" y="15046"/>
                  <a:pt x="17054" y="15028"/>
                </a:cubicBezTo>
                <a:cubicBezTo>
                  <a:pt x="17051" y="15017"/>
                  <a:pt x="17048" y="15007"/>
                  <a:pt x="17042" y="15002"/>
                </a:cubicBezTo>
                <a:cubicBezTo>
                  <a:pt x="17038" y="14999"/>
                  <a:pt x="17033" y="15006"/>
                  <a:pt x="17029" y="15002"/>
                </a:cubicBezTo>
                <a:cubicBezTo>
                  <a:pt x="17018" y="14993"/>
                  <a:pt x="17013" y="14975"/>
                  <a:pt x="17007" y="14954"/>
                </a:cubicBezTo>
                <a:lnTo>
                  <a:pt x="16909" y="14954"/>
                </a:lnTo>
                <a:cubicBezTo>
                  <a:pt x="16910" y="14943"/>
                  <a:pt x="16907" y="14935"/>
                  <a:pt x="16909" y="14925"/>
                </a:cubicBezTo>
                <a:cubicBezTo>
                  <a:pt x="16912" y="14915"/>
                  <a:pt x="16912" y="14906"/>
                  <a:pt x="16916" y="14900"/>
                </a:cubicBezTo>
                <a:cubicBezTo>
                  <a:pt x="16919" y="14895"/>
                  <a:pt x="16924" y="14895"/>
                  <a:pt x="16928" y="14893"/>
                </a:cubicBezTo>
                <a:cubicBezTo>
                  <a:pt x="16937" y="14888"/>
                  <a:pt x="16945" y="14897"/>
                  <a:pt x="16954" y="14893"/>
                </a:cubicBezTo>
                <a:cubicBezTo>
                  <a:pt x="16964" y="14890"/>
                  <a:pt x="16969" y="14879"/>
                  <a:pt x="16979" y="14867"/>
                </a:cubicBezTo>
                <a:cubicBezTo>
                  <a:pt x="16969" y="14864"/>
                  <a:pt x="16962" y="14864"/>
                  <a:pt x="16954" y="14861"/>
                </a:cubicBezTo>
                <a:cubicBezTo>
                  <a:pt x="16949" y="14859"/>
                  <a:pt x="16946" y="14850"/>
                  <a:pt x="16941" y="14848"/>
                </a:cubicBezTo>
                <a:cubicBezTo>
                  <a:pt x="16937" y="14846"/>
                  <a:pt x="16932" y="14850"/>
                  <a:pt x="16928" y="14848"/>
                </a:cubicBezTo>
                <a:cubicBezTo>
                  <a:pt x="16918" y="14845"/>
                  <a:pt x="16911" y="14835"/>
                  <a:pt x="16900" y="14835"/>
                </a:cubicBezTo>
                <a:cubicBezTo>
                  <a:pt x="16891" y="14835"/>
                  <a:pt x="16884" y="14841"/>
                  <a:pt x="16875" y="14841"/>
                </a:cubicBezTo>
                <a:cubicBezTo>
                  <a:pt x="16869" y="14841"/>
                  <a:pt x="16865" y="14835"/>
                  <a:pt x="16859" y="14835"/>
                </a:cubicBezTo>
                <a:cubicBezTo>
                  <a:pt x="16844" y="14833"/>
                  <a:pt x="16835" y="14839"/>
                  <a:pt x="16821" y="14829"/>
                </a:cubicBezTo>
                <a:cubicBezTo>
                  <a:pt x="16811" y="14822"/>
                  <a:pt x="16806" y="14809"/>
                  <a:pt x="16796" y="14803"/>
                </a:cubicBezTo>
                <a:cubicBezTo>
                  <a:pt x="16786" y="14796"/>
                  <a:pt x="16778" y="14793"/>
                  <a:pt x="16768" y="14790"/>
                </a:cubicBezTo>
                <a:close/>
                <a:moveTo>
                  <a:pt x="18029" y="14886"/>
                </a:moveTo>
                <a:cubicBezTo>
                  <a:pt x="18011" y="14900"/>
                  <a:pt x="18001" y="14913"/>
                  <a:pt x="17985" y="14938"/>
                </a:cubicBezTo>
                <a:cubicBezTo>
                  <a:pt x="17984" y="14957"/>
                  <a:pt x="17982" y="14989"/>
                  <a:pt x="17982" y="15008"/>
                </a:cubicBezTo>
                <a:cubicBezTo>
                  <a:pt x="17982" y="15018"/>
                  <a:pt x="17984" y="15024"/>
                  <a:pt x="17985" y="15034"/>
                </a:cubicBezTo>
                <a:lnTo>
                  <a:pt x="18023" y="15034"/>
                </a:lnTo>
                <a:cubicBezTo>
                  <a:pt x="18028" y="15028"/>
                  <a:pt x="18033" y="15024"/>
                  <a:pt x="18036" y="15015"/>
                </a:cubicBezTo>
                <a:cubicBezTo>
                  <a:pt x="18040" y="15002"/>
                  <a:pt x="18045" y="14992"/>
                  <a:pt x="18045" y="14976"/>
                </a:cubicBezTo>
                <a:cubicBezTo>
                  <a:pt x="18045" y="14950"/>
                  <a:pt x="18043" y="14936"/>
                  <a:pt x="18039" y="14911"/>
                </a:cubicBezTo>
                <a:cubicBezTo>
                  <a:pt x="18037" y="14900"/>
                  <a:pt x="18032" y="14896"/>
                  <a:pt x="18029" y="14886"/>
                </a:cubicBezTo>
                <a:close/>
                <a:moveTo>
                  <a:pt x="17654" y="14943"/>
                </a:moveTo>
                <a:cubicBezTo>
                  <a:pt x="17655" y="14953"/>
                  <a:pt x="17654" y="14959"/>
                  <a:pt x="17654" y="14969"/>
                </a:cubicBezTo>
                <a:cubicBezTo>
                  <a:pt x="17655" y="14980"/>
                  <a:pt x="17659" y="14985"/>
                  <a:pt x="17661" y="14995"/>
                </a:cubicBezTo>
                <a:cubicBezTo>
                  <a:pt x="17665" y="14993"/>
                  <a:pt x="17670" y="14996"/>
                  <a:pt x="17674" y="14995"/>
                </a:cubicBezTo>
                <a:cubicBezTo>
                  <a:pt x="17679" y="14993"/>
                  <a:pt x="17680" y="14976"/>
                  <a:pt x="17686" y="14976"/>
                </a:cubicBezTo>
                <a:cubicBezTo>
                  <a:pt x="17694" y="14976"/>
                  <a:pt x="17697" y="14988"/>
                  <a:pt x="17705" y="14988"/>
                </a:cubicBezTo>
                <a:lnTo>
                  <a:pt x="17711" y="14988"/>
                </a:lnTo>
                <a:cubicBezTo>
                  <a:pt x="17718" y="14988"/>
                  <a:pt x="17719" y="14974"/>
                  <a:pt x="17724" y="14969"/>
                </a:cubicBezTo>
                <a:lnTo>
                  <a:pt x="17714" y="14943"/>
                </a:lnTo>
                <a:lnTo>
                  <a:pt x="17654" y="14943"/>
                </a:lnTo>
                <a:close/>
                <a:moveTo>
                  <a:pt x="17188" y="15001"/>
                </a:moveTo>
                <a:cubicBezTo>
                  <a:pt x="17181" y="15001"/>
                  <a:pt x="17175" y="15003"/>
                  <a:pt x="17168" y="15007"/>
                </a:cubicBezTo>
                <a:cubicBezTo>
                  <a:pt x="17164" y="15011"/>
                  <a:pt x="17160" y="15017"/>
                  <a:pt x="17156" y="15020"/>
                </a:cubicBezTo>
                <a:cubicBezTo>
                  <a:pt x="17152" y="15023"/>
                  <a:pt x="17151" y="15040"/>
                  <a:pt x="17146" y="15040"/>
                </a:cubicBezTo>
                <a:cubicBezTo>
                  <a:pt x="17137" y="15040"/>
                  <a:pt x="17130" y="15030"/>
                  <a:pt x="17121" y="15033"/>
                </a:cubicBezTo>
                <a:cubicBezTo>
                  <a:pt x="17112" y="15034"/>
                  <a:pt x="17102" y="15041"/>
                  <a:pt x="17102" y="15059"/>
                </a:cubicBezTo>
                <a:cubicBezTo>
                  <a:pt x="17102" y="15072"/>
                  <a:pt x="17108" y="15075"/>
                  <a:pt x="17112" y="15084"/>
                </a:cubicBezTo>
                <a:cubicBezTo>
                  <a:pt x="17120" y="15109"/>
                  <a:pt x="17134" y="15098"/>
                  <a:pt x="17149" y="15098"/>
                </a:cubicBezTo>
                <a:cubicBezTo>
                  <a:pt x="17159" y="15098"/>
                  <a:pt x="17166" y="15102"/>
                  <a:pt x="17174" y="15098"/>
                </a:cubicBezTo>
                <a:cubicBezTo>
                  <a:pt x="17179" y="15094"/>
                  <a:pt x="17182" y="15089"/>
                  <a:pt x="17187" y="15084"/>
                </a:cubicBezTo>
                <a:cubicBezTo>
                  <a:pt x="17192" y="15080"/>
                  <a:pt x="17191" y="15062"/>
                  <a:pt x="17197" y="15059"/>
                </a:cubicBezTo>
                <a:cubicBezTo>
                  <a:pt x="17207" y="15052"/>
                  <a:pt x="17214" y="15063"/>
                  <a:pt x="17225" y="15065"/>
                </a:cubicBezTo>
                <a:cubicBezTo>
                  <a:pt x="17236" y="15066"/>
                  <a:pt x="17242" y="15065"/>
                  <a:pt x="17253" y="15065"/>
                </a:cubicBezTo>
                <a:cubicBezTo>
                  <a:pt x="17258" y="15065"/>
                  <a:pt x="17261" y="15059"/>
                  <a:pt x="17266" y="15059"/>
                </a:cubicBezTo>
                <a:cubicBezTo>
                  <a:pt x="17265" y="15055"/>
                  <a:pt x="17260" y="15062"/>
                  <a:pt x="17260" y="15059"/>
                </a:cubicBezTo>
                <a:cubicBezTo>
                  <a:pt x="17258" y="15047"/>
                  <a:pt x="17260" y="15039"/>
                  <a:pt x="17260" y="15026"/>
                </a:cubicBezTo>
                <a:cubicBezTo>
                  <a:pt x="17250" y="15026"/>
                  <a:pt x="17243" y="15030"/>
                  <a:pt x="17234" y="15026"/>
                </a:cubicBezTo>
                <a:cubicBezTo>
                  <a:pt x="17229" y="15025"/>
                  <a:pt x="17227" y="15015"/>
                  <a:pt x="17221" y="15013"/>
                </a:cubicBezTo>
                <a:cubicBezTo>
                  <a:pt x="17217" y="15012"/>
                  <a:pt x="17213" y="15015"/>
                  <a:pt x="17209" y="15013"/>
                </a:cubicBezTo>
                <a:cubicBezTo>
                  <a:pt x="17201" y="15010"/>
                  <a:pt x="17197" y="15001"/>
                  <a:pt x="17188" y="15001"/>
                </a:cubicBezTo>
                <a:close/>
                <a:moveTo>
                  <a:pt x="17579" y="15001"/>
                </a:moveTo>
                <a:cubicBezTo>
                  <a:pt x="17573" y="15004"/>
                  <a:pt x="17572" y="15018"/>
                  <a:pt x="17566" y="15020"/>
                </a:cubicBezTo>
                <a:cubicBezTo>
                  <a:pt x="17551" y="15027"/>
                  <a:pt x="17541" y="15017"/>
                  <a:pt x="17525" y="15020"/>
                </a:cubicBezTo>
                <a:cubicBezTo>
                  <a:pt x="17516" y="15022"/>
                  <a:pt x="17509" y="15032"/>
                  <a:pt x="17500" y="15034"/>
                </a:cubicBezTo>
                <a:lnTo>
                  <a:pt x="17487" y="15034"/>
                </a:lnTo>
                <a:cubicBezTo>
                  <a:pt x="17483" y="15034"/>
                  <a:pt x="17480" y="15040"/>
                  <a:pt x="17475" y="15040"/>
                </a:cubicBezTo>
                <a:cubicBezTo>
                  <a:pt x="17470" y="15040"/>
                  <a:pt x="17467" y="15038"/>
                  <a:pt x="17462" y="15040"/>
                </a:cubicBezTo>
                <a:cubicBezTo>
                  <a:pt x="17454" y="15042"/>
                  <a:pt x="17451" y="15053"/>
                  <a:pt x="17444" y="15053"/>
                </a:cubicBezTo>
                <a:cubicBezTo>
                  <a:pt x="17436" y="15053"/>
                  <a:pt x="17431" y="15051"/>
                  <a:pt x="17425" y="15046"/>
                </a:cubicBezTo>
                <a:cubicBezTo>
                  <a:pt x="17418" y="15041"/>
                  <a:pt x="17416" y="15025"/>
                  <a:pt x="17409" y="15020"/>
                </a:cubicBezTo>
                <a:cubicBezTo>
                  <a:pt x="17400" y="15016"/>
                  <a:pt x="17393" y="15016"/>
                  <a:pt x="17384" y="15014"/>
                </a:cubicBezTo>
                <a:cubicBezTo>
                  <a:pt x="17377" y="15012"/>
                  <a:pt x="17372" y="15008"/>
                  <a:pt x="17365" y="15008"/>
                </a:cubicBezTo>
                <a:cubicBezTo>
                  <a:pt x="17358" y="15008"/>
                  <a:pt x="17352" y="15011"/>
                  <a:pt x="17346" y="15014"/>
                </a:cubicBezTo>
                <a:cubicBezTo>
                  <a:pt x="17340" y="15016"/>
                  <a:pt x="17336" y="15022"/>
                  <a:pt x="17330" y="15027"/>
                </a:cubicBezTo>
                <a:cubicBezTo>
                  <a:pt x="17324" y="15032"/>
                  <a:pt x="17321" y="15046"/>
                  <a:pt x="17314" y="15046"/>
                </a:cubicBezTo>
                <a:lnTo>
                  <a:pt x="17299" y="15046"/>
                </a:lnTo>
                <a:lnTo>
                  <a:pt x="17308" y="15059"/>
                </a:lnTo>
                <a:cubicBezTo>
                  <a:pt x="17317" y="15077"/>
                  <a:pt x="17321" y="15094"/>
                  <a:pt x="17333" y="15098"/>
                </a:cubicBezTo>
                <a:cubicBezTo>
                  <a:pt x="17360" y="15104"/>
                  <a:pt x="17374" y="15098"/>
                  <a:pt x="17401" y="15098"/>
                </a:cubicBezTo>
                <a:lnTo>
                  <a:pt x="17412" y="15098"/>
                </a:lnTo>
                <a:cubicBezTo>
                  <a:pt x="17434" y="15098"/>
                  <a:pt x="17447" y="15101"/>
                  <a:pt x="17469" y="15098"/>
                </a:cubicBezTo>
                <a:cubicBezTo>
                  <a:pt x="17473" y="15098"/>
                  <a:pt x="17477" y="15091"/>
                  <a:pt x="17481" y="15091"/>
                </a:cubicBezTo>
                <a:cubicBezTo>
                  <a:pt x="17486" y="15091"/>
                  <a:pt x="17490" y="15093"/>
                  <a:pt x="17494" y="15091"/>
                </a:cubicBezTo>
                <a:cubicBezTo>
                  <a:pt x="17498" y="15090"/>
                  <a:pt x="17502" y="15087"/>
                  <a:pt x="17506" y="15085"/>
                </a:cubicBezTo>
                <a:cubicBezTo>
                  <a:pt x="17511" y="15084"/>
                  <a:pt x="17514" y="15077"/>
                  <a:pt x="17519" y="15072"/>
                </a:cubicBezTo>
                <a:cubicBezTo>
                  <a:pt x="17525" y="15067"/>
                  <a:pt x="17525" y="15049"/>
                  <a:pt x="17532" y="15046"/>
                </a:cubicBezTo>
                <a:cubicBezTo>
                  <a:pt x="17536" y="15044"/>
                  <a:pt x="17540" y="15046"/>
                  <a:pt x="17544" y="15046"/>
                </a:cubicBezTo>
                <a:cubicBezTo>
                  <a:pt x="17553" y="15044"/>
                  <a:pt x="17560" y="15048"/>
                  <a:pt x="17569" y="15046"/>
                </a:cubicBezTo>
                <a:cubicBezTo>
                  <a:pt x="17576" y="15046"/>
                  <a:pt x="17579" y="15048"/>
                  <a:pt x="17585" y="15046"/>
                </a:cubicBezTo>
                <a:cubicBezTo>
                  <a:pt x="17591" y="15044"/>
                  <a:pt x="17592" y="15032"/>
                  <a:pt x="17598" y="15027"/>
                </a:cubicBezTo>
                <a:lnTo>
                  <a:pt x="17591" y="15001"/>
                </a:lnTo>
                <a:cubicBezTo>
                  <a:pt x="17587" y="15003"/>
                  <a:pt x="17583" y="15000"/>
                  <a:pt x="17579" y="15001"/>
                </a:cubicBezTo>
                <a:close/>
                <a:moveTo>
                  <a:pt x="17699" y="15021"/>
                </a:moveTo>
                <a:cubicBezTo>
                  <a:pt x="17695" y="15022"/>
                  <a:pt x="17691" y="15025"/>
                  <a:pt x="17687" y="15027"/>
                </a:cubicBezTo>
                <a:cubicBezTo>
                  <a:pt x="17681" y="15032"/>
                  <a:pt x="17681" y="15048"/>
                  <a:pt x="17674" y="15053"/>
                </a:cubicBezTo>
                <a:cubicBezTo>
                  <a:pt x="17670" y="15056"/>
                  <a:pt x="17666" y="15056"/>
                  <a:pt x="17662" y="15059"/>
                </a:cubicBezTo>
                <a:cubicBezTo>
                  <a:pt x="17658" y="15063"/>
                  <a:pt x="17653" y="15064"/>
                  <a:pt x="17649" y="15065"/>
                </a:cubicBezTo>
                <a:cubicBezTo>
                  <a:pt x="17644" y="15068"/>
                  <a:pt x="17642" y="15082"/>
                  <a:pt x="17637" y="15085"/>
                </a:cubicBezTo>
                <a:cubicBezTo>
                  <a:pt x="17631" y="15088"/>
                  <a:pt x="17626" y="15086"/>
                  <a:pt x="17621" y="15091"/>
                </a:cubicBezTo>
                <a:cubicBezTo>
                  <a:pt x="17617" y="15094"/>
                  <a:pt x="17612" y="15093"/>
                  <a:pt x="17609" y="15098"/>
                </a:cubicBezTo>
                <a:cubicBezTo>
                  <a:pt x="17605" y="15102"/>
                  <a:pt x="17609" y="15118"/>
                  <a:pt x="17605" y="15123"/>
                </a:cubicBezTo>
                <a:cubicBezTo>
                  <a:pt x="17597" y="15133"/>
                  <a:pt x="17589" y="15127"/>
                  <a:pt x="17580" y="15130"/>
                </a:cubicBezTo>
                <a:cubicBezTo>
                  <a:pt x="17575" y="15132"/>
                  <a:pt x="17570" y="15125"/>
                  <a:pt x="17564" y="15130"/>
                </a:cubicBezTo>
                <a:cubicBezTo>
                  <a:pt x="17559" y="15135"/>
                  <a:pt x="17559" y="15149"/>
                  <a:pt x="17555" y="15156"/>
                </a:cubicBezTo>
                <a:cubicBezTo>
                  <a:pt x="17550" y="15162"/>
                  <a:pt x="17546" y="15167"/>
                  <a:pt x="17542" y="15175"/>
                </a:cubicBezTo>
                <a:cubicBezTo>
                  <a:pt x="17537" y="15186"/>
                  <a:pt x="17530" y="15191"/>
                  <a:pt x="17530" y="15207"/>
                </a:cubicBezTo>
                <a:lnTo>
                  <a:pt x="17530" y="15220"/>
                </a:lnTo>
                <a:cubicBezTo>
                  <a:pt x="17530" y="15222"/>
                  <a:pt x="17530" y="15224"/>
                  <a:pt x="17530" y="15226"/>
                </a:cubicBezTo>
                <a:lnTo>
                  <a:pt x="17527" y="15214"/>
                </a:lnTo>
                <a:cubicBezTo>
                  <a:pt x="17527" y="15223"/>
                  <a:pt x="17523" y="15230"/>
                  <a:pt x="17523" y="15240"/>
                </a:cubicBezTo>
                <a:cubicBezTo>
                  <a:pt x="17523" y="15261"/>
                  <a:pt x="17536" y="15266"/>
                  <a:pt x="17546" y="15272"/>
                </a:cubicBezTo>
                <a:cubicBezTo>
                  <a:pt x="17550" y="15274"/>
                  <a:pt x="17553" y="15278"/>
                  <a:pt x="17558" y="15278"/>
                </a:cubicBezTo>
                <a:cubicBezTo>
                  <a:pt x="17563" y="15278"/>
                  <a:pt x="17566" y="15284"/>
                  <a:pt x="17570" y="15284"/>
                </a:cubicBezTo>
                <a:cubicBezTo>
                  <a:pt x="17582" y="15284"/>
                  <a:pt x="17583" y="15257"/>
                  <a:pt x="17589" y="15240"/>
                </a:cubicBezTo>
                <a:cubicBezTo>
                  <a:pt x="17596" y="15220"/>
                  <a:pt x="17605" y="15211"/>
                  <a:pt x="17615" y="15195"/>
                </a:cubicBezTo>
                <a:cubicBezTo>
                  <a:pt x="17621" y="15184"/>
                  <a:pt x="17623" y="15168"/>
                  <a:pt x="17630" y="15162"/>
                </a:cubicBezTo>
                <a:cubicBezTo>
                  <a:pt x="17634" y="15159"/>
                  <a:pt x="17639" y="15156"/>
                  <a:pt x="17643" y="15156"/>
                </a:cubicBezTo>
                <a:cubicBezTo>
                  <a:pt x="17652" y="15152"/>
                  <a:pt x="17660" y="15152"/>
                  <a:pt x="17668" y="15149"/>
                </a:cubicBezTo>
                <a:cubicBezTo>
                  <a:pt x="17680" y="15145"/>
                  <a:pt x="17682" y="15115"/>
                  <a:pt x="17693" y="15104"/>
                </a:cubicBezTo>
                <a:cubicBezTo>
                  <a:pt x="17701" y="15096"/>
                  <a:pt x="17709" y="15093"/>
                  <a:pt x="17718" y="15091"/>
                </a:cubicBezTo>
                <a:cubicBezTo>
                  <a:pt x="17728" y="15090"/>
                  <a:pt x="17735" y="15094"/>
                  <a:pt x="17744" y="15091"/>
                </a:cubicBezTo>
                <a:cubicBezTo>
                  <a:pt x="17748" y="15091"/>
                  <a:pt x="17752" y="15093"/>
                  <a:pt x="17756" y="15091"/>
                </a:cubicBezTo>
                <a:cubicBezTo>
                  <a:pt x="17761" y="15090"/>
                  <a:pt x="17759" y="15072"/>
                  <a:pt x="17762" y="15065"/>
                </a:cubicBezTo>
                <a:cubicBezTo>
                  <a:pt x="17758" y="15061"/>
                  <a:pt x="17754" y="15058"/>
                  <a:pt x="17750" y="15053"/>
                </a:cubicBezTo>
                <a:cubicBezTo>
                  <a:pt x="17744" y="15045"/>
                  <a:pt x="17744" y="15032"/>
                  <a:pt x="17738" y="15027"/>
                </a:cubicBezTo>
                <a:cubicBezTo>
                  <a:pt x="17729" y="15021"/>
                  <a:pt x="17721" y="15021"/>
                  <a:pt x="17712" y="15021"/>
                </a:cubicBezTo>
                <a:cubicBezTo>
                  <a:pt x="17707" y="15021"/>
                  <a:pt x="17703" y="15019"/>
                  <a:pt x="17699" y="15021"/>
                </a:cubicBezTo>
                <a:close/>
                <a:moveTo>
                  <a:pt x="17286" y="15135"/>
                </a:moveTo>
                <a:cubicBezTo>
                  <a:pt x="17276" y="15141"/>
                  <a:pt x="17271" y="15151"/>
                  <a:pt x="17261" y="15161"/>
                </a:cubicBezTo>
                <a:cubicBezTo>
                  <a:pt x="17264" y="15169"/>
                  <a:pt x="17265" y="15178"/>
                  <a:pt x="17268" y="15186"/>
                </a:cubicBezTo>
                <a:cubicBezTo>
                  <a:pt x="17272" y="15196"/>
                  <a:pt x="17277" y="15196"/>
                  <a:pt x="17280" y="15206"/>
                </a:cubicBezTo>
                <a:cubicBezTo>
                  <a:pt x="17283" y="15214"/>
                  <a:pt x="17283" y="15224"/>
                  <a:pt x="17286" y="15232"/>
                </a:cubicBezTo>
                <a:cubicBezTo>
                  <a:pt x="17290" y="15240"/>
                  <a:pt x="17291" y="15253"/>
                  <a:pt x="17296" y="15258"/>
                </a:cubicBezTo>
                <a:cubicBezTo>
                  <a:pt x="17301" y="15262"/>
                  <a:pt x="17306" y="15262"/>
                  <a:pt x="17312" y="15264"/>
                </a:cubicBezTo>
                <a:cubicBezTo>
                  <a:pt x="17322" y="15268"/>
                  <a:pt x="17328" y="15264"/>
                  <a:pt x="17339" y="15264"/>
                </a:cubicBezTo>
                <a:cubicBezTo>
                  <a:pt x="17354" y="15264"/>
                  <a:pt x="17363" y="15262"/>
                  <a:pt x="17378" y="15261"/>
                </a:cubicBezTo>
                <a:lnTo>
                  <a:pt x="17374" y="15232"/>
                </a:lnTo>
                <a:cubicBezTo>
                  <a:pt x="17371" y="15230"/>
                  <a:pt x="17366" y="15227"/>
                  <a:pt x="17362" y="15225"/>
                </a:cubicBezTo>
                <a:cubicBezTo>
                  <a:pt x="17356" y="15222"/>
                  <a:pt x="17350" y="15220"/>
                  <a:pt x="17346" y="15212"/>
                </a:cubicBezTo>
                <a:cubicBezTo>
                  <a:pt x="17343" y="15206"/>
                  <a:pt x="17346" y="15189"/>
                  <a:pt x="17343" y="15186"/>
                </a:cubicBezTo>
                <a:cubicBezTo>
                  <a:pt x="17340" y="15183"/>
                  <a:pt x="17335" y="15185"/>
                  <a:pt x="17331" y="15180"/>
                </a:cubicBezTo>
                <a:cubicBezTo>
                  <a:pt x="17327" y="15175"/>
                  <a:pt x="17322" y="15177"/>
                  <a:pt x="17318" y="15173"/>
                </a:cubicBezTo>
                <a:cubicBezTo>
                  <a:pt x="17312" y="15168"/>
                  <a:pt x="17313" y="15156"/>
                  <a:pt x="17308" y="15148"/>
                </a:cubicBezTo>
                <a:cubicBezTo>
                  <a:pt x="17304" y="15150"/>
                  <a:pt x="17290" y="15133"/>
                  <a:pt x="17286" y="15135"/>
                </a:cubicBezTo>
                <a:close/>
                <a:moveTo>
                  <a:pt x="19713" y="15154"/>
                </a:moveTo>
                <a:cubicBezTo>
                  <a:pt x="19706" y="15154"/>
                  <a:pt x="19702" y="15159"/>
                  <a:pt x="19695" y="15161"/>
                </a:cubicBezTo>
                <a:cubicBezTo>
                  <a:pt x="19696" y="15169"/>
                  <a:pt x="19697" y="15199"/>
                  <a:pt x="19698" y="15205"/>
                </a:cubicBezTo>
                <a:cubicBezTo>
                  <a:pt x="19701" y="15215"/>
                  <a:pt x="19703" y="15224"/>
                  <a:pt x="19708" y="15232"/>
                </a:cubicBezTo>
                <a:cubicBezTo>
                  <a:pt x="19715" y="15244"/>
                  <a:pt x="19723" y="15244"/>
                  <a:pt x="19733" y="15244"/>
                </a:cubicBezTo>
                <a:lnTo>
                  <a:pt x="19745" y="15244"/>
                </a:lnTo>
                <a:cubicBezTo>
                  <a:pt x="19751" y="15242"/>
                  <a:pt x="19752" y="15229"/>
                  <a:pt x="19758" y="15225"/>
                </a:cubicBezTo>
                <a:cubicBezTo>
                  <a:pt x="19756" y="15215"/>
                  <a:pt x="19754" y="15208"/>
                  <a:pt x="19752" y="15199"/>
                </a:cubicBezTo>
                <a:cubicBezTo>
                  <a:pt x="19749" y="15191"/>
                  <a:pt x="19751" y="15181"/>
                  <a:pt x="19749" y="15173"/>
                </a:cubicBezTo>
                <a:cubicBezTo>
                  <a:pt x="19746" y="15165"/>
                  <a:pt x="19740" y="15170"/>
                  <a:pt x="19736" y="15167"/>
                </a:cubicBezTo>
                <a:cubicBezTo>
                  <a:pt x="19728" y="15160"/>
                  <a:pt x="19723" y="15154"/>
                  <a:pt x="19713" y="15154"/>
                </a:cubicBezTo>
                <a:close/>
                <a:moveTo>
                  <a:pt x="17514" y="15326"/>
                </a:moveTo>
                <a:cubicBezTo>
                  <a:pt x="17510" y="15328"/>
                  <a:pt x="17506" y="15330"/>
                  <a:pt x="17502" y="15333"/>
                </a:cubicBezTo>
                <a:cubicBezTo>
                  <a:pt x="17492" y="15341"/>
                  <a:pt x="17486" y="15349"/>
                  <a:pt x="17477" y="15359"/>
                </a:cubicBezTo>
                <a:cubicBezTo>
                  <a:pt x="17479" y="15373"/>
                  <a:pt x="17481" y="15381"/>
                  <a:pt x="17483" y="15397"/>
                </a:cubicBezTo>
                <a:lnTo>
                  <a:pt x="17521" y="15397"/>
                </a:lnTo>
                <a:lnTo>
                  <a:pt x="17521" y="15352"/>
                </a:lnTo>
                <a:lnTo>
                  <a:pt x="17514" y="15326"/>
                </a:lnTo>
                <a:close/>
                <a:moveTo>
                  <a:pt x="18048" y="15365"/>
                </a:moveTo>
                <a:cubicBezTo>
                  <a:pt x="18043" y="15365"/>
                  <a:pt x="18040" y="15372"/>
                  <a:pt x="18035" y="15372"/>
                </a:cubicBezTo>
                <a:cubicBezTo>
                  <a:pt x="18030" y="15372"/>
                  <a:pt x="18027" y="15368"/>
                  <a:pt x="18022" y="15368"/>
                </a:cubicBezTo>
                <a:lnTo>
                  <a:pt x="18022" y="15417"/>
                </a:lnTo>
                <a:cubicBezTo>
                  <a:pt x="18025" y="15425"/>
                  <a:pt x="18022" y="15440"/>
                  <a:pt x="18026" y="15443"/>
                </a:cubicBezTo>
                <a:cubicBezTo>
                  <a:pt x="18033" y="15450"/>
                  <a:pt x="18042" y="15451"/>
                  <a:pt x="18051" y="15456"/>
                </a:cubicBezTo>
                <a:cubicBezTo>
                  <a:pt x="18056" y="15459"/>
                  <a:pt x="18059" y="15463"/>
                  <a:pt x="18063" y="15468"/>
                </a:cubicBezTo>
                <a:cubicBezTo>
                  <a:pt x="18067" y="15471"/>
                  <a:pt x="18072" y="15470"/>
                  <a:pt x="18076" y="15475"/>
                </a:cubicBezTo>
                <a:cubicBezTo>
                  <a:pt x="18080" y="15480"/>
                  <a:pt x="18074" y="15492"/>
                  <a:pt x="18076" y="15501"/>
                </a:cubicBezTo>
                <a:cubicBezTo>
                  <a:pt x="18071" y="15504"/>
                  <a:pt x="18069" y="15514"/>
                  <a:pt x="18063" y="15514"/>
                </a:cubicBezTo>
                <a:cubicBezTo>
                  <a:pt x="18052" y="15515"/>
                  <a:pt x="18046" y="15514"/>
                  <a:pt x="18035" y="15514"/>
                </a:cubicBezTo>
                <a:cubicBezTo>
                  <a:pt x="18026" y="15514"/>
                  <a:pt x="18019" y="15512"/>
                  <a:pt x="18010" y="15514"/>
                </a:cubicBezTo>
                <a:cubicBezTo>
                  <a:pt x="18004" y="15514"/>
                  <a:pt x="18002" y="15523"/>
                  <a:pt x="17997" y="15526"/>
                </a:cubicBezTo>
                <a:cubicBezTo>
                  <a:pt x="17990" y="15533"/>
                  <a:pt x="17987" y="15544"/>
                  <a:pt x="17981" y="15552"/>
                </a:cubicBezTo>
                <a:cubicBezTo>
                  <a:pt x="17971" y="15570"/>
                  <a:pt x="17965" y="15581"/>
                  <a:pt x="17953" y="15598"/>
                </a:cubicBezTo>
                <a:cubicBezTo>
                  <a:pt x="17948" y="15604"/>
                  <a:pt x="17943" y="15610"/>
                  <a:pt x="17938" y="15617"/>
                </a:cubicBezTo>
                <a:cubicBezTo>
                  <a:pt x="17932" y="15623"/>
                  <a:pt x="17926" y="15628"/>
                  <a:pt x="17922" y="15636"/>
                </a:cubicBezTo>
                <a:cubicBezTo>
                  <a:pt x="17916" y="15646"/>
                  <a:pt x="17909" y="15652"/>
                  <a:pt x="17909" y="15668"/>
                </a:cubicBezTo>
                <a:lnTo>
                  <a:pt x="17909" y="15681"/>
                </a:lnTo>
                <a:cubicBezTo>
                  <a:pt x="17909" y="15690"/>
                  <a:pt x="17912" y="15697"/>
                  <a:pt x="17912" y="15707"/>
                </a:cubicBezTo>
                <a:cubicBezTo>
                  <a:pt x="17913" y="15726"/>
                  <a:pt x="17913" y="15739"/>
                  <a:pt x="17912" y="15758"/>
                </a:cubicBezTo>
                <a:cubicBezTo>
                  <a:pt x="17912" y="15768"/>
                  <a:pt x="17909" y="15776"/>
                  <a:pt x="17909" y="15784"/>
                </a:cubicBezTo>
                <a:cubicBezTo>
                  <a:pt x="17908" y="15795"/>
                  <a:pt x="17908" y="15805"/>
                  <a:pt x="17906" y="15816"/>
                </a:cubicBezTo>
                <a:cubicBezTo>
                  <a:pt x="17904" y="15827"/>
                  <a:pt x="17902" y="15839"/>
                  <a:pt x="17897" y="15842"/>
                </a:cubicBezTo>
                <a:cubicBezTo>
                  <a:pt x="17890" y="15847"/>
                  <a:pt x="17884" y="15842"/>
                  <a:pt x="17876" y="15842"/>
                </a:cubicBezTo>
                <a:cubicBezTo>
                  <a:pt x="17857" y="15842"/>
                  <a:pt x="17844" y="15844"/>
                  <a:pt x="17827" y="15823"/>
                </a:cubicBezTo>
                <a:cubicBezTo>
                  <a:pt x="17823" y="15818"/>
                  <a:pt x="17826" y="15800"/>
                  <a:pt x="17821" y="15797"/>
                </a:cubicBezTo>
                <a:cubicBezTo>
                  <a:pt x="17817" y="15794"/>
                  <a:pt x="17813" y="15797"/>
                  <a:pt x="17809" y="15797"/>
                </a:cubicBezTo>
                <a:cubicBezTo>
                  <a:pt x="17797" y="15794"/>
                  <a:pt x="17790" y="15797"/>
                  <a:pt x="17777" y="15797"/>
                </a:cubicBezTo>
                <a:cubicBezTo>
                  <a:pt x="17775" y="15778"/>
                  <a:pt x="17771" y="15758"/>
                  <a:pt x="17771" y="15739"/>
                </a:cubicBezTo>
                <a:lnTo>
                  <a:pt x="17746" y="15739"/>
                </a:lnTo>
                <a:cubicBezTo>
                  <a:pt x="17736" y="15739"/>
                  <a:pt x="17731" y="15750"/>
                  <a:pt x="17720" y="15752"/>
                </a:cubicBezTo>
                <a:cubicBezTo>
                  <a:pt x="17711" y="15754"/>
                  <a:pt x="17704" y="15749"/>
                  <a:pt x="17695" y="15752"/>
                </a:cubicBezTo>
                <a:cubicBezTo>
                  <a:pt x="17685" y="15755"/>
                  <a:pt x="17679" y="15765"/>
                  <a:pt x="17670" y="15778"/>
                </a:cubicBezTo>
                <a:cubicBezTo>
                  <a:pt x="17666" y="15782"/>
                  <a:pt x="17667" y="15795"/>
                  <a:pt x="17664" y="15803"/>
                </a:cubicBezTo>
                <a:cubicBezTo>
                  <a:pt x="17660" y="15814"/>
                  <a:pt x="17656" y="15821"/>
                  <a:pt x="17651" y="15829"/>
                </a:cubicBezTo>
                <a:cubicBezTo>
                  <a:pt x="17647" y="15837"/>
                  <a:pt x="17647" y="15853"/>
                  <a:pt x="17642" y="15854"/>
                </a:cubicBezTo>
                <a:cubicBezTo>
                  <a:pt x="17633" y="15858"/>
                  <a:pt x="17625" y="15848"/>
                  <a:pt x="17617" y="15854"/>
                </a:cubicBezTo>
                <a:cubicBezTo>
                  <a:pt x="17603" y="15864"/>
                  <a:pt x="17599" y="15895"/>
                  <a:pt x="17595" y="15926"/>
                </a:cubicBezTo>
                <a:cubicBezTo>
                  <a:pt x="17594" y="15934"/>
                  <a:pt x="17592" y="15943"/>
                  <a:pt x="17592" y="15951"/>
                </a:cubicBezTo>
                <a:cubicBezTo>
                  <a:pt x="17589" y="15966"/>
                  <a:pt x="17586" y="15981"/>
                  <a:pt x="17579" y="15984"/>
                </a:cubicBezTo>
                <a:cubicBezTo>
                  <a:pt x="17575" y="15985"/>
                  <a:pt x="17570" y="15982"/>
                  <a:pt x="17566" y="15984"/>
                </a:cubicBezTo>
                <a:cubicBezTo>
                  <a:pt x="17558" y="15987"/>
                  <a:pt x="17551" y="15984"/>
                  <a:pt x="17541" y="15984"/>
                </a:cubicBezTo>
                <a:lnTo>
                  <a:pt x="17541" y="16029"/>
                </a:lnTo>
                <a:cubicBezTo>
                  <a:pt x="17544" y="16037"/>
                  <a:pt x="17544" y="16047"/>
                  <a:pt x="17547" y="16054"/>
                </a:cubicBezTo>
                <a:cubicBezTo>
                  <a:pt x="17551" y="16064"/>
                  <a:pt x="17556" y="16064"/>
                  <a:pt x="17560" y="16074"/>
                </a:cubicBezTo>
                <a:cubicBezTo>
                  <a:pt x="17563" y="16082"/>
                  <a:pt x="17566" y="16090"/>
                  <a:pt x="17566" y="16101"/>
                </a:cubicBezTo>
                <a:lnTo>
                  <a:pt x="17566" y="16151"/>
                </a:lnTo>
                <a:lnTo>
                  <a:pt x="17511" y="16151"/>
                </a:lnTo>
                <a:cubicBezTo>
                  <a:pt x="17511" y="16148"/>
                  <a:pt x="17513" y="16148"/>
                  <a:pt x="17513" y="16145"/>
                </a:cubicBezTo>
                <a:cubicBezTo>
                  <a:pt x="17513" y="16125"/>
                  <a:pt x="17510" y="16112"/>
                  <a:pt x="17510" y="16093"/>
                </a:cubicBezTo>
                <a:cubicBezTo>
                  <a:pt x="17510" y="16084"/>
                  <a:pt x="17511" y="16077"/>
                  <a:pt x="17511" y="16067"/>
                </a:cubicBezTo>
                <a:lnTo>
                  <a:pt x="17476" y="16067"/>
                </a:lnTo>
                <a:cubicBezTo>
                  <a:pt x="17470" y="16067"/>
                  <a:pt x="17467" y="16069"/>
                  <a:pt x="17463" y="16074"/>
                </a:cubicBezTo>
                <a:cubicBezTo>
                  <a:pt x="17458" y="16078"/>
                  <a:pt x="17454" y="16080"/>
                  <a:pt x="17450" y="16087"/>
                </a:cubicBezTo>
                <a:cubicBezTo>
                  <a:pt x="17445" y="16095"/>
                  <a:pt x="17443" y="16101"/>
                  <a:pt x="17441" y="16112"/>
                </a:cubicBezTo>
                <a:cubicBezTo>
                  <a:pt x="17437" y="16129"/>
                  <a:pt x="17437" y="16145"/>
                  <a:pt x="17437" y="16164"/>
                </a:cubicBezTo>
                <a:cubicBezTo>
                  <a:pt x="17437" y="16196"/>
                  <a:pt x="17440" y="16217"/>
                  <a:pt x="17437" y="16247"/>
                </a:cubicBezTo>
                <a:cubicBezTo>
                  <a:pt x="17437" y="16255"/>
                  <a:pt x="17435" y="16265"/>
                  <a:pt x="17434" y="16273"/>
                </a:cubicBezTo>
                <a:cubicBezTo>
                  <a:pt x="17432" y="16286"/>
                  <a:pt x="17426" y="16289"/>
                  <a:pt x="17422" y="16299"/>
                </a:cubicBezTo>
                <a:cubicBezTo>
                  <a:pt x="17417" y="16310"/>
                  <a:pt x="17413" y="16319"/>
                  <a:pt x="17409" y="16332"/>
                </a:cubicBezTo>
                <a:cubicBezTo>
                  <a:pt x="17407" y="16341"/>
                  <a:pt x="17402" y="16347"/>
                  <a:pt x="17400" y="16357"/>
                </a:cubicBezTo>
                <a:cubicBezTo>
                  <a:pt x="17397" y="16365"/>
                  <a:pt x="17399" y="16375"/>
                  <a:pt x="17396" y="16382"/>
                </a:cubicBezTo>
                <a:cubicBezTo>
                  <a:pt x="17394" y="16391"/>
                  <a:pt x="17388" y="16389"/>
                  <a:pt x="17384" y="16396"/>
                </a:cubicBezTo>
                <a:cubicBezTo>
                  <a:pt x="17375" y="16412"/>
                  <a:pt x="17369" y="16428"/>
                  <a:pt x="17362" y="16447"/>
                </a:cubicBezTo>
                <a:cubicBezTo>
                  <a:pt x="17360" y="16455"/>
                  <a:pt x="17359" y="16466"/>
                  <a:pt x="17355" y="16473"/>
                </a:cubicBezTo>
                <a:cubicBezTo>
                  <a:pt x="17352" y="16479"/>
                  <a:pt x="17347" y="16481"/>
                  <a:pt x="17343" y="16486"/>
                </a:cubicBezTo>
                <a:cubicBezTo>
                  <a:pt x="17339" y="16491"/>
                  <a:pt x="17335" y="16496"/>
                  <a:pt x="17330" y="16499"/>
                </a:cubicBezTo>
                <a:cubicBezTo>
                  <a:pt x="17326" y="16502"/>
                  <a:pt x="17322" y="16510"/>
                  <a:pt x="17318" y="16511"/>
                </a:cubicBezTo>
                <a:cubicBezTo>
                  <a:pt x="17314" y="16513"/>
                  <a:pt x="17309" y="16511"/>
                  <a:pt x="17305" y="16511"/>
                </a:cubicBezTo>
                <a:cubicBezTo>
                  <a:pt x="17300" y="16513"/>
                  <a:pt x="17296" y="16518"/>
                  <a:pt x="17289" y="16518"/>
                </a:cubicBezTo>
                <a:cubicBezTo>
                  <a:pt x="17267" y="16521"/>
                  <a:pt x="17255" y="16516"/>
                  <a:pt x="17233" y="16518"/>
                </a:cubicBezTo>
                <a:cubicBezTo>
                  <a:pt x="17227" y="16518"/>
                  <a:pt x="17223" y="16523"/>
                  <a:pt x="17217" y="16524"/>
                </a:cubicBezTo>
                <a:cubicBezTo>
                  <a:pt x="17204" y="16528"/>
                  <a:pt x="17197" y="16537"/>
                  <a:pt x="17186" y="16550"/>
                </a:cubicBezTo>
                <a:cubicBezTo>
                  <a:pt x="17180" y="16557"/>
                  <a:pt x="17176" y="16568"/>
                  <a:pt x="17170" y="16570"/>
                </a:cubicBezTo>
                <a:cubicBezTo>
                  <a:pt x="17156" y="16575"/>
                  <a:pt x="17146" y="16563"/>
                  <a:pt x="17132" y="16570"/>
                </a:cubicBezTo>
                <a:cubicBezTo>
                  <a:pt x="17125" y="16573"/>
                  <a:pt x="17123" y="16587"/>
                  <a:pt x="17116" y="16596"/>
                </a:cubicBezTo>
                <a:cubicBezTo>
                  <a:pt x="17105" y="16610"/>
                  <a:pt x="17097" y="16618"/>
                  <a:pt x="17085" y="16627"/>
                </a:cubicBezTo>
                <a:cubicBezTo>
                  <a:pt x="17069" y="16640"/>
                  <a:pt x="17059" y="16653"/>
                  <a:pt x="17044" y="16666"/>
                </a:cubicBezTo>
                <a:cubicBezTo>
                  <a:pt x="17038" y="16671"/>
                  <a:pt x="17033" y="16672"/>
                  <a:pt x="17028" y="16679"/>
                </a:cubicBezTo>
                <a:cubicBezTo>
                  <a:pt x="17020" y="16690"/>
                  <a:pt x="17015" y="16710"/>
                  <a:pt x="17013" y="16730"/>
                </a:cubicBezTo>
                <a:cubicBezTo>
                  <a:pt x="17011" y="16748"/>
                  <a:pt x="17013" y="16762"/>
                  <a:pt x="17013" y="16782"/>
                </a:cubicBezTo>
                <a:cubicBezTo>
                  <a:pt x="17013" y="16793"/>
                  <a:pt x="17008" y="16798"/>
                  <a:pt x="17006" y="16808"/>
                </a:cubicBezTo>
                <a:cubicBezTo>
                  <a:pt x="17001" y="16806"/>
                  <a:pt x="16998" y="16809"/>
                  <a:pt x="16994" y="16808"/>
                </a:cubicBezTo>
                <a:cubicBezTo>
                  <a:pt x="16989" y="16806"/>
                  <a:pt x="16986" y="16797"/>
                  <a:pt x="16981" y="16795"/>
                </a:cubicBezTo>
                <a:cubicBezTo>
                  <a:pt x="16977" y="16793"/>
                  <a:pt x="16972" y="16792"/>
                  <a:pt x="16968" y="16788"/>
                </a:cubicBezTo>
                <a:cubicBezTo>
                  <a:pt x="16964" y="16785"/>
                  <a:pt x="16959" y="16788"/>
                  <a:pt x="16956" y="16782"/>
                </a:cubicBezTo>
                <a:cubicBezTo>
                  <a:pt x="16953" y="16775"/>
                  <a:pt x="16957" y="16764"/>
                  <a:pt x="16956" y="16756"/>
                </a:cubicBezTo>
                <a:cubicBezTo>
                  <a:pt x="16953" y="16745"/>
                  <a:pt x="16949" y="16742"/>
                  <a:pt x="16947" y="16730"/>
                </a:cubicBezTo>
                <a:cubicBezTo>
                  <a:pt x="16943" y="16749"/>
                  <a:pt x="16942" y="16766"/>
                  <a:pt x="16937" y="16782"/>
                </a:cubicBezTo>
                <a:cubicBezTo>
                  <a:pt x="16935" y="16790"/>
                  <a:pt x="16927" y="16785"/>
                  <a:pt x="16925" y="16795"/>
                </a:cubicBezTo>
                <a:cubicBezTo>
                  <a:pt x="16923" y="16803"/>
                  <a:pt x="16925" y="16811"/>
                  <a:pt x="16925" y="16821"/>
                </a:cubicBezTo>
                <a:lnTo>
                  <a:pt x="16925" y="16846"/>
                </a:lnTo>
                <a:cubicBezTo>
                  <a:pt x="16925" y="16856"/>
                  <a:pt x="16928" y="16863"/>
                  <a:pt x="16928" y="16872"/>
                </a:cubicBezTo>
                <a:cubicBezTo>
                  <a:pt x="16928" y="16895"/>
                  <a:pt x="16928" y="16907"/>
                  <a:pt x="16928" y="16930"/>
                </a:cubicBezTo>
                <a:lnTo>
                  <a:pt x="16928" y="16956"/>
                </a:lnTo>
                <a:cubicBezTo>
                  <a:pt x="16927" y="16967"/>
                  <a:pt x="16921" y="16972"/>
                  <a:pt x="16918" y="16982"/>
                </a:cubicBezTo>
                <a:cubicBezTo>
                  <a:pt x="16915" y="16993"/>
                  <a:pt x="16907" y="16994"/>
                  <a:pt x="16906" y="17007"/>
                </a:cubicBezTo>
                <a:cubicBezTo>
                  <a:pt x="16905" y="17015"/>
                  <a:pt x="16906" y="17024"/>
                  <a:pt x="16906" y="17033"/>
                </a:cubicBezTo>
                <a:cubicBezTo>
                  <a:pt x="16906" y="17052"/>
                  <a:pt x="16905" y="17068"/>
                  <a:pt x="16909" y="17085"/>
                </a:cubicBezTo>
                <a:cubicBezTo>
                  <a:pt x="16911" y="17096"/>
                  <a:pt x="16915" y="17101"/>
                  <a:pt x="16918" y="17110"/>
                </a:cubicBezTo>
                <a:cubicBezTo>
                  <a:pt x="16921" y="17120"/>
                  <a:pt x="16928" y="17120"/>
                  <a:pt x="16931" y="17130"/>
                </a:cubicBezTo>
                <a:cubicBezTo>
                  <a:pt x="16936" y="17146"/>
                  <a:pt x="16936" y="17164"/>
                  <a:pt x="16940" y="17181"/>
                </a:cubicBezTo>
                <a:cubicBezTo>
                  <a:pt x="16947" y="17213"/>
                  <a:pt x="16956" y="17231"/>
                  <a:pt x="16965" y="17258"/>
                </a:cubicBezTo>
                <a:lnTo>
                  <a:pt x="16962" y="17284"/>
                </a:lnTo>
                <a:cubicBezTo>
                  <a:pt x="16957" y="17279"/>
                  <a:pt x="16955" y="17268"/>
                  <a:pt x="16950" y="17265"/>
                </a:cubicBezTo>
                <a:cubicBezTo>
                  <a:pt x="16944" y="17262"/>
                  <a:pt x="16939" y="17268"/>
                  <a:pt x="16934" y="17265"/>
                </a:cubicBezTo>
                <a:cubicBezTo>
                  <a:pt x="16928" y="17262"/>
                  <a:pt x="16927" y="17247"/>
                  <a:pt x="16921" y="17246"/>
                </a:cubicBezTo>
                <a:cubicBezTo>
                  <a:pt x="16917" y="17244"/>
                  <a:pt x="16913" y="17239"/>
                  <a:pt x="16909" y="17239"/>
                </a:cubicBezTo>
                <a:cubicBezTo>
                  <a:pt x="16903" y="17239"/>
                  <a:pt x="16901" y="17251"/>
                  <a:pt x="16896" y="17252"/>
                </a:cubicBezTo>
                <a:lnTo>
                  <a:pt x="16896" y="17302"/>
                </a:lnTo>
                <a:cubicBezTo>
                  <a:pt x="16896" y="17315"/>
                  <a:pt x="16902" y="17319"/>
                  <a:pt x="16906" y="17329"/>
                </a:cubicBezTo>
                <a:cubicBezTo>
                  <a:pt x="16913" y="17348"/>
                  <a:pt x="16920" y="17361"/>
                  <a:pt x="16928" y="17380"/>
                </a:cubicBezTo>
                <a:cubicBezTo>
                  <a:pt x="16932" y="17390"/>
                  <a:pt x="16933" y="17398"/>
                  <a:pt x="16937" y="17406"/>
                </a:cubicBezTo>
                <a:cubicBezTo>
                  <a:pt x="16941" y="17414"/>
                  <a:pt x="16946" y="17419"/>
                  <a:pt x="16950" y="17425"/>
                </a:cubicBezTo>
                <a:cubicBezTo>
                  <a:pt x="16954" y="17433"/>
                  <a:pt x="16959" y="17438"/>
                  <a:pt x="16962" y="17452"/>
                </a:cubicBezTo>
                <a:cubicBezTo>
                  <a:pt x="16965" y="17461"/>
                  <a:pt x="16968" y="17466"/>
                  <a:pt x="16968" y="17477"/>
                </a:cubicBezTo>
                <a:cubicBezTo>
                  <a:pt x="16969" y="17500"/>
                  <a:pt x="16968" y="17514"/>
                  <a:pt x="16968" y="17535"/>
                </a:cubicBezTo>
                <a:cubicBezTo>
                  <a:pt x="16969" y="17556"/>
                  <a:pt x="16973" y="17574"/>
                  <a:pt x="16978" y="17593"/>
                </a:cubicBezTo>
                <a:cubicBezTo>
                  <a:pt x="16981" y="17606"/>
                  <a:pt x="16985" y="17613"/>
                  <a:pt x="16987" y="17625"/>
                </a:cubicBezTo>
                <a:cubicBezTo>
                  <a:pt x="16992" y="17648"/>
                  <a:pt x="16995" y="17664"/>
                  <a:pt x="16997" y="17690"/>
                </a:cubicBezTo>
                <a:cubicBezTo>
                  <a:pt x="16998" y="17703"/>
                  <a:pt x="16999" y="17709"/>
                  <a:pt x="17000" y="17722"/>
                </a:cubicBezTo>
                <a:cubicBezTo>
                  <a:pt x="17001" y="17735"/>
                  <a:pt x="16999" y="17741"/>
                  <a:pt x="17000" y="17754"/>
                </a:cubicBezTo>
                <a:cubicBezTo>
                  <a:pt x="17002" y="17778"/>
                  <a:pt x="17007" y="17792"/>
                  <a:pt x="17013" y="17812"/>
                </a:cubicBezTo>
                <a:cubicBezTo>
                  <a:pt x="17015" y="17822"/>
                  <a:pt x="17020" y="17828"/>
                  <a:pt x="17022" y="17838"/>
                </a:cubicBezTo>
                <a:cubicBezTo>
                  <a:pt x="17029" y="17862"/>
                  <a:pt x="17036" y="17876"/>
                  <a:pt x="17041" y="17902"/>
                </a:cubicBezTo>
                <a:cubicBezTo>
                  <a:pt x="17043" y="17912"/>
                  <a:pt x="17046" y="17918"/>
                  <a:pt x="17047" y="17928"/>
                </a:cubicBezTo>
                <a:cubicBezTo>
                  <a:pt x="17048" y="17936"/>
                  <a:pt x="17050" y="17946"/>
                  <a:pt x="17050" y="17954"/>
                </a:cubicBezTo>
                <a:cubicBezTo>
                  <a:pt x="17053" y="17984"/>
                  <a:pt x="17049" y="18007"/>
                  <a:pt x="17050" y="18037"/>
                </a:cubicBezTo>
                <a:cubicBezTo>
                  <a:pt x="17052" y="18058"/>
                  <a:pt x="17057" y="18074"/>
                  <a:pt x="17060" y="18095"/>
                </a:cubicBezTo>
                <a:cubicBezTo>
                  <a:pt x="17061" y="18105"/>
                  <a:pt x="17065" y="18112"/>
                  <a:pt x="17066" y="18121"/>
                </a:cubicBezTo>
                <a:cubicBezTo>
                  <a:pt x="17068" y="18132"/>
                  <a:pt x="17069" y="18142"/>
                  <a:pt x="17069" y="18155"/>
                </a:cubicBezTo>
                <a:lnTo>
                  <a:pt x="17069" y="18263"/>
                </a:lnTo>
                <a:cubicBezTo>
                  <a:pt x="17060" y="18263"/>
                  <a:pt x="17053" y="18258"/>
                  <a:pt x="17044" y="18263"/>
                </a:cubicBezTo>
                <a:cubicBezTo>
                  <a:pt x="17034" y="18269"/>
                  <a:pt x="17027" y="18285"/>
                  <a:pt x="17019" y="18295"/>
                </a:cubicBezTo>
                <a:cubicBezTo>
                  <a:pt x="17015" y="18300"/>
                  <a:pt x="17010" y="18303"/>
                  <a:pt x="17006" y="18308"/>
                </a:cubicBezTo>
                <a:cubicBezTo>
                  <a:pt x="17000" y="18318"/>
                  <a:pt x="16999" y="18327"/>
                  <a:pt x="16994" y="18340"/>
                </a:cubicBezTo>
                <a:lnTo>
                  <a:pt x="16997" y="18366"/>
                </a:lnTo>
                <a:cubicBezTo>
                  <a:pt x="17012" y="18366"/>
                  <a:pt x="17024" y="18361"/>
                  <a:pt x="17035" y="18378"/>
                </a:cubicBezTo>
                <a:cubicBezTo>
                  <a:pt x="17043" y="18391"/>
                  <a:pt x="17043" y="18415"/>
                  <a:pt x="17050" y="18430"/>
                </a:cubicBezTo>
                <a:cubicBezTo>
                  <a:pt x="17054" y="18436"/>
                  <a:pt x="17059" y="18438"/>
                  <a:pt x="17063" y="18443"/>
                </a:cubicBezTo>
                <a:cubicBezTo>
                  <a:pt x="17067" y="18448"/>
                  <a:pt x="17071" y="18451"/>
                  <a:pt x="17076" y="18456"/>
                </a:cubicBezTo>
                <a:cubicBezTo>
                  <a:pt x="17085" y="18465"/>
                  <a:pt x="17091" y="18473"/>
                  <a:pt x="17101" y="18481"/>
                </a:cubicBezTo>
                <a:cubicBezTo>
                  <a:pt x="17105" y="18485"/>
                  <a:pt x="17109" y="18485"/>
                  <a:pt x="17113" y="18488"/>
                </a:cubicBezTo>
                <a:cubicBezTo>
                  <a:pt x="17123" y="18496"/>
                  <a:pt x="17128" y="18507"/>
                  <a:pt x="17138" y="18514"/>
                </a:cubicBezTo>
                <a:cubicBezTo>
                  <a:pt x="17146" y="18517"/>
                  <a:pt x="17151" y="18514"/>
                  <a:pt x="17159" y="18514"/>
                </a:cubicBezTo>
                <a:cubicBezTo>
                  <a:pt x="17167" y="18514"/>
                  <a:pt x="17172" y="18515"/>
                  <a:pt x="17179" y="18514"/>
                </a:cubicBezTo>
                <a:cubicBezTo>
                  <a:pt x="17189" y="18512"/>
                  <a:pt x="17196" y="18504"/>
                  <a:pt x="17205" y="18501"/>
                </a:cubicBezTo>
                <a:cubicBezTo>
                  <a:pt x="17208" y="18501"/>
                  <a:pt x="17213" y="18503"/>
                  <a:pt x="17217" y="18501"/>
                </a:cubicBezTo>
                <a:cubicBezTo>
                  <a:pt x="17224" y="18498"/>
                  <a:pt x="17227" y="18485"/>
                  <a:pt x="17233" y="18475"/>
                </a:cubicBezTo>
                <a:cubicBezTo>
                  <a:pt x="17237" y="18470"/>
                  <a:pt x="17243" y="18470"/>
                  <a:pt x="17245" y="18462"/>
                </a:cubicBezTo>
                <a:cubicBezTo>
                  <a:pt x="17249" y="18453"/>
                  <a:pt x="17252" y="18446"/>
                  <a:pt x="17255" y="18437"/>
                </a:cubicBezTo>
                <a:cubicBezTo>
                  <a:pt x="17257" y="18430"/>
                  <a:pt x="17256" y="18417"/>
                  <a:pt x="17258" y="18411"/>
                </a:cubicBezTo>
                <a:cubicBezTo>
                  <a:pt x="17261" y="18401"/>
                  <a:pt x="17267" y="18399"/>
                  <a:pt x="17271" y="18391"/>
                </a:cubicBezTo>
                <a:cubicBezTo>
                  <a:pt x="17274" y="18383"/>
                  <a:pt x="17275" y="18371"/>
                  <a:pt x="17280" y="18366"/>
                </a:cubicBezTo>
                <a:cubicBezTo>
                  <a:pt x="17288" y="18358"/>
                  <a:pt x="17296" y="18361"/>
                  <a:pt x="17305" y="18359"/>
                </a:cubicBezTo>
                <a:cubicBezTo>
                  <a:pt x="17315" y="18358"/>
                  <a:pt x="17322" y="18359"/>
                  <a:pt x="17330" y="18353"/>
                </a:cubicBezTo>
                <a:cubicBezTo>
                  <a:pt x="17337" y="18348"/>
                  <a:pt x="17337" y="18332"/>
                  <a:pt x="17343" y="18327"/>
                </a:cubicBezTo>
                <a:cubicBezTo>
                  <a:pt x="17352" y="18321"/>
                  <a:pt x="17359" y="18321"/>
                  <a:pt x="17368" y="18321"/>
                </a:cubicBezTo>
                <a:cubicBezTo>
                  <a:pt x="17390" y="18321"/>
                  <a:pt x="17404" y="18329"/>
                  <a:pt x="17425" y="18340"/>
                </a:cubicBezTo>
                <a:cubicBezTo>
                  <a:pt x="17436" y="18347"/>
                  <a:pt x="17442" y="18360"/>
                  <a:pt x="17453" y="18366"/>
                </a:cubicBezTo>
                <a:cubicBezTo>
                  <a:pt x="17458" y="18369"/>
                  <a:pt x="17462" y="18371"/>
                  <a:pt x="17469" y="18372"/>
                </a:cubicBezTo>
                <a:cubicBezTo>
                  <a:pt x="17477" y="18374"/>
                  <a:pt x="17482" y="18378"/>
                  <a:pt x="17491" y="18378"/>
                </a:cubicBezTo>
                <a:cubicBezTo>
                  <a:pt x="17498" y="18378"/>
                  <a:pt x="17503" y="18377"/>
                  <a:pt x="17510" y="18372"/>
                </a:cubicBezTo>
                <a:cubicBezTo>
                  <a:pt x="17516" y="18368"/>
                  <a:pt x="17518" y="18356"/>
                  <a:pt x="17522" y="18347"/>
                </a:cubicBezTo>
                <a:cubicBezTo>
                  <a:pt x="17527" y="18337"/>
                  <a:pt x="17531" y="18332"/>
                  <a:pt x="17535" y="18321"/>
                </a:cubicBezTo>
                <a:cubicBezTo>
                  <a:pt x="17541" y="18303"/>
                  <a:pt x="17545" y="18287"/>
                  <a:pt x="17551" y="18269"/>
                </a:cubicBezTo>
                <a:cubicBezTo>
                  <a:pt x="17555" y="18254"/>
                  <a:pt x="17561" y="18248"/>
                  <a:pt x="17566" y="18237"/>
                </a:cubicBezTo>
                <a:cubicBezTo>
                  <a:pt x="17586" y="18197"/>
                  <a:pt x="17597" y="18165"/>
                  <a:pt x="17623" y="18147"/>
                </a:cubicBezTo>
                <a:cubicBezTo>
                  <a:pt x="17627" y="18145"/>
                  <a:pt x="17631" y="18144"/>
                  <a:pt x="17635" y="18140"/>
                </a:cubicBezTo>
                <a:cubicBezTo>
                  <a:pt x="17640" y="18137"/>
                  <a:pt x="17643" y="18131"/>
                  <a:pt x="17648" y="18128"/>
                </a:cubicBezTo>
                <a:cubicBezTo>
                  <a:pt x="17653" y="18124"/>
                  <a:pt x="17656" y="18116"/>
                  <a:pt x="17661" y="18114"/>
                </a:cubicBezTo>
                <a:cubicBezTo>
                  <a:pt x="17665" y="18113"/>
                  <a:pt x="17668" y="18114"/>
                  <a:pt x="17673" y="18114"/>
                </a:cubicBezTo>
                <a:cubicBezTo>
                  <a:pt x="17678" y="18114"/>
                  <a:pt x="17682" y="18113"/>
                  <a:pt x="17686" y="18114"/>
                </a:cubicBezTo>
                <a:cubicBezTo>
                  <a:pt x="17690" y="18116"/>
                  <a:pt x="17694" y="18124"/>
                  <a:pt x="17698" y="18128"/>
                </a:cubicBezTo>
                <a:cubicBezTo>
                  <a:pt x="17704" y="18131"/>
                  <a:pt x="17705" y="18144"/>
                  <a:pt x="17711" y="18147"/>
                </a:cubicBezTo>
                <a:cubicBezTo>
                  <a:pt x="17720" y="18152"/>
                  <a:pt x="17727" y="18147"/>
                  <a:pt x="17736" y="18147"/>
                </a:cubicBezTo>
                <a:cubicBezTo>
                  <a:pt x="17746" y="18147"/>
                  <a:pt x="17753" y="18150"/>
                  <a:pt x="17761" y="18147"/>
                </a:cubicBezTo>
                <a:cubicBezTo>
                  <a:pt x="17767" y="18145"/>
                  <a:pt x="17769" y="18132"/>
                  <a:pt x="17774" y="18128"/>
                </a:cubicBezTo>
                <a:cubicBezTo>
                  <a:pt x="17787" y="18113"/>
                  <a:pt x="17790" y="18094"/>
                  <a:pt x="17802" y="18076"/>
                </a:cubicBezTo>
                <a:cubicBezTo>
                  <a:pt x="17808" y="18068"/>
                  <a:pt x="17813" y="18065"/>
                  <a:pt x="17818" y="18056"/>
                </a:cubicBezTo>
                <a:cubicBezTo>
                  <a:pt x="17823" y="18048"/>
                  <a:pt x="17823" y="18037"/>
                  <a:pt x="17827" y="18031"/>
                </a:cubicBezTo>
                <a:cubicBezTo>
                  <a:pt x="17831" y="18025"/>
                  <a:pt x="17831" y="18008"/>
                  <a:pt x="17837" y="18005"/>
                </a:cubicBezTo>
                <a:cubicBezTo>
                  <a:pt x="17841" y="18003"/>
                  <a:pt x="17845" y="18006"/>
                  <a:pt x="17849" y="18005"/>
                </a:cubicBezTo>
                <a:cubicBezTo>
                  <a:pt x="17861" y="17997"/>
                  <a:pt x="17870" y="17992"/>
                  <a:pt x="17883" y="17992"/>
                </a:cubicBezTo>
                <a:cubicBezTo>
                  <a:pt x="17892" y="17992"/>
                  <a:pt x="17897" y="17997"/>
                  <a:pt x="17906" y="17999"/>
                </a:cubicBezTo>
                <a:cubicBezTo>
                  <a:pt x="17923" y="18002"/>
                  <a:pt x="17934" y="17994"/>
                  <a:pt x="17950" y="17999"/>
                </a:cubicBezTo>
                <a:cubicBezTo>
                  <a:pt x="17960" y="18002"/>
                  <a:pt x="17967" y="18010"/>
                  <a:pt x="17975" y="18018"/>
                </a:cubicBezTo>
                <a:lnTo>
                  <a:pt x="17988" y="18031"/>
                </a:lnTo>
                <a:cubicBezTo>
                  <a:pt x="17993" y="18036"/>
                  <a:pt x="17996" y="18045"/>
                  <a:pt x="18000" y="18050"/>
                </a:cubicBezTo>
                <a:cubicBezTo>
                  <a:pt x="18008" y="18060"/>
                  <a:pt x="18013" y="18076"/>
                  <a:pt x="18022" y="18076"/>
                </a:cubicBezTo>
                <a:cubicBezTo>
                  <a:pt x="18030" y="18076"/>
                  <a:pt x="18034" y="18066"/>
                  <a:pt x="18042" y="18066"/>
                </a:cubicBezTo>
                <a:cubicBezTo>
                  <a:pt x="18047" y="18066"/>
                  <a:pt x="18049" y="18070"/>
                  <a:pt x="18054" y="18070"/>
                </a:cubicBezTo>
                <a:lnTo>
                  <a:pt x="18079" y="18070"/>
                </a:lnTo>
                <a:cubicBezTo>
                  <a:pt x="18088" y="18070"/>
                  <a:pt x="18098" y="18068"/>
                  <a:pt x="18107" y="18070"/>
                </a:cubicBezTo>
                <a:cubicBezTo>
                  <a:pt x="18112" y="18070"/>
                  <a:pt x="18116" y="18068"/>
                  <a:pt x="18120" y="18070"/>
                </a:cubicBezTo>
                <a:cubicBezTo>
                  <a:pt x="18125" y="18073"/>
                  <a:pt x="18128" y="18077"/>
                  <a:pt x="18132" y="18082"/>
                </a:cubicBezTo>
                <a:cubicBezTo>
                  <a:pt x="18138" y="18087"/>
                  <a:pt x="18139" y="18100"/>
                  <a:pt x="18142" y="18108"/>
                </a:cubicBezTo>
                <a:cubicBezTo>
                  <a:pt x="18147" y="18120"/>
                  <a:pt x="18152" y="18126"/>
                  <a:pt x="18155" y="18140"/>
                </a:cubicBezTo>
                <a:cubicBezTo>
                  <a:pt x="18156" y="18148"/>
                  <a:pt x="18158" y="18156"/>
                  <a:pt x="18158" y="18166"/>
                </a:cubicBezTo>
                <a:cubicBezTo>
                  <a:pt x="18159" y="18197"/>
                  <a:pt x="18158" y="18213"/>
                  <a:pt x="18158" y="18243"/>
                </a:cubicBezTo>
                <a:cubicBezTo>
                  <a:pt x="18177" y="18243"/>
                  <a:pt x="18191" y="18239"/>
                  <a:pt x="18205" y="18263"/>
                </a:cubicBezTo>
                <a:cubicBezTo>
                  <a:pt x="18210" y="18271"/>
                  <a:pt x="18212" y="18279"/>
                  <a:pt x="18214" y="18289"/>
                </a:cubicBezTo>
                <a:cubicBezTo>
                  <a:pt x="18219" y="18305"/>
                  <a:pt x="18220" y="18321"/>
                  <a:pt x="18220" y="18340"/>
                </a:cubicBezTo>
                <a:cubicBezTo>
                  <a:pt x="18221" y="18372"/>
                  <a:pt x="18220" y="18393"/>
                  <a:pt x="18224" y="18424"/>
                </a:cubicBezTo>
                <a:cubicBezTo>
                  <a:pt x="18224" y="18432"/>
                  <a:pt x="18225" y="18441"/>
                  <a:pt x="18227" y="18449"/>
                </a:cubicBezTo>
                <a:cubicBezTo>
                  <a:pt x="18229" y="18459"/>
                  <a:pt x="18232" y="18470"/>
                  <a:pt x="18236" y="18475"/>
                </a:cubicBezTo>
                <a:cubicBezTo>
                  <a:pt x="18240" y="18480"/>
                  <a:pt x="18244" y="18475"/>
                  <a:pt x="18249" y="18475"/>
                </a:cubicBezTo>
                <a:cubicBezTo>
                  <a:pt x="18265" y="18475"/>
                  <a:pt x="18279" y="18459"/>
                  <a:pt x="18287" y="18430"/>
                </a:cubicBezTo>
                <a:cubicBezTo>
                  <a:pt x="18289" y="18422"/>
                  <a:pt x="18287" y="18413"/>
                  <a:pt x="18290" y="18404"/>
                </a:cubicBezTo>
                <a:cubicBezTo>
                  <a:pt x="18295" y="18383"/>
                  <a:pt x="18307" y="18385"/>
                  <a:pt x="18315" y="18366"/>
                </a:cubicBezTo>
                <a:cubicBezTo>
                  <a:pt x="18318" y="18358"/>
                  <a:pt x="18318" y="18348"/>
                  <a:pt x="18321" y="18340"/>
                </a:cubicBezTo>
                <a:cubicBezTo>
                  <a:pt x="18324" y="18332"/>
                  <a:pt x="18331" y="18330"/>
                  <a:pt x="18334" y="18321"/>
                </a:cubicBezTo>
                <a:cubicBezTo>
                  <a:pt x="18337" y="18311"/>
                  <a:pt x="18341" y="18305"/>
                  <a:pt x="18343" y="18295"/>
                </a:cubicBezTo>
                <a:cubicBezTo>
                  <a:pt x="18348" y="18279"/>
                  <a:pt x="18349" y="18263"/>
                  <a:pt x="18353" y="18243"/>
                </a:cubicBezTo>
                <a:cubicBezTo>
                  <a:pt x="18354" y="18234"/>
                  <a:pt x="18358" y="18227"/>
                  <a:pt x="18359" y="18217"/>
                </a:cubicBezTo>
                <a:cubicBezTo>
                  <a:pt x="18369" y="18224"/>
                  <a:pt x="18377" y="18223"/>
                  <a:pt x="18384" y="18237"/>
                </a:cubicBezTo>
                <a:cubicBezTo>
                  <a:pt x="18388" y="18245"/>
                  <a:pt x="18394" y="18250"/>
                  <a:pt x="18394" y="18263"/>
                </a:cubicBezTo>
                <a:cubicBezTo>
                  <a:pt x="18394" y="18289"/>
                  <a:pt x="18383" y="18297"/>
                  <a:pt x="18375" y="18314"/>
                </a:cubicBezTo>
                <a:cubicBezTo>
                  <a:pt x="18364" y="18337"/>
                  <a:pt x="18362" y="18365"/>
                  <a:pt x="18362" y="18399"/>
                </a:cubicBezTo>
                <a:cubicBezTo>
                  <a:pt x="18362" y="18419"/>
                  <a:pt x="18364" y="18430"/>
                  <a:pt x="18365" y="18449"/>
                </a:cubicBezTo>
                <a:cubicBezTo>
                  <a:pt x="18369" y="18444"/>
                  <a:pt x="18376" y="18449"/>
                  <a:pt x="18378" y="18443"/>
                </a:cubicBezTo>
                <a:cubicBezTo>
                  <a:pt x="18380" y="18437"/>
                  <a:pt x="18378" y="18421"/>
                  <a:pt x="18381" y="18417"/>
                </a:cubicBezTo>
                <a:cubicBezTo>
                  <a:pt x="18386" y="18411"/>
                  <a:pt x="18387" y="18398"/>
                  <a:pt x="18394" y="18398"/>
                </a:cubicBezTo>
                <a:cubicBezTo>
                  <a:pt x="18399" y="18398"/>
                  <a:pt x="18401" y="18411"/>
                  <a:pt x="18406" y="18411"/>
                </a:cubicBezTo>
                <a:cubicBezTo>
                  <a:pt x="18411" y="18411"/>
                  <a:pt x="18414" y="18409"/>
                  <a:pt x="18419" y="18411"/>
                </a:cubicBezTo>
                <a:lnTo>
                  <a:pt x="18419" y="18486"/>
                </a:lnTo>
                <a:cubicBezTo>
                  <a:pt x="18419" y="18501"/>
                  <a:pt x="18413" y="18508"/>
                  <a:pt x="18412" y="18520"/>
                </a:cubicBezTo>
                <a:lnTo>
                  <a:pt x="18412" y="18546"/>
                </a:lnTo>
                <a:cubicBezTo>
                  <a:pt x="18410" y="18575"/>
                  <a:pt x="18407" y="18593"/>
                  <a:pt x="18406" y="18623"/>
                </a:cubicBezTo>
                <a:cubicBezTo>
                  <a:pt x="18410" y="18622"/>
                  <a:pt x="18415" y="18627"/>
                  <a:pt x="18419" y="18623"/>
                </a:cubicBezTo>
                <a:cubicBezTo>
                  <a:pt x="18425" y="18617"/>
                  <a:pt x="18427" y="18607"/>
                  <a:pt x="18431" y="18598"/>
                </a:cubicBezTo>
                <a:cubicBezTo>
                  <a:pt x="18437" y="18586"/>
                  <a:pt x="18438" y="18565"/>
                  <a:pt x="18447" y="18565"/>
                </a:cubicBezTo>
                <a:cubicBezTo>
                  <a:pt x="18455" y="18565"/>
                  <a:pt x="18462" y="18566"/>
                  <a:pt x="18466" y="18578"/>
                </a:cubicBezTo>
                <a:cubicBezTo>
                  <a:pt x="18472" y="18596"/>
                  <a:pt x="18467" y="18615"/>
                  <a:pt x="18469" y="18637"/>
                </a:cubicBezTo>
                <a:cubicBezTo>
                  <a:pt x="18472" y="18660"/>
                  <a:pt x="18486" y="18664"/>
                  <a:pt x="18494" y="18681"/>
                </a:cubicBezTo>
                <a:cubicBezTo>
                  <a:pt x="18497" y="18688"/>
                  <a:pt x="18504" y="18687"/>
                  <a:pt x="18507" y="18694"/>
                </a:cubicBezTo>
                <a:cubicBezTo>
                  <a:pt x="18512" y="18704"/>
                  <a:pt x="18510" y="18718"/>
                  <a:pt x="18510" y="18733"/>
                </a:cubicBezTo>
                <a:lnTo>
                  <a:pt x="18510" y="18745"/>
                </a:lnTo>
                <a:cubicBezTo>
                  <a:pt x="18510" y="18755"/>
                  <a:pt x="18507" y="18762"/>
                  <a:pt x="18507" y="18771"/>
                </a:cubicBezTo>
                <a:cubicBezTo>
                  <a:pt x="18506" y="18791"/>
                  <a:pt x="18506" y="18804"/>
                  <a:pt x="18507" y="18823"/>
                </a:cubicBezTo>
                <a:cubicBezTo>
                  <a:pt x="18507" y="18832"/>
                  <a:pt x="18506" y="18841"/>
                  <a:pt x="18507" y="18848"/>
                </a:cubicBezTo>
                <a:cubicBezTo>
                  <a:pt x="18510" y="18870"/>
                  <a:pt x="18518" y="18880"/>
                  <a:pt x="18526" y="18893"/>
                </a:cubicBezTo>
                <a:cubicBezTo>
                  <a:pt x="18534" y="18906"/>
                  <a:pt x="18541" y="18914"/>
                  <a:pt x="18551" y="18926"/>
                </a:cubicBezTo>
                <a:cubicBezTo>
                  <a:pt x="18555" y="18931"/>
                  <a:pt x="18558" y="18942"/>
                  <a:pt x="18564" y="18945"/>
                </a:cubicBezTo>
                <a:cubicBezTo>
                  <a:pt x="18572" y="18951"/>
                  <a:pt x="18579" y="18951"/>
                  <a:pt x="18589" y="18951"/>
                </a:cubicBezTo>
                <a:cubicBezTo>
                  <a:pt x="18604" y="18951"/>
                  <a:pt x="18616" y="18945"/>
                  <a:pt x="18630" y="18958"/>
                </a:cubicBezTo>
                <a:cubicBezTo>
                  <a:pt x="18635" y="18963"/>
                  <a:pt x="18634" y="18979"/>
                  <a:pt x="18639" y="18984"/>
                </a:cubicBezTo>
                <a:cubicBezTo>
                  <a:pt x="18643" y="18989"/>
                  <a:pt x="18648" y="18985"/>
                  <a:pt x="18652" y="18990"/>
                </a:cubicBezTo>
                <a:cubicBezTo>
                  <a:pt x="18656" y="18995"/>
                  <a:pt x="18659" y="19005"/>
                  <a:pt x="18664" y="19009"/>
                </a:cubicBezTo>
                <a:cubicBezTo>
                  <a:pt x="18669" y="19014"/>
                  <a:pt x="18671" y="19025"/>
                  <a:pt x="18677" y="19029"/>
                </a:cubicBezTo>
                <a:cubicBezTo>
                  <a:pt x="18688" y="19037"/>
                  <a:pt x="18696" y="19035"/>
                  <a:pt x="18708" y="19035"/>
                </a:cubicBezTo>
                <a:cubicBezTo>
                  <a:pt x="18729" y="19035"/>
                  <a:pt x="18744" y="19032"/>
                  <a:pt x="18759" y="19003"/>
                </a:cubicBezTo>
                <a:cubicBezTo>
                  <a:pt x="18772" y="18976"/>
                  <a:pt x="18771" y="18945"/>
                  <a:pt x="18771" y="18907"/>
                </a:cubicBezTo>
                <a:lnTo>
                  <a:pt x="18796" y="18907"/>
                </a:lnTo>
                <a:cubicBezTo>
                  <a:pt x="18811" y="18907"/>
                  <a:pt x="18822" y="18929"/>
                  <a:pt x="18828" y="18958"/>
                </a:cubicBezTo>
                <a:cubicBezTo>
                  <a:pt x="18829" y="18966"/>
                  <a:pt x="18827" y="18976"/>
                  <a:pt x="18828" y="18984"/>
                </a:cubicBezTo>
                <a:cubicBezTo>
                  <a:pt x="18830" y="19005"/>
                  <a:pt x="18832" y="19022"/>
                  <a:pt x="18840" y="19035"/>
                </a:cubicBezTo>
                <a:cubicBezTo>
                  <a:pt x="18848" y="19048"/>
                  <a:pt x="18858" y="19054"/>
                  <a:pt x="18869" y="19054"/>
                </a:cubicBezTo>
                <a:cubicBezTo>
                  <a:pt x="18886" y="19054"/>
                  <a:pt x="18894" y="19025"/>
                  <a:pt x="18906" y="19003"/>
                </a:cubicBezTo>
                <a:cubicBezTo>
                  <a:pt x="18911" y="18995"/>
                  <a:pt x="18914" y="18990"/>
                  <a:pt x="18919" y="18984"/>
                </a:cubicBezTo>
                <a:cubicBezTo>
                  <a:pt x="18929" y="18968"/>
                  <a:pt x="18936" y="18958"/>
                  <a:pt x="18947" y="18945"/>
                </a:cubicBezTo>
                <a:cubicBezTo>
                  <a:pt x="18952" y="18940"/>
                  <a:pt x="18955" y="18931"/>
                  <a:pt x="18960" y="18926"/>
                </a:cubicBezTo>
                <a:cubicBezTo>
                  <a:pt x="18970" y="18913"/>
                  <a:pt x="18980" y="18907"/>
                  <a:pt x="18992" y="18907"/>
                </a:cubicBezTo>
                <a:cubicBezTo>
                  <a:pt x="18999" y="18907"/>
                  <a:pt x="19003" y="18913"/>
                  <a:pt x="19010" y="18913"/>
                </a:cubicBezTo>
                <a:cubicBezTo>
                  <a:pt x="19037" y="18914"/>
                  <a:pt x="19052" y="18908"/>
                  <a:pt x="19079" y="18908"/>
                </a:cubicBezTo>
                <a:cubicBezTo>
                  <a:pt x="19084" y="18908"/>
                  <a:pt x="19088" y="18900"/>
                  <a:pt x="19092" y="18893"/>
                </a:cubicBezTo>
                <a:cubicBezTo>
                  <a:pt x="19096" y="18887"/>
                  <a:pt x="19102" y="18889"/>
                  <a:pt x="19105" y="18881"/>
                </a:cubicBezTo>
                <a:cubicBezTo>
                  <a:pt x="19107" y="18874"/>
                  <a:pt x="19103" y="18863"/>
                  <a:pt x="19105" y="18855"/>
                </a:cubicBezTo>
                <a:cubicBezTo>
                  <a:pt x="19109" y="18836"/>
                  <a:pt x="19115" y="18824"/>
                  <a:pt x="19117" y="18804"/>
                </a:cubicBezTo>
                <a:cubicBezTo>
                  <a:pt x="19121" y="18773"/>
                  <a:pt x="19112" y="18745"/>
                  <a:pt x="19120" y="18720"/>
                </a:cubicBezTo>
                <a:cubicBezTo>
                  <a:pt x="19126" y="18702"/>
                  <a:pt x="19137" y="18707"/>
                  <a:pt x="19145" y="18694"/>
                </a:cubicBezTo>
                <a:cubicBezTo>
                  <a:pt x="19152" y="18684"/>
                  <a:pt x="19158" y="18673"/>
                  <a:pt x="19158" y="18656"/>
                </a:cubicBezTo>
                <a:lnTo>
                  <a:pt x="19158" y="18642"/>
                </a:lnTo>
                <a:cubicBezTo>
                  <a:pt x="19158" y="18628"/>
                  <a:pt x="19150" y="18623"/>
                  <a:pt x="19149" y="18610"/>
                </a:cubicBezTo>
                <a:cubicBezTo>
                  <a:pt x="19147" y="18596"/>
                  <a:pt x="19149" y="18585"/>
                  <a:pt x="19149" y="18569"/>
                </a:cubicBezTo>
                <a:cubicBezTo>
                  <a:pt x="19149" y="18530"/>
                  <a:pt x="19149" y="18506"/>
                  <a:pt x="19155" y="18469"/>
                </a:cubicBezTo>
                <a:cubicBezTo>
                  <a:pt x="19156" y="18459"/>
                  <a:pt x="19160" y="18453"/>
                  <a:pt x="19161" y="18443"/>
                </a:cubicBezTo>
                <a:cubicBezTo>
                  <a:pt x="19162" y="18435"/>
                  <a:pt x="19163" y="18425"/>
                  <a:pt x="19164" y="18417"/>
                </a:cubicBezTo>
                <a:cubicBezTo>
                  <a:pt x="19166" y="18408"/>
                  <a:pt x="19168" y="18401"/>
                  <a:pt x="19171" y="18391"/>
                </a:cubicBezTo>
                <a:cubicBezTo>
                  <a:pt x="19176" y="18369"/>
                  <a:pt x="19183" y="18356"/>
                  <a:pt x="19193" y="18340"/>
                </a:cubicBezTo>
                <a:cubicBezTo>
                  <a:pt x="19198" y="18332"/>
                  <a:pt x="19201" y="18327"/>
                  <a:pt x="19205" y="18321"/>
                </a:cubicBezTo>
                <a:cubicBezTo>
                  <a:pt x="19209" y="18314"/>
                  <a:pt x="19215" y="18311"/>
                  <a:pt x="19218" y="18301"/>
                </a:cubicBezTo>
                <a:cubicBezTo>
                  <a:pt x="19220" y="18293"/>
                  <a:pt x="19222" y="18285"/>
                  <a:pt x="19224" y="18275"/>
                </a:cubicBezTo>
                <a:cubicBezTo>
                  <a:pt x="19227" y="18266"/>
                  <a:pt x="19230" y="18259"/>
                  <a:pt x="19231" y="18250"/>
                </a:cubicBezTo>
                <a:cubicBezTo>
                  <a:pt x="19231" y="18242"/>
                  <a:pt x="19230" y="18232"/>
                  <a:pt x="19231" y="18224"/>
                </a:cubicBezTo>
                <a:cubicBezTo>
                  <a:pt x="19231" y="18216"/>
                  <a:pt x="19233" y="18206"/>
                  <a:pt x="19234" y="18198"/>
                </a:cubicBezTo>
                <a:cubicBezTo>
                  <a:pt x="19235" y="18187"/>
                  <a:pt x="19240" y="18183"/>
                  <a:pt x="19243" y="18173"/>
                </a:cubicBezTo>
                <a:cubicBezTo>
                  <a:pt x="19246" y="18162"/>
                  <a:pt x="19249" y="18153"/>
                  <a:pt x="19256" y="18147"/>
                </a:cubicBezTo>
                <a:cubicBezTo>
                  <a:pt x="19260" y="18142"/>
                  <a:pt x="19264" y="18138"/>
                  <a:pt x="19268" y="18134"/>
                </a:cubicBezTo>
                <a:cubicBezTo>
                  <a:pt x="19273" y="18129"/>
                  <a:pt x="19280" y="18137"/>
                  <a:pt x="19284" y="18128"/>
                </a:cubicBezTo>
                <a:cubicBezTo>
                  <a:pt x="19288" y="18118"/>
                  <a:pt x="19283" y="18107"/>
                  <a:pt x="19284" y="18095"/>
                </a:cubicBezTo>
                <a:cubicBezTo>
                  <a:pt x="19285" y="18087"/>
                  <a:pt x="19287" y="18077"/>
                  <a:pt x="19287" y="18070"/>
                </a:cubicBezTo>
                <a:cubicBezTo>
                  <a:pt x="19287" y="18061"/>
                  <a:pt x="19290" y="18053"/>
                  <a:pt x="19290" y="18044"/>
                </a:cubicBezTo>
                <a:cubicBezTo>
                  <a:pt x="19291" y="18021"/>
                  <a:pt x="19290" y="18008"/>
                  <a:pt x="19290" y="17986"/>
                </a:cubicBezTo>
                <a:cubicBezTo>
                  <a:pt x="19297" y="17965"/>
                  <a:pt x="19302" y="17944"/>
                  <a:pt x="19309" y="17922"/>
                </a:cubicBezTo>
                <a:cubicBezTo>
                  <a:pt x="19316" y="17901"/>
                  <a:pt x="19323" y="17888"/>
                  <a:pt x="19325" y="17864"/>
                </a:cubicBezTo>
                <a:cubicBezTo>
                  <a:pt x="19328" y="17835"/>
                  <a:pt x="19331" y="17815"/>
                  <a:pt x="19334" y="17786"/>
                </a:cubicBezTo>
                <a:cubicBezTo>
                  <a:pt x="19335" y="17778"/>
                  <a:pt x="19337" y="17768"/>
                  <a:pt x="19338" y="17761"/>
                </a:cubicBezTo>
                <a:cubicBezTo>
                  <a:pt x="19338" y="17752"/>
                  <a:pt x="19341" y="17746"/>
                  <a:pt x="19341" y="17737"/>
                </a:cubicBezTo>
                <a:lnTo>
                  <a:pt x="19341" y="17604"/>
                </a:lnTo>
                <a:cubicBezTo>
                  <a:pt x="19341" y="17593"/>
                  <a:pt x="19333" y="17590"/>
                  <a:pt x="19331" y="17580"/>
                </a:cubicBezTo>
                <a:cubicBezTo>
                  <a:pt x="19329" y="17571"/>
                  <a:pt x="19327" y="17563"/>
                  <a:pt x="19325" y="17555"/>
                </a:cubicBezTo>
                <a:cubicBezTo>
                  <a:pt x="19322" y="17543"/>
                  <a:pt x="19315" y="17540"/>
                  <a:pt x="19312" y="17529"/>
                </a:cubicBezTo>
                <a:cubicBezTo>
                  <a:pt x="19310" y="17519"/>
                  <a:pt x="19304" y="17515"/>
                  <a:pt x="19303" y="17503"/>
                </a:cubicBezTo>
                <a:lnTo>
                  <a:pt x="19303" y="17477"/>
                </a:lnTo>
                <a:cubicBezTo>
                  <a:pt x="19303" y="17468"/>
                  <a:pt x="19302" y="17459"/>
                  <a:pt x="19303" y="17452"/>
                </a:cubicBezTo>
                <a:cubicBezTo>
                  <a:pt x="19305" y="17431"/>
                  <a:pt x="19313" y="17421"/>
                  <a:pt x="19315" y="17400"/>
                </a:cubicBezTo>
                <a:cubicBezTo>
                  <a:pt x="19317" y="17383"/>
                  <a:pt x="19315" y="17368"/>
                  <a:pt x="19315" y="17349"/>
                </a:cubicBezTo>
                <a:lnTo>
                  <a:pt x="19309" y="17342"/>
                </a:lnTo>
                <a:lnTo>
                  <a:pt x="19309" y="17265"/>
                </a:lnTo>
                <a:cubicBezTo>
                  <a:pt x="19309" y="17255"/>
                  <a:pt x="19310" y="17247"/>
                  <a:pt x="19309" y="17239"/>
                </a:cubicBezTo>
                <a:cubicBezTo>
                  <a:pt x="19308" y="17225"/>
                  <a:pt x="19301" y="17220"/>
                  <a:pt x="19297" y="17207"/>
                </a:cubicBezTo>
                <a:cubicBezTo>
                  <a:pt x="19290" y="17188"/>
                  <a:pt x="19283" y="17178"/>
                  <a:pt x="19278" y="17155"/>
                </a:cubicBezTo>
                <a:cubicBezTo>
                  <a:pt x="19275" y="17144"/>
                  <a:pt x="19270" y="17141"/>
                  <a:pt x="19268" y="17130"/>
                </a:cubicBezTo>
                <a:cubicBezTo>
                  <a:pt x="19268" y="17121"/>
                  <a:pt x="19269" y="17112"/>
                  <a:pt x="19268" y="17104"/>
                </a:cubicBezTo>
                <a:cubicBezTo>
                  <a:pt x="19267" y="17094"/>
                  <a:pt x="19264" y="17088"/>
                  <a:pt x="19262" y="17078"/>
                </a:cubicBezTo>
                <a:cubicBezTo>
                  <a:pt x="19259" y="17068"/>
                  <a:pt x="19258" y="17061"/>
                  <a:pt x="19256" y="17052"/>
                </a:cubicBezTo>
                <a:cubicBezTo>
                  <a:pt x="19253" y="17043"/>
                  <a:pt x="19246" y="17041"/>
                  <a:pt x="19243" y="17033"/>
                </a:cubicBezTo>
                <a:cubicBezTo>
                  <a:pt x="19236" y="17017"/>
                  <a:pt x="19230" y="17003"/>
                  <a:pt x="19221" y="16988"/>
                </a:cubicBezTo>
                <a:cubicBezTo>
                  <a:pt x="19216" y="16980"/>
                  <a:pt x="19214" y="16973"/>
                  <a:pt x="19208" y="16969"/>
                </a:cubicBezTo>
                <a:cubicBezTo>
                  <a:pt x="19203" y="16963"/>
                  <a:pt x="19198" y="16964"/>
                  <a:pt x="19193" y="16956"/>
                </a:cubicBezTo>
                <a:cubicBezTo>
                  <a:pt x="19187" y="16948"/>
                  <a:pt x="19183" y="16939"/>
                  <a:pt x="19183" y="16925"/>
                </a:cubicBezTo>
                <a:lnTo>
                  <a:pt x="19183" y="16801"/>
                </a:lnTo>
                <a:cubicBezTo>
                  <a:pt x="19174" y="16799"/>
                  <a:pt x="19167" y="16795"/>
                  <a:pt x="19158" y="16795"/>
                </a:cubicBezTo>
                <a:cubicBezTo>
                  <a:pt x="19143" y="16795"/>
                  <a:pt x="19135" y="16798"/>
                  <a:pt x="19120" y="16795"/>
                </a:cubicBezTo>
                <a:cubicBezTo>
                  <a:pt x="19114" y="16795"/>
                  <a:pt x="19110" y="16786"/>
                  <a:pt x="19105" y="16782"/>
                </a:cubicBezTo>
                <a:cubicBezTo>
                  <a:pt x="19100" y="16779"/>
                  <a:pt x="19096" y="16774"/>
                  <a:pt x="19092" y="16769"/>
                </a:cubicBezTo>
                <a:cubicBezTo>
                  <a:pt x="19083" y="16755"/>
                  <a:pt x="19075" y="16742"/>
                  <a:pt x="19073" y="16718"/>
                </a:cubicBezTo>
                <a:lnTo>
                  <a:pt x="19073" y="16692"/>
                </a:lnTo>
                <a:cubicBezTo>
                  <a:pt x="19073" y="16684"/>
                  <a:pt x="19070" y="16675"/>
                  <a:pt x="19070" y="16666"/>
                </a:cubicBezTo>
                <a:cubicBezTo>
                  <a:pt x="19069" y="16643"/>
                  <a:pt x="19070" y="16631"/>
                  <a:pt x="19070" y="16608"/>
                </a:cubicBezTo>
                <a:cubicBezTo>
                  <a:pt x="19065" y="16606"/>
                  <a:pt x="19061" y="16613"/>
                  <a:pt x="19057" y="16608"/>
                </a:cubicBezTo>
                <a:cubicBezTo>
                  <a:pt x="19053" y="16603"/>
                  <a:pt x="19047" y="16604"/>
                  <a:pt x="19045" y="16596"/>
                </a:cubicBezTo>
                <a:cubicBezTo>
                  <a:pt x="19040" y="16581"/>
                  <a:pt x="19049" y="16558"/>
                  <a:pt x="19045" y="16543"/>
                </a:cubicBezTo>
                <a:cubicBezTo>
                  <a:pt x="19042" y="16537"/>
                  <a:pt x="19036" y="16542"/>
                  <a:pt x="19032" y="16537"/>
                </a:cubicBezTo>
                <a:cubicBezTo>
                  <a:pt x="19028" y="16532"/>
                  <a:pt x="19024" y="16528"/>
                  <a:pt x="19020" y="16524"/>
                </a:cubicBezTo>
                <a:cubicBezTo>
                  <a:pt x="19010" y="16516"/>
                  <a:pt x="19003" y="16511"/>
                  <a:pt x="18994" y="16499"/>
                </a:cubicBezTo>
                <a:cubicBezTo>
                  <a:pt x="18990" y="16492"/>
                  <a:pt x="18989" y="16481"/>
                  <a:pt x="18985" y="16473"/>
                </a:cubicBezTo>
                <a:cubicBezTo>
                  <a:pt x="18981" y="16465"/>
                  <a:pt x="18976" y="16462"/>
                  <a:pt x="18973" y="16454"/>
                </a:cubicBezTo>
                <a:cubicBezTo>
                  <a:pt x="18969" y="16445"/>
                  <a:pt x="18969" y="16436"/>
                  <a:pt x="18966" y="16428"/>
                </a:cubicBezTo>
                <a:cubicBezTo>
                  <a:pt x="18962" y="16418"/>
                  <a:pt x="18957" y="16413"/>
                  <a:pt x="18951" y="16408"/>
                </a:cubicBezTo>
                <a:cubicBezTo>
                  <a:pt x="18936" y="16395"/>
                  <a:pt x="18927" y="16392"/>
                  <a:pt x="18913" y="16382"/>
                </a:cubicBezTo>
                <a:cubicBezTo>
                  <a:pt x="18907" y="16380"/>
                  <a:pt x="18902" y="16376"/>
                  <a:pt x="18897" y="16370"/>
                </a:cubicBezTo>
                <a:cubicBezTo>
                  <a:pt x="18892" y="16364"/>
                  <a:pt x="18886" y="16357"/>
                  <a:pt x="18884" y="16344"/>
                </a:cubicBezTo>
                <a:cubicBezTo>
                  <a:pt x="18883" y="16327"/>
                  <a:pt x="18887" y="16310"/>
                  <a:pt x="18884" y="16293"/>
                </a:cubicBezTo>
                <a:cubicBezTo>
                  <a:pt x="18881" y="16272"/>
                  <a:pt x="18872" y="16262"/>
                  <a:pt x="18869" y="16241"/>
                </a:cubicBezTo>
                <a:cubicBezTo>
                  <a:pt x="18867" y="16230"/>
                  <a:pt x="18869" y="16220"/>
                  <a:pt x="18869" y="16209"/>
                </a:cubicBezTo>
                <a:cubicBezTo>
                  <a:pt x="18868" y="16201"/>
                  <a:pt x="18866" y="16191"/>
                  <a:pt x="18865" y="16183"/>
                </a:cubicBezTo>
                <a:cubicBezTo>
                  <a:pt x="18865" y="16174"/>
                  <a:pt x="18860" y="16167"/>
                  <a:pt x="18859" y="16157"/>
                </a:cubicBezTo>
                <a:cubicBezTo>
                  <a:pt x="18858" y="16149"/>
                  <a:pt x="18859" y="16141"/>
                  <a:pt x="18859" y="16132"/>
                </a:cubicBezTo>
                <a:lnTo>
                  <a:pt x="18859" y="16106"/>
                </a:lnTo>
                <a:cubicBezTo>
                  <a:pt x="18858" y="16086"/>
                  <a:pt x="18857" y="16074"/>
                  <a:pt x="18856" y="16054"/>
                </a:cubicBezTo>
                <a:cubicBezTo>
                  <a:pt x="18856" y="16045"/>
                  <a:pt x="18857" y="16037"/>
                  <a:pt x="18856" y="16029"/>
                </a:cubicBezTo>
                <a:cubicBezTo>
                  <a:pt x="18853" y="16008"/>
                  <a:pt x="18845" y="15998"/>
                  <a:pt x="18837" y="15984"/>
                </a:cubicBezTo>
                <a:cubicBezTo>
                  <a:pt x="18832" y="15974"/>
                  <a:pt x="18825" y="15971"/>
                  <a:pt x="18822" y="15958"/>
                </a:cubicBezTo>
                <a:cubicBezTo>
                  <a:pt x="18818" y="15947"/>
                  <a:pt x="18818" y="15933"/>
                  <a:pt x="18818" y="15919"/>
                </a:cubicBezTo>
                <a:cubicBezTo>
                  <a:pt x="18818" y="15900"/>
                  <a:pt x="18825" y="15887"/>
                  <a:pt x="18825" y="15868"/>
                </a:cubicBezTo>
                <a:cubicBezTo>
                  <a:pt x="18825" y="15842"/>
                  <a:pt x="18814" y="15824"/>
                  <a:pt x="18803" y="15816"/>
                </a:cubicBezTo>
                <a:cubicBezTo>
                  <a:pt x="18799" y="15814"/>
                  <a:pt x="18794" y="15816"/>
                  <a:pt x="18790" y="15816"/>
                </a:cubicBezTo>
                <a:cubicBezTo>
                  <a:pt x="18786" y="15816"/>
                  <a:pt x="18781" y="15817"/>
                  <a:pt x="18777" y="15816"/>
                </a:cubicBezTo>
                <a:cubicBezTo>
                  <a:pt x="18773" y="15814"/>
                  <a:pt x="18770" y="15804"/>
                  <a:pt x="18765" y="15803"/>
                </a:cubicBezTo>
                <a:cubicBezTo>
                  <a:pt x="18755" y="15798"/>
                  <a:pt x="18746" y="15800"/>
                  <a:pt x="18736" y="15790"/>
                </a:cubicBezTo>
                <a:cubicBezTo>
                  <a:pt x="18732" y="15786"/>
                  <a:pt x="18726" y="15786"/>
                  <a:pt x="18724" y="15778"/>
                </a:cubicBezTo>
                <a:cubicBezTo>
                  <a:pt x="18722" y="15771"/>
                  <a:pt x="18725" y="15760"/>
                  <a:pt x="18724" y="15752"/>
                </a:cubicBezTo>
                <a:cubicBezTo>
                  <a:pt x="18723" y="15744"/>
                  <a:pt x="18724" y="15734"/>
                  <a:pt x="18724" y="15726"/>
                </a:cubicBezTo>
                <a:cubicBezTo>
                  <a:pt x="18723" y="15716"/>
                  <a:pt x="18719" y="15710"/>
                  <a:pt x="18718" y="15701"/>
                </a:cubicBezTo>
                <a:lnTo>
                  <a:pt x="18718" y="15674"/>
                </a:lnTo>
                <a:cubicBezTo>
                  <a:pt x="18717" y="15644"/>
                  <a:pt x="18721" y="15626"/>
                  <a:pt x="18718" y="15598"/>
                </a:cubicBezTo>
                <a:cubicBezTo>
                  <a:pt x="18716" y="15585"/>
                  <a:pt x="18708" y="15583"/>
                  <a:pt x="18705" y="15571"/>
                </a:cubicBezTo>
                <a:cubicBezTo>
                  <a:pt x="18703" y="15563"/>
                  <a:pt x="18704" y="15554"/>
                  <a:pt x="18702" y="15545"/>
                </a:cubicBezTo>
                <a:cubicBezTo>
                  <a:pt x="18699" y="15534"/>
                  <a:pt x="18691" y="15533"/>
                  <a:pt x="18689" y="15520"/>
                </a:cubicBezTo>
                <a:cubicBezTo>
                  <a:pt x="18689" y="15512"/>
                  <a:pt x="18690" y="15502"/>
                  <a:pt x="18689" y="15494"/>
                </a:cubicBezTo>
                <a:cubicBezTo>
                  <a:pt x="18688" y="15476"/>
                  <a:pt x="18688" y="15460"/>
                  <a:pt x="18686" y="15443"/>
                </a:cubicBezTo>
                <a:cubicBezTo>
                  <a:pt x="18686" y="15435"/>
                  <a:pt x="18684" y="15425"/>
                  <a:pt x="18683" y="15417"/>
                </a:cubicBezTo>
                <a:cubicBezTo>
                  <a:pt x="18678" y="15396"/>
                  <a:pt x="18670" y="15385"/>
                  <a:pt x="18661" y="15372"/>
                </a:cubicBezTo>
                <a:cubicBezTo>
                  <a:pt x="18657" y="15367"/>
                  <a:pt x="18652" y="15374"/>
                  <a:pt x="18648" y="15372"/>
                </a:cubicBezTo>
                <a:lnTo>
                  <a:pt x="18645" y="15398"/>
                </a:lnTo>
                <a:cubicBezTo>
                  <a:pt x="18647" y="15417"/>
                  <a:pt x="18643" y="15430"/>
                  <a:pt x="18642" y="15449"/>
                </a:cubicBezTo>
                <a:lnTo>
                  <a:pt x="18642" y="15475"/>
                </a:lnTo>
                <a:cubicBezTo>
                  <a:pt x="18641" y="15486"/>
                  <a:pt x="18635" y="15489"/>
                  <a:pt x="18633" y="15501"/>
                </a:cubicBezTo>
                <a:cubicBezTo>
                  <a:pt x="18631" y="15512"/>
                  <a:pt x="18626" y="15517"/>
                  <a:pt x="18623" y="15526"/>
                </a:cubicBezTo>
                <a:cubicBezTo>
                  <a:pt x="18618" y="15544"/>
                  <a:pt x="18613" y="15558"/>
                  <a:pt x="18607" y="15578"/>
                </a:cubicBezTo>
                <a:cubicBezTo>
                  <a:pt x="18605" y="15588"/>
                  <a:pt x="18600" y="15592"/>
                  <a:pt x="18598" y="15604"/>
                </a:cubicBezTo>
                <a:cubicBezTo>
                  <a:pt x="18595" y="15621"/>
                  <a:pt x="18595" y="15636"/>
                  <a:pt x="18595" y="15655"/>
                </a:cubicBezTo>
                <a:cubicBezTo>
                  <a:pt x="18595" y="15664"/>
                  <a:pt x="18594" y="15673"/>
                  <a:pt x="18595" y="15681"/>
                </a:cubicBezTo>
                <a:cubicBezTo>
                  <a:pt x="18596" y="15692"/>
                  <a:pt x="18604" y="15695"/>
                  <a:pt x="18605" y="15707"/>
                </a:cubicBezTo>
                <a:cubicBezTo>
                  <a:pt x="18606" y="15724"/>
                  <a:pt x="18605" y="15739"/>
                  <a:pt x="18605" y="15758"/>
                </a:cubicBezTo>
                <a:lnTo>
                  <a:pt x="18605" y="15810"/>
                </a:lnTo>
                <a:cubicBezTo>
                  <a:pt x="18605" y="15824"/>
                  <a:pt x="18603" y="15836"/>
                  <a:pt x="18601" y="15848"/>
                </a:cubicBezTo>
                <a:cubicBezTo>
                  <a:pt x="18601" y="15860"/>
                  <a:pt x="18597" y="15870"/>
                  <a:pt x="18595" y="15881"/>
                </a:cubicBezTo>
                <a:cubicBezTo>
                  <a:pt x="18592" y="15892"/>
                  <a:pt x="18586" y="15895"/>
                  <a:pt x="18586" y="15908"/>
                </a:cubicBezTo>
                <a:lnTo>
                  <a:pt x="18586" y="16124"/>
                </a:lnTo>
                <a:cubicBezTo>
                  <a:pt x="18586" y="16138"/>
                  <a:pt x="18583" y="16146"/>
                  <a:pt x="18579" y="16157"/>
                </a:cubicBezTo>
                <a:cubicBezTo>
                  <a:pt x="18576" y="16165"/>
                  <a:pt x="18570" y="16164"/>
                  <a:pt x="18567" y="16171"/>
                </a:cubicBezTo>
                <a:cubicBezTo>
                  <a:pt x="18562" y="16179"/>
                  <a:pt x="18560" y="16190"/>
                  <a:pt x="18554" y="16196"/>
                </a:cubicBezTo>
                <a:cubicBezTo>
                  <a:pt x="18548" y="16202"/>
                  <a:pt x="18542" y="16202"/>
                  <a:pt x="18535" y="16202"/>
                </a:cubicBezTo>
                <a:cubicBezTo>
                  <a:pt x="18523" y="16202"/>
                  <a:pt x="18516" y="16194"/>
                  <a:pt x="18504" y="16190"/>
                </a:cubicBezTo>
                <a:cubicBezTo>
                  <a:pt x="18500" y="16188"/>
                  <a:pt x="18495" y="16191"/>
                  <a:pt x="18491" y="16190"/>
                </a:cubicBezTo>
                <a:cubicBezTo>
                  <a:pt x="18486" y="16188"/>
                  <a:pt x="18483" y="16177"/>
                  <a:pt x="18478" y="16171"/>
                </a:cubicBezTo>
                <a:cubicBezTo>
                  <a:pt x="18474" y="16164"/>
                  <a:pt x="18469" y="16162"/>
                  <a:pt x="18466" y="16151"/>
                </a:cubicBezTo>
                <a:cubicBezTo>
                  <a:pt x="18464" y="16143"/>
                  <a:pt x="18468" y="16133"/>
                  <a:pt x="18466" y="16125"/>
                </a:cubicBezTo>
                <a:cubicBezTo>
                  <a:pt x="18463" y="16114"/>
                  <a:pt x="18457" y="16116"/>
                  <a:pt x="18453" y="16106"/>
                </a:cubicBezTo>
                <a:cubicBezTo>
                  <a:pt x="18440" y="16073"/>
                  <a:pt x="18428" y="16060"/>
                  <a:pt x="18409" y="16041"/>
                </a:cubicBezTo>
                <a:cubicBezTo>
                  <a:pt x="18398" y="16030"/>
                  <a:pt x="18390" y="16024"/>
                  <a:pt x="18378" y="16016"/>
                </a:cubicBezTo>
                <a:cubicBezTo>
                  <a:pt x="18372" y="16013"/>
                  <a:pt x="18367" y="16009"/>
                  <a:pt x="18362" y="16003"/>
                </a:cubicBezTo>
                <a:cubicBezTo>
                  <a:pt x="18352" y="15987"/>
                  <a:pt x="18351" y="15965"/>
                  <a:pt x="18343" y="15945"/>
                </a:cubicBezTo>
                <a:cubicBezTo>
                  <a:pt x="18340" y="15936"/>
                  <a:pt x="18341" y="15924"/>
                  <a:pt x="18337" y="15919"/>
                </a:cubicBezTo>
                <a:cubicBezTo>
                  <a:pt x="18334" y="15916"/>
                  <a:pt x="18328" y="15921"/>
                  <a:pt x="18324" y="15919"/>
                </a:cubicBezTo>
                <a:cubicBezTo>
                  <a:pt x="18320" y="15917"/>
                  <a:pt x="18316" y="15913"/>
                  <a:pt x="18312" y="15913"/>
                </a:cubicBezTo>
                <a:cubicBezTo>
                  <a:pt x="18306" y="15911"/>
                  <a:pt x="18302" y="15916"/>
                  <a:pt x="18296" y="15913"/>
                </a:cubicBezTo>
                <a:cubicBezTo>
                  <a:pt x="18292" y="15911"/>
                  <a:pt x="18287" y="15904"/>
                  <a:pt x="18283" y="15900"/>
                </a:cubicBezTo>
                <a:cubicBezTo>
                  <a:pt x="18279" y="15893"/>
                  <a:pt x="18273" y="15892"/>
                  <a:pt x="18271" y="15881"/>
                </a:cubicBezTo>
                <a:cubicBezTo>
                  <a:pt x="18269" y="15873"/>
                  <a:pt x="18274" y="15866"/>
                  <a:pt x="18274" y="15857"/>
                </a:cubicBezTo>
                <a:cubicBezTo>
                  <a:pt x="18274" y="15845"/>
                  <a:pt x="18271" y="15840"/>
                  <a:pt x="18271" y="15829"/>
                </a:cubicBezTo>
                <a:cubicBezTo>
                  <a:pt x="18271" y="15803"/>
                  <a:pt x="18277" y="15789"/>
                  <a:pt x="18277" y="15763"/>
                </a:cubicBezTo>
                <a:lnTo>
                  <a:pt x="18277" y="15752"/>
                </a:lnTo>
                <a:cubicBezTo>
                  <a:pt x="18276" y="15742"/>
                  <a:pt x="18272" y="15735"/>
                  <a:pt x="18271" y="15726"/>
                </a:cubicBezTo>
                <a:cubicBezTo>
                  <a:pt x="18270" y="15716"/>
                  <a:pt x="18265" y="15712"/>
                  <a:pt x="18265" y="15701"/>
                </a:cubicBezTo>
                <a:cubicBezTo>
                  <a:pt x="18265" y="15689"/>
                  <a:pt x="18268" y="15684"/>
                  <a:pt x="18271" y="15674"/>
                </a:cubicBezTo>
                <a:cubicBezTo>
                  <a:pt x="18273" y="15664"/>
                  <a:pt x="18281" y="15670"/>
                  <a:pt x="18283" y="15662"/>
                </a:cubicBezTo>
                <a:cubicBezTo>
                  <a:pt x="18286" y="15655"/>
                  <a:pt x="18284" y="15644"/>
                  <a:pt x="18287" y="15636"/>
                </a:cubicBezTo>
                <a:cubicBezTo>
                  <a:pt x="18289" y="15626"/>
                  <a:pt x="18294" y="15620"/>
                  <a:pt x="18296" y="15610"/>
                </a:cubicBezTo>
                <a:cubicBezTo>
                  <a:pt x="18299" y="15598"/>
                  <a:pt x="18302" y="15588"/>
                  <a:pt x="18306" y="15578"/>
                </a:cubicBezTo>
                <a:cubicBezTo>
                  <a:pt x="18313" y="15558"/>
                  <a:pt x="18324" y="15554"/>
                  <a:pt x="18331" y="15533"/>
                </a:cubicBezTo>
                <a:cubicBezTo>
                  <a:pt x="18333" y="15525"/>
                  <a:pt x="18332" y="15515"/>
                  <a:pt x="18334" y="15507"/>
                </a:cubicBezTo>
                <a:lnTo>
                  <a:pt x="18321" y="15507"/>
                </a:lnTo>
                <a:cubicBezTo>
                  <a:pt x="18313" y="15504"/>
                  <a:pt x="18305" y="15497"/>
                  <a:pt x="18296" y="15494"/>
                </a:cubicBezTo>
                <a:cubicBezTo>
                  <a:pt x="18286" y="15489"/>
                  <a:pt x="18279" y="15483"/>
                  <a:pt x="18268" y="15481"/>
                </a:cubicBezTo>
                <a:lnTo>
                  <a:pt x="18255" y="15481"/>
                </a:lnTo>
                <a:cubicBezTo>
                  <a:pt x="18239" y="15481"/>
                  <a:pt x="18230" y="15484"/>
                  <a:pt x="18214" y="15481"/>
                </a:cubicBezTo>
                <a:cubicBezTo>
                  <a:pt x="18208" y="15481"/>
                  <a:pt x="18204" y="15471"/>
                  <a:pt x="18199" y="15468"/>
                </a:cubicBezTo>
                <a:cubicBezTo>
                  <a:pt x="18194" y="15465"/>
                  <a:pt x="18191" y="15456"/>
                  <a:pt x="18186" y="15456"/>
                </a:cubicBezTo>
                <a:cubicBezTo>
                  <a:pt x="18181" y="15456"/>
                  <a:pt x="18177" y="15457"/>
                  <a:pt x="18173" y="15456"/>
                </a:cubicBezTo>
                <a:cubicBezTo>
                  <a:pt x="18169" y="15454"/>
                  <a:pt x="18165" y="15457"/>
                  <a:pt x="18161" y="15456"/>
                </a:cubicBezTo>
                <a:cubicBezTo>
                  <a:pt x="18154" y="15453"/>
                  <a:pt x="18154" y="15436"/>
                  <a:pt x="18148" y="15430"/>
                </a:cubicBezTo>
                <a:cubicBezTo>
                  <a:pt x="18143" y="15425"/>
                  <a:pt x="18140" y="15418"/>
                  <a:pt x="18136" y="15417"/>
                </a:cubicBezTo>
                <a:cubicBezTo>
                  <a:pt x="18132" y="15415"/>
                  <a:pt x="18127" y="15418"/>
                  <a:pt x="18123" y="15417"/>
                </a:cubicBezTo>
                <a:cubicBezTo>
                  <a:pt x="18118" y="15415"/>
                  <a:pt x="18115" y="15408"/>
                  <a:pt x="18110" y="15404"/>
                </a:cubicBezTo>
                <a:cubicBezTo>
                  <a:pt x="18106" y="15403"/>
                  <a:pt x="18102" y="15401"/>
                  <a:pt x="18098" y="15398"/>
                </a:cubicBezTo>
                <a:cubicBezTo>
                  <a:pt x="18088" y="15388"/>
                  <a:pt x="18083" y="15370"/>
                  <a:pt x="18073" y="15365"/>
                </a:cubicBezTo>
                <a:cubicBezTo>
                  <a:pt x="18068" y="15364"/>
                  <a:pt x="18065" y="15365"/>
                  <a:pt x="18060" y="15365"/>
                </a:cubicBezTo>
                <a:lnTo>
                  <a:pt x="18048" y="15365"/>
                </a:lnTo>
                <a:close/>
                <a:moveTo>
                  <a:pt x="17938" y="15384"/>
                </a:moveTo>
                <a:cubicBezTo>
                  <a:pt x="17934" y="15385"/>
                  <a:pt x="17929" y="15385"/>
                  <a:pt x="17926" y="15390"/>
                </a:cubicBezTo>
                <a:lnTo>
                  <a:pt x="17938" y="15384"/>
                </a:lnTo>
                <a:close/>
                <a:moveTo>
                  <a:pt x="17976" y="15384"/>
                </a:moveTo>
                <a:cubicBezTo>
                  <a:pt x="17966" y="15389"/>
                  <a:pt x="17959" y="15395"/>
                  <a:pt x="17948" y="15396"/>
                </a:cubicBezTo>
                <a:cubicBezTo>
                  <a:pt x="17937" y="15398"/>
                  <a:pt x="17931" y="15396"/>
                  <a:pt x="17920" y="15396"/>
                </a:cubicBezTo>
                <a:cubicBezTo>
                  <a:pt x="17913" y="15406"/>
                  <a:pt x="17907" y="15413"/>
                  <a:pt x="17907" y="15429"/>
                </a:cubicBezTo>
                <a:cubicBezTo>
                  <a:pt x="17907" y="15446"/>
                  <a:pt x="17907" y="15460"/>
                  <a:pt x="17914" y="15468"/>
                </a:cubicBezTo>
                <a:cubicBezTo>
                  <a:pt x="17917" y="15473"/>
                  <a:pt x="17921" y="15474"/>
                  <a:pt x="17926" y="15474"/>
                </a:cubicBezTo>
                <a:cubicBezTo>
                  <a:pt x="17932" y="15474"/>
                  <a:pt x="17934" y="15463"/>
                  <a:pt x="17939" y="15461"/>
                </a:cubicBezTo>
                <a:cubicBezTo>
                  <a:pt x="17947" y="15458"/>
                  <a:pt x="17954" y="15457"/>
                  <a:pt x="17964" y="15455"/>
                </a:cubicBezTo>
                <a:lnTo>
                  <a:pt x="17976" y="15455"/>
                </a:lnTo>
                <a:cubicBezTo>
                  <a:pt x="17986" y="15454"/>
                  <a:pt x="17992" y="15450"/>
                  <a:pt x="18001" y="15448"/>
                </a:cubicBezTo>
                <a:lnTo>
                  <a:pt x="18001" y="15396"/>
                </a:lnTo>
                <a:lnTo>
                  <a:pt x="17976" y="15384"/>
                </a:lnTo>
                <a:close/>
                <a:moveTo>
                  <a:pt x="13033" y="15537"/>
                </a:moveTo>
                <a:cubicBezTo>
                  <a:pt x="13033" y="15556"/>
                  <a:pt x="13035" y="15573"/>
                  <a:pt x="13033" y="15589"/>
                </a:cubicBezTo>
                <a:cubicBezTo>
                  <a:pt x="13032" y="15605"/>
                  <a:pt x="13036" y="15624"/>
                  <a:pt x="13033" y="15641"/>
                </a:cubicBezTo>
                <a:cubicBezTo>
                  <a:pt x="13028" y="15663"/>
                  <a:pt x="13016" y="15660"/>
                  <a:pt x="13008" y="15679"/>
                </a:cubicBezTo>
                <a:cubicBezTo>
                  <a:pt x="13000" y="15698"/>
                  <a:pt x="12995" y="15714"/>
                  <a:pt x="12989" y="15730"/>
                </a:cubicBezTo>
                <a:cubicBezTo>
                  <a:pt x="12983" y="15747"/>
                  <a:pt x="12969" y="15750"/>
                  <a:pt x="12964" y="15769"/>
                </a:cubicBezTo>
                <a:cubicBezTo>
                  <a:pt x="12961" y="15785"/>
                  <a:pt x="12961" y="15804"/>
                  <a:pt x="12958" y="15820"/>
                </a:cubicBezTo>
                <a:cubicBezTo>
                  <a:pt x="12954" y="15836"/>
                  <a:pt x="12961" y="15856"/>
                  <a:pt x="12958" y="15872"/>
                </a:cubicBezTo>
                <a:cubicBezTo>
                  <a:pt x="12954" y="15889"/>
                  <a:pt x="12937" y="15869"/>
                  <a:pt x="12932" y="15885"/>
                </a:cubicBezTo>
                <a:cubicBezTo>
                  <a:pt x="12923" y="15917"/>
                  <a:pt x="12929" y="15965"/>
                  <a:pt x="12913" y="15988"/>
                </a:cubicBezTo>
                <a:cubicBezTo>
                  <a:pt x="12907" y="15994"/>
                  <a:pt x="12896" y="15988"/>
                  <a:pt x="12888" y="15988"/>
                </a:cubicBezTo>
                <a:cubicBezTo>
                  <a:pt x="12871" y="15994"/>
                  <a:pt x="12857" y="15985"/>
                  <a:pt x="12838" y="15988"/>
                </a:cubicBezTo>
                <a:cubicBezTo>
                  <a:pt x="12819" y="15991"/>
                  <a:pt x="12804" y="15994"/>
                  <a:pt x="12788" y="16014"/>
                </a:cubicBezTo>
                <a:cubicBezTo>
                  <a:pt x="12778" y="16023"/>
                  <a:pt x="12767" y="16023"/>
                  <a:pt x="12763" y="16039"/>
                </a:cubicBezTo>
                <a:cubicBezTo>
                  <a:pt x="12758" y="16055"/>
                  <a:pt x="12764" y="16075"/>
                  <a:pt x="12763" y="16091"/>
                </a:cubicBezTo>
                <a:cubicBezTo>
                  <a:pt x="12761" y="16107"/>
                  <a:pt x="12764" y="16126"/>
                  <a:pt x="12763" y="16142"/>
                </a:cubicBezTo>
                <a:cubicBezTo>
                  <a:pt x="12758" y="16184"/>
                  <a:pt x="12737" y="16200"/>
                  <a:pt x="12737" y="16245"/>
                </a:cubicBezTo>
                <a:cubicBezTo>
                  <a:pt x="12737" y="16265"/>
                  <a:pt x="12744" y="16278"/>
                  <a:pt x="12744" y="16297"/>
                </a:cubicBezTo>
                <a:cubicBezTo>
                  <a:pt x="12744" y="16336"/>
                  <a:pt x="12740" y="16364"/>
                  <a:pt x="12744" y="16400"/>
                </a:cubicBezTo>
                <a:cubicBezTo>
                  <a:pt x="12745" y="16422"/>
                  <a:pt x="12761" y="16429"/>
                  <a:pt x="12763" y="16452"/>
                </a:cubicBezTo>
                <a:cubicBezTo>
                  <a:pt x="12764" y="16468"/>
                  <a:pt x="12763" y="16484"/>
                  <a:pt x="12763" y="16503"/>
                </a:cubicBezTo>
                <a:cubicBezTo>
                  <a:pt x="12763" y="16522"/>
                  <a:pt x="12767" y="16539"/>
                  <a:pt x="12763" y="16555"/>
                </a:cubicBezTo>
                <a:cubicBezTo>
                  <a:pt x="12758" y="16571"/>
                  <a:pt x="12742" y="16542"/>
                  <a:pt x="12737" y="16555"/>
                </a:cubicBezTo>
                <a:cubicBezTo>
                  <a:pt x="12731" y="16571"/>
                  <a:pt x="12729" y="16587"/>
                  <a:pt x="12725" y="16606"/>
                </a:cubicBezTo>
                <a:cubicBezTo>
                  <a:pt x="12720" y="16625"/>
                  <a:pt x="12714" y="16638"/>
                  <a:pt x="12712" y="16657"/>
                </a:cubicBezTo>
                <a:cubicBezTo>
                  <a:pt x="12709" y="16693"/>
                  <a:pt x="12717" y="16725"/>
                  <a:pt x="12712" y="16760"/>
                </a:cubicBezTo>
                <a:cubicBezTo>
                  <a:pt x="12711" y="16783"/>
                  <a:pt x="12695" y="16790"/>
                  <a:pt x="12693" y="16812"/>
                </a:cubicBezTo>
                <a:lnTo>
                  <a:pt x="12693" y="16838"/>
                </a:lnTo>
                <a:cubicBezTo>
                  <a:pt x="12693" y="16870"/>
                  <a:pt x="12703" y="16886"/>
                  <a:pt x="12706" y="16915"/>
                </a:cubicBezTo>
                <a:cubicBezTo>
                  <a:pt x="12707" y="16931"/>
                  <a:pt x="12712" y="16947"/>
                  <a:pt x="12712" y="16967"/>
                </a:cubicBezTo>
                <a:lnTo>
                  <a:pt x="12712" y="17018"/>
                </a:lnTo>
                <a:cubicBezTo>
                  <a:pt x="12712" y="17037"/>
                  <a:pt x="12718" y="17050"/>
                  <a:pt x="12718" y="17070"/>
                </a:cubicBezTo>
                <a:cubicBezTo>
                  <a:pt x="12720" y="17108"/>
                  <a:pt x="12718" y="17128"/>
                  <a:pt x="12718" y="17166"/>
                </a:cubicBezTo>
                <a:cubicBezTo>
                  <a:pt x="12728" y="17166"/>
                  <a:pt x="12734" y="17173"/>
                  <a:pt x="12744" y="17173"/>
                </a:cubicBezTo>
                <a:cubicBezTo>
                  <a:pt x="12763" y="17173"/>
                  <a:pt x="12775" y="17166"/>
                  <a:pt x="12794" y="17166"/>
                </a:cubicBezTo>
                <a:cubicBezTo>
                  <a:pt x="12803" y="17166"/>
                  <a:pt x="12799" y="17208"/>
                  <a:pt x="12807" y="17211"/>
                </a:cubicBezTo>
                <a:cubicBezTo>
                  <a:pt x="12814" y="17215"/>
                  <a:pt x="12824" y="17208"/>
                  <a:pt x="12832" y="17211"/>
                </a:cubicBezTo>
                <a:cubicBezTo>
                  <a:pt x="12839" y="17215"/>
                  <a:pt x="12847" y="17224"/>
                  <a:pt x="12857" y="17224"/>
                </a:cubicBezTo>
                <a:cubicBezTo>
                  <a:pt x="12866" y="17224"/>
                  <a:pt x="12873" y="17211"/>
                  <a:pt x="12882" y="17211"/>
                </a:cubicBezTo>
                <a:cubicBezTo>
                  <a:pt x="12901" y="17208"/>
                  <a:pt x="12918" y="17218"/>
                  <a:pt x="12932" y="17198"/>
                </a:cubicBezTo>
                <a:cubicBezTo>
                  <a:pt x="12942" y="17186"/>
                  <a:pt x="12945" y="17166"/>
                  <a:pt x="12951" y="17147"/>
                </a:cubicBezTo>
                <a:cubicBezTo>
                  <a:pt x="12956" y="17131"/>
                  <a:pt x="12962" y="17115"/>
                  <a:pt x="12964" y="17095"/>
                </a:cubicBezTo>
                <a:cubicBezTo>
                  <a:pt x="12965" y="17079"/>
                  <a:pt x="12964" y="17063"/>
                  <a:pt x="12964" y="17044"/>
                </a:cubicBezTo>
                <a:cubicBezTo>
                  <a:pt x="12965" y="16983"/>
                  <a:pt x="12959" y="16947"/>
                  <a:pt x="12964" y="16890"/>
                </a:cubicBezTo>
                <a:cubicBezTo>
                  <a:pt x="12965" y="16873"/>
                  <a:pt x="12968" y="16854"/>
                  <a:pt x="12970" y="16838"/>
                </a:cubicBezTo>
                <a:cubicBezTo>
                  <a:pt x="12973" y="16815"/>
                  <a:pt x="12984" y="16809"/>
                  <a:pt x="12989" y="16786"/>
                </a:cubicBezTo>
                <a:cubicBezTo>
                  <a:pt x="12994" y="16764"/>
                  <a:pt x="13006" y="16757"/>
                  <a:pt x="13008" y="16734"/>
                </a:cubicBezTo>
                <a:cubicBezTo>
                  <a:pt x="13011" y="16699"/>
                  <a:pt x="13008" y="16671"/>
                  <a:pt x="13008" y="16632"/>
                </a:cubicBezTo>
                <a:cubicBezTo>
                  <a:pt x="13008" y="16594"/>
                  <a:pt x="13005" y="16564"/>
                  <a:pt x="13008" y="16529"/>
                </a:cubicBezTo>
                <a:cubicBezTo>
                  <a:pt x="13009" y="16506"/>
                  <a:pt x="13025" y="16506"/>
                  <a:pt x="13033" y="16490"/>
                </a:cubicBezTo>
                <a:cubicBezTo>
                  <a:pt x="13043" y="16471"/>
                  <a:pt x="13057" y="16471"/>
                  <a:pt x="13064" y="16452"/>
                </a:cubicBezTo>
                <a:cubicBezTo>
                  <a:pt x="13071" y="16436"/>
                  <a:pt x="13090" y="16439"/>
                  <a:pt x="13090" y="16413"/>
                </a:cubicBezTo>
                <a:cubicBezTo>
                  <a:pt x="13090" y="16362"/>
                  <a:pt x="13071" y="16336"/>
                  <a:pt x="13071" y="16284"/>
                </a:cubicBezTo>
                <a:cubicBezTo>
                  <a:pt x="13071" y="16252"/>
                  <a:pt x="13079" y="16236"/>
                  <a:pt x="13083" y="16207"/>
                </a:cubicBezTo>
                <a:cubicBezTo>
                  <a:pt x="13087" y="16188"/>
                  <a:pt x="13096" y="16178"/>
                  <a:pt x="13096" y="16156"/>
                </a:cubicBezTo>
                <a:lnTo>
                  <a:pt x="13096" y="16104"/>
                </a:lnTo>
                <a:cubicBezTo>
                  <a:pt x="13096" y="16085"/>
                  <a:pt x="13090" y="16071"/>
                  <a:pt x="13090" y="16052"/>
                </a:cubicBezTo>
                <a:lnTo>
                  <a:pt x="13090" y="16026"/>
                </a:lnTo>
                <a:cubicBezTo>
                  <a:pt x="13090" y="16001"/>
                  <a:pt x="13110" y="16010"/>
                  <a:pt x="13115" y="15988"/>
                </a:cubicBezTo>
                <a:cubicBezTo>
                  <a:pt x="13118" y="15972"/>
                  <a:pt x="13120" y="15952"/>
                  <a:pt x="13121" y="15936"/>
                </a:cubicBezTo>
                <a:lnTo>
                  <a:pt x="13121" y="15911"/>
                </a:lnTo>
                <a:cubicBezTo>
                  <a:pt x="13121" y="15859"/>
                  <a:pt x="13110" y="15834"/>
                  <a:pt x="13109" y="15782"/>
                </a:cubicBezTo>
                <a:cubicBezTo>
                  <a:pt x="13109" y="15743"/>
                  <a:pt x="13110" y="15714"/>
                  <a:pt x="13109" y="15679"/>
                </a:cubicBezTo>
                <a:cubicBezTo>
                  <a:pt x="13109" y="15663"/>
                  <a:pt x="13110" y="15644"/>
                  <a:pt x="13109" y="15628"/>
                </a:cubicBezTo>
                <a:cubicBezTo>
                  <a:pt x="13107" y="15605"/>
                  <a:pt x="13093" y="15605"/>
                  <a:pt x="13083" y="15589"/>
                </a:cubicBezTo>
                <a:cubicBezTo>
                  <a:pt x="13074" y="15573"/>
                  <a:pt x="13069" y="15560"/>
                  <a:pt x="13058" y="15550"/>
                </a:cubicBezTo>
                <a:cubicBezTo>
                  <a:pt x="13050" y="15544"/>
                  <a:pt x="13041" y="15544"/>
                  <a:pt x="13033" y="15537"/>
                </a:cubicBezTo>
                <a:close/>
                <a:moveTo>
                  <a:pt x="19988" y="16534"/>
                </a:moveTo>
                <a:lnTo>
                  <a:pt x="19967" y="16540"/>
                </a:lnTo>
                <a:cubicBezTo>
                  <a:pt x="19970" y="16550"/>
                  <a:pt x="19973" y="16556"/>
                  <a:pt x="19976" y="16566"/>
                </a:cubicBezTo>
                <a:cubicBezTo>
                  <a:pt x="19978" y="16574"/>
                  <a:pt x="19980" y="16584"/>
                  <a:pt x="19982" y="16592"/>
                </a:cubicBezTo>
                <a:cubicBezTo>
                  <a:pt x="19985" y="16600"/>
                  <a:pt x="19991" y="16598"/>
                  <a:pt x="19995" y="16605"/>
                </a:cubicBezTo>
                <a:cubicBezTo>
                  <a:pt x="20000" y="16612"/>
                  <a:pt x="20006" y="16617"/>
                  <a:pt x="20007" y="16630"/>
                </a:cubicBezTo>
                <a:cubicBezTo>
                  <a:pt x="20009" y="16648"/>
                  <a:pt x="20006" y="16664"/>
                  <a:pt x="20007" y="16682"/>
                </a:cubicBezTo>
                <a:cubicBezTo>
                  <a:pt x="20008" y="16693"/>
                  <a:pt x="20014" y="16698"/>
                  <a:pt x="20017" y="16708"/>
                </a:cubicBezTo>
                <a:cubicBezTo>
                  <a:pt x="20020" y="16717"/>
                  <a:pt x="20022" y="16727"/>
                  <a:pt x="20026" y="16733"/>
                </a:cubicBezTo>
                <a:cubicBezTo>
                  <a:pt x="20030" y="16738"/>
                  <a:pt x="20035" y="16742"/>
                  <a:pt x="20039" y="16746"/>
                </a:cubicBezTo>
                <a:cubicBezTo>
                  <a:pt x="20053" y="16766"/>
                  <a:pt x="20065" y="16770"/>
                  <a:pt x="20080" y="16785"/>
                </a:cubicBezTo>
                <a:cubicBezTo>
                  <a:pt x="20089" y="16794"/>
                  <a:pt x="20095" y="16803"/>
                  <a:pt x="20105" y="16811"/>
                </a:cubicBezTo>
                <a:cubicBezTo>
                  <a:pt x="20110" y="16814"/>
                  <a:pt x="20113" y="16820"/>
                  <a:pt x="20117" y="16823"/>
                </a:cubicBezTo>
                <a:cubicBezTo>
                  <a:pt x="20122" y="16826"/>
                  <a:pt x="20125" y="16836"/>
                  <a:pt x="20131" y="16836"/>
                </a:cubicBezTo>
                <a:lnTo>
                  <a:pt x="20158" y="16836"/>
                </a:lnTo>
                <a:cubicBezTo>
                  <a:pt x="20158" y="16828"/>
                  <a:pt x="20159" y="16819"/>
                  <a:pt x="20158" y="16811"/>
                </a:cubicBezTo>
                <a:cubicBezTo>
                  <a:pt x="20157" y="16799"/>
                  <a:pt x="20152" y="16794"/>
                  <a:pt x="20149" y="16785"/>
                </a:cubicBezTo>
                <a:cubicBezTo>
                  <a:pt x="20146" y="16775"/>
                  <a:pt x="20144" y="16766"/>
                  <a:pt x="20139" y="16759"/>
                </a:cubicBezTo>
                <a:cubicBezTo>
                  <a:pt x="20136" y="16756"/>
                  <a:pt x="20131" y="16756"/>
                  <a:pt x="20127" y="16752"/>
                </a:cubicBezTo>
                <a:cubicBezTo>
                  <a:pt x="20120" y="16746"/>
                  <a:pt x="20114" y="16748"/>
                  <a:pt x="20108" y="16740"/>
                </a:cubicBezTo>
                <a:cubicBezTo>
                  <a:pt x="20101" y="16732"/>
                  <a:pt x="20099" y="16716"/>
                  <a:pt x="20092" y="16708"/>
                </a:cubicBezTo>
                <a:cubicBezTo>
                  <a:pt x="20088" y="16703"/>
                  <a:pt x="20084" y="16706"/>
                  <a:pt x="20080" y="16702"/>
                </a:cubicBezTo>
                <a:cubicBezTo>
                  <a:pt x="20074" y="16695"/>
                  <a:pt x="20070" y="16688"/>
                  <a:pt x="20067" y="16675"/>
                </a:cubicBezTo>
                <a:cubicBezTo>
                  <a:pt x="20066" y="16668"/>
                  <a:pt x="20068" y="16658"/>
                  <a:pt x="20067" y="16649"/>
                </a:cubicBezTo>
                <a:cubicBezTo>
                  <a:pt x="20063" y="16625"/>
                  <a:pt x="20055" y="16613"/>
                  <a:pt x="20045" y="16598"/>
                </a:cubicBezTo>
                <a:cubicBezTo>
                  <a:pt x="20034" y="16582"/>
                  <a:pt x="20029" y="16569"/>
                  <a:pt x="20017" y="16553"/>
                </a:cubicBezTo>
                <a:cubicBezTo>
                  <a:pt x="20011" y="16547"/>
                  <a:pt x="20007" y="16537"/>
                  <a:pt x="20001" y="16534"/>
                </a:cubicBezTo>
                <a:cubicBezTo>
                  <a:pt x="19997" y="16533"/>
                  <a:pt x="19992" y="16536"/>
                  <a:pt x="19988" y="16534"/>
                </a:cubicBezTo>
                <a:close/>
                <a:moveTo>
                  <a:pt x="20516" y="18449"/>
                </a:moveTo>
                <a:cubicBezTo>
                  <a:pt x="20508" y="18449"/>
                  <a:pt x="20500" y="18459"/>
                  <a:pt x="20500" y="18475"/>
                </a:cubicBezTo>
                <a:cubicBezTo>
                  <a:pt x="20500" y="18496"/>
                  <a:pt x="20505" y="18509"/>
                  <a:pt x="20509" y="18526"/>
                </a:cubicBezTo>
                <a:cubicBezTo>
                  <a:pt x="20511" y="18536"/>
                  <a:pt x="20513" y="18543"/>
                  <a:pt x="20516" y="18552"/>
                </a:cubicBezTo>
                <a:cubicBezTo>
                  <a:pt x="20521" y="18575"/>
                  <a:pt x="20524" y="18591"/>
                  <a:pt x="20531" y="18610"/>
                </a:cubicBezTo>
                <a:cubicBezTo>
                  <a:pt x="20540" y="18633"/>
                  <a:pt x="20549" y="18644"/>
                  <a:pt x="20560" y="18662"/>
                </a:cubicBezTo>
                <a:cubicBezTo>
                  <a:pt x="20564" y="18666"/>
                  <a:pt x="20569" y="18666"/>
                  <a:pt x="20572" y="18674"/>
                </a:cubicBezTo>
                <a:cubicBezTo>
                  <a:pt x="20575" y="18682"/>
                  <a:pt x="20576" y="18690"/>
                  <a:pt x="20579" y="18700"/>
                </a:cubicBezTo>
                <a:cubicBezTo>
                  <a:pt x="20580" y="18708"/>
                  <a:pt x="20580" y="18718"/>
                  <a:pt x="20582" y="18726"/>
                </a:cubicBezTo>
                <a:cubicBezTo>
                  <a:pt x="20584" y="18738"/>
                  <a:pt x="20589" y="18742"/>
                  <a:pt x="20591" y="18751"/>
                </a:cubicBezTo>
                <a:cubicBezTo>
                  <a:pt x="20591" y="18771"/>
                  <a:pt x="20588" y="18802"/>
                  <a:pt x="20588" y="18821"/>
                </a:cubicBezTo>
                <a:cubicBezTo>
                  <a:pt x="20588" y="18832"/>
                  <a:pt x="20590" y="18839"/>
                  <a:pt x="20591" y="18848"/>
                </a:cubicBezTo>
                <a:cubicBezTo>
                  <a:pt x="20593" y="18858"/>
                  <a:pt x="20596" y="18864"/>
                  <a:pt x="20598" y="18874"/>
                </a:cubicBezTo>
                <a:cubicBezTo>
                  <a:pt x="20600" y="18885"/>
                  <a:pt x="20607" y="18889"/>
                  <a:pt x="20607" y="18902"/>
                </a:cubicBezTo>
                <a:lnTo>
                  <a:pt x="20607" y="19064"/>
                </a:lnTo>
                <a:lnTo>
                  <a:pt x="20544" y="19064"/>
                </a:lnTo>
                <a:cubicBezTo>
                  <a:pt x="20543" y="19090"/>
                  <a:pt x="20539" y="19106"/>
                  <a:pt x="20541" y="19132"/>
                </a:cubicBezTo>
                <a:cubicBezTo>
                  <a:pt x="20541" y="19141"/>
                  <a:pt x="20544" y="19148"/>
                  <a:pt x="20544" y="19157"/>
                </a:cubicBezTo>
                <a:lnTo>
                  <a:pt x="20544" y="19186"/>
                </a:lnTo>
                <a:lnTo>
                  <a:pt x="20625" y="19186"/>
                </a:lnTo>
                <a:lnTo>
                  <a:pt x="20625" y="19399"/>
                </a:lnTo>
                <a:lnTo>
                  <a:pt x="20679" y="19399"/>
                </a:lnTo>
                <a:cubicBezTo>
                  <a:pt x="20680" y="19370"/>
                  <a:pt x="20680" y="19351"/>
                  <a:pt x="20686" y="19325"/>
                </a:cubicBezTo>
                <a:cubicBezTo>
                  <a:pt x="20688" y="19314"/>
                  <a:pt x="20694" y="19314"/>
                  <a:pt x="20698" y="19306"/>
                </a:cubicBezTo>
                <a:cubicBezTo>
                  <a:pt x="20702" y="19298"/>
                  <a:pt x="20707" y="19294"/>
                  <a:pt x="20711" y="19286"/>
                </a:cubicBezTo>
                <a:cubicBezTo>
                  <a:pt x="20715" y="19278"/>
                  <a:pt x="20721" y="19278"/>
                  <a:pt x="20723" y="19266"/>
                </a:cubicBezTo>
                <a:cubicBezTo>
                  <a:pt x="20725" y="19259"/>
                  <a:pt x="20725" y="19249"/>
                  <a:pt x="20727" y="19241"/>
                </a:cubicBezTo>
                <a:cubicBezTo>
                  <a:pt x="20731" y="19222"/>
                  <a:pt x="20735" y="19209"/>
                  <a:pt x="20739" y="19190"/>
                </a:cubicBezTo>
                <a:cubicBezTo>
                  <a:pt x="20741" y="19180"/>
                  <a:pt x="20745" y="19174"/>
                  <a:pt x="20746" y="19164"/>
                </a:cubicBezTo>
                <a:cubicBezTo>
                  <a:pt x="20747" y="19146"/>
                  <a:pt x="20746" y="19132"/>
                  <a:pt x="20746" y="19112"/>
                </a:cubicBezTo>
                <a:lnTo>
                  <a:pt x="20789" y="19112"/>
                </a:lnTo>
                <a:cubicBezTo>
                  <a:pt x="20790" y="19099"/>
                  <a:pt x="20788" y="19092"/>
                  <a:pt x="20789" y="19080"/>
                </a:cubicBezTo>
                <a:cubicBezTo>
                  <a:pt x="20791" y="19070"/>
                  <a:pt x="20794" y="19064"/>
                  <a:pt x="20796" y="19054"/>
                </a:cubicBezTo>
                <a:cubicBezTo>
                  <a:pt x="20797" y="19043"/>
                  <a:pt x="20803" y="19040"/>
                  <a:pt x="20805" y="19029"/>
                </a:cubicBezTo>
                <a:cubicBezTo>
                  <a:pt x="20807" y="19021"/>
                  <a:pt x="20803" y="19011"/>
                  <a:pt x="20805" y="19003"/>
                </a:cubicBezTo>
                <a:cubicBezTo>
                  <a:pt x="20808" y="18993"/>
                  <a:pt x="20811" y="18985"/>
                  <a:pt x="20815" y="18977"/>
                </a:cubicBezTo>
                <a:cubicBezTo>
                  <a:pt x="20818" y="18971"/>
                  <a:pt x="20825" y="18983"/>
                  <a:pt x="20827" y="18977"/>
                </a:cubicBezTo>
                <a:cubicBezTo>
                  <a:pt x="20830" y="18969"/>
                  <a:pt x="20834" y="18963"/>
                  <a:pt x="20834" y="18951"/>
                </a:cubicBezTo>
                <a:cubicBezTo>
                  <a:pt x="20834" y="18942"/>
                  <a:pt x="20830" y="18935"/>
                  <a:pt x="20830" y="18925"/>
                </a:cubicBezTo>
                <a:cubicBezTo>
                  <a:pt x="20830" y="18912"/>
                  <a:pt x="20830" y="18905"/>
                  <a:pt x="20827" y="18893"/>
                </a:cubicBezTo>
                <a:cubicBezTo>
                  <a:pt x="20824" y="18878"/>
                  <a:pt x="20817" y="18868"/>
                  <a:pt x="20808" y="18868"/>
                </a:cubicBezTo>
                <a:cubicBezTo>
                  <a:pt x="20801" y="18868"/>
                  <a:pt x="20795" y="18872"/>
                  <a:pt x="20789" y="18880"/>
                </a:cubicBezTo>
                <a:cubicBezTo>
                  <a:pt x="20786" y="18885"/>
                  <a:pt x="20792" y="18899"/>
                  <a:pt x="20789" y="18906"/>
                </a:cubicBezTo>
                <a:cubicBezTo>
                  <a:pt x="20785" y="18917"/>
                  <a:pt x="20777" y="18913"/>
                  <a:pt x="20769" y="18912"/>
                </a:cubicBezTo>
                <a:cubicBezTo>
                  <a:pt x="20756" y="18912"/>
                  <a:pt x="20748" y="18908"/>
                  <a:pt x="20736" y="18906"/>
                </a:cubicBezTo>
                <a:lnTo>
                  <a:pt x="20720" y="18906"/>
                </a:lnTo>
                <a:cubicBezTo>
                  <a:pt x="20716" y="18906"/>
                  <a:pt x="20712" y="18900"/>
                  <a:pt x="20708" y="18900"/>
                </a:cubicBezTo>
                <a:cubicBezTo>
                  <a:pt x="20702" y="18900"/>
                  <a:pt x="20700" y="18910"/>
                  <a:pt x="20695" y="18911"/>
                </a:cubicBezTo>
                <a:lnTo>
                  <a:pt x="20692" y="18854"/>
                </a:lnTo>
                <a:cubicBezTo>
                  <a:pt x="20696" y="18835"/>
                  <a:pt x="20701" y="18824"/>
                  <a:pt x="20701" y="18803"/>
                </a:cubicBezTo>
                <a:cubicBezTo>
                  <a:pt x="20701" y="18780"/>
                  <a:pt x="20690" y="18774"/>
                  <a:pt x="20683" y="18758"/>
                </a:cubicBezTo>
                <a:cubicBezTo>
                  <a:pt x="20678" y="18747"/>
                  <a:pt x="20676" y="18734"/>
                  <a:pt x="20670" y="18726"/>
                </a:cubicBezTo>
                <a:cubicBezTo>
                  <a:pt x="20666" y="18721"/>
                  <a:pt x="20661" y="18729"/>
                  <a:pt x="20657" y="18726"/>
                </a:cubicBezTo>
                <a:cubicBezTo>
                  <a:pt x="20655" y="18738"/>
                  <a:pt x="20649" y="18740"/>
                  <a:pt x="20648" y="18751"/>
                </a:cubicBezTo>
                <a:cubicBezTo>
                  <a:pt x="20647" y="18760"/>
                  <a:pt x="20649" y="18769"/>
                  <a:pt x="20648" y="18777"/>
                </a:cubicBezTo>
                <a:cubicBezTo>
                  <a:pt x="20646" y="18788"/>
                  <a:pt x="20641" y="18792"/>
                  <a:pt x="20638" y="18803"/>
                </a:cubicBezTo>
                <a:cubicBezTo>
                  <a:pt x="20635" y="18798"/>
                  <a:pt x="20630" y="18797"/>
                  <a:pt x="20626" y="18790"/>
                </a:cubicBezTo>
                <a:cubicBezTo>
                  <a:pt x="20621" y="18782"/>
                  <a:pt x="20620" y="18774"/>
                  <a:pt x="20617" y="18765"/>
                </a:cubicBezTo>
                <a:cubicBezTo>
                  <a:pt x="20612" y="18752"/>
                  <a:pt x="20610" y="18742"/>
                  <a:pt x="20610" y="18726"/>
                </a:cubicBezTo>
                <a:cubicBezTo>
                  <a:pt x="20610" y="18712"/>
                  <a:pt x="20613" y="18702"/>
                  <a:pt x="20613" y="18687"/>
                </a:cubicBezTo>
                <a:cubicBezTo>
                  <a:pt x="20613" y="18678"/>
                  <a:pt x="20617" y="18671"/>
                  <a:pt x="20617" y="18662"/>
                </a:cubicBezTo>
                <a:cubicBezTo>
                  <a:pt x="20617" y="18652"/>
                  <a:pt x="20615" y="18642"/>
                  <a:pt x="20613" y="18636"/>
                </a:cubicBezTo>
                <a:cubicBezTo>
                  <a:pt x="20612" y="18629"/>
                  <a:pt x="20604" y="18641"/>
                  <a:pt x="20601" y="18636"/>
                </a:cubicBezTo>
                <a:cubicBezTo>
                  <a:pt x="20597" y="18629"/>
                  <a:pt x="20597" y="18617"/>
                  <a:pt x="20594" y="18610"/>
                </a:cubicBezTo>
                <a:cubicBezTo>
                  <a:pt x="20590" y="18602"/>
                  <a:pt x="20586" y="18600"/>
                  <a:pt x="20582" y="18590"/>
                </a:cubicBezTo>
                <a:cubicBezTo>
                  <a:pt x="20579" y="18582"/>
                  <a:pt x="20579" y="18573"/>
                  <a:pt x="20576" y="18565"/>
                </a:cubicBezTo>
                <a:cubicBezTo>
                  <a:pt x="20572" y="18554"/>
                  <a:pt x="20567" y="18550"/>
                  <a:pt x="20563" y="18539"/>
                </a:cubicBezTo>
                <a:cubicBezTo>
                  <a:pt x="20559" y="18528"/>
                  <a:pt x="20557" y="18518"/>
                  <a:pt x="20554" y="18507"/>
                </a:cubicBezTo>
                <a:cubicBezTo>
                  <a:pt x="20550" y="18498"/>
                  <a:pt x="20547" y="18491"/>
                  <a:pt x="20544" y="18481"/>
                </a:cubicBezTo>
                <a:cubicBezTo>
                  <a:pt x="20541" y="18472"/>
                  <a:pt x="20540" y="18461"/>
                  <a:pt x="20535" y="18456"/>
                </a:cubicBezTo>
                <a:cubicBezTo>
                  <a:pt x="20529" y="18451"/>
                  <a:pt x="20523" y="18449"/>
                  <a:pt x="20516" y="18449"/>
                </a:cubicBezTo>
                <a:close/>
                <a:moveTo>
                  <a:pt x="18759" y="19139"/>
                </a:moveTo>
                <a:cubicBezTo>
                  <a:pt x="18755" y="19144"/>
                  <a:pt x="18750" y="19145"/>
                  <a:pt x="18746" y="19153"/>
                </a:cubicBezTo>
                <a:cubicBezTo>
                  <a:pt x="18743" y="19161"/>
                  <a:pt x="18740" y="19167"/>
                  <a:pt x="18740" y="19178"/>
                </a:cubicBezTo>
                <a:cubicBezTo>
                  <a:pt x="18740" y="19212"/>
                  <a:pt x="18751" y="19228"/>
                  <a:pt x="18759" y="19255"/>
                </a:cubicBezTo>
                <a:lnTo>
                  <a:pt x="18772" y="19249"/>
                </a:lnTo>
                <a:lnTo>
                  <a:pt x="18772" y="19146"/>
                </a:lnTo>
                <a:cubicBezTo>
                  <a:pt x="18767" y="19146"/>
                  <a:pt x="18763" y="19136"/>
                  <a:pt x="18759" y="19139"/>
                </a:cubicBezTo>
                <a:close/>
                <a:moveTo>
                  <a:pt x="18997" y="19140"/>
                </a:moveTo>
                <a:cubicBezTo>
                  <a:pt x="18993" y="19138"/>
                  <a:pt x="18989" y="19159"/>
                  <a:pt x="18985" y="19159"/>
                </a:cubicBezTo>
                <a:cubicBezTo>
                  <a:pt x="18985" y="19169"/>
                  <a:pt x="18984" y="19177"/>
                  <a:pt x="18985" y="19185"/>
                </a:cubicBezTo>
                <a:cubicBezTo>
                  <a:pt x="18985" y="19193"/>
                  <a:pt x="18982" y="19202"/>
                  <a:pt x="18985" y="19211"/>
                </a:cubicBezTo>
                <a:cubicBezTo>
                  <a:pt x="18988" y="19220"/>
                  <a:pt x="18992" y="19224"/>
                  <a:pt x="18997" y="19230"/>
                </a:cubicBezTo>
                <a:cubicBezTo>
                  <a:pt x="19000" y="19235"/>
                  <a:pt x="19007" y="19224"/>
                  <a:pt x="19010" y="19230"/>
                </a:cubicBezTo>
                <a:cubicBezTo>
                  <a:pt x="19013" y="19237"/>
                  <a:pt x="19011" y="19248"/>
                  <a:pt x="19013" y="19256"/>
                </a:cubicBezTo>
                <a:cubicBezTo>
                  <a:pt x="19015" y="19264"/>
                  <a:pt x="19015" y="19274"/>
                  <a:pt x="19016" y="19282"/>
                </a:cubicBezTo>
                <a:lnTo>
                  <a:pt x="19038" y="19282"/>
                </a:lnTo>
                <a:lnTo>
                  <a:pt x="19038" y="19232"/>
                </a:lnTo>
                <a:cubicBezTo>
                  <a:pt x="19038" y="19220"/>
                  <a:pt x="19038" y="19212"/>
                  <a:pt x="19035" y="19204"/>
                </a:cubicBezTo>
                <a:cubicBezTo>
                  <a:pt x="19032" y="19196"/>
                  <a:pt x="19025" y="19200"/>
                  <a:pt x="19022" y="19191"/>
                </a:cubicBezTo>
                <a:cubicBezTo>
                  <a:pt x="19019" y="19182"/>
                  <a:pt x="19017" y="19175"/>
                  <a:pt x="19013" y="19166"/>
                </a:cubicBezTo>
                <a:cubicBezTo>
                  <a:pt x="19010" y="19159"/>
                  <a:pt x="19013" y="19143"/>
                  <a:pt x="19010" y="19140"/>
                </a:cubicBezTo>
                <a:cubicBezTo>
                  <a:pt x="19007" y="19137"/>
                  <a:pt x="19001" y="19142"/>
                  <a:pt x="18997" y="19140"/>
                </a:cubicBezTo>
                <a:close/>
                <a:moveTo>
                  <a:pt x="18847" y="19292"/>
                </a:moveTo>
                <a:cubicBezTo>
                  <a:pt x="18838" y="19292"/>
                  <a:pt x="18833" y="19294"/>
                  <a:pt x="18825" y="19299"/>
                </a:cubicBezTo>
                <a:cubicBezTo>
                  <a:pt x="18819" y="19302"/>
                  <a:pt x="18814" y="19297"/>
                  <a:pt x="18809" y="19305"/>
                </a:cubicBezTo>
                <a:cubicBezTo>
                  <a:pt x="18806" y="19310"/>
                  <a:pt x="18808" y="19325"/>
                  <a:pt x="18806" y="19331"/>
                </a:cubicBezTo>
                <a:cubicBezTo>
                  <a:pt x="18807" y="19340"/>
                  <a:pt x="18796" y="19355"/>
                  <a:pt x="18796" y="19363"/>
                </a:cubicBezTo>
                <a:cubicBezTo>
                  <a:pt x="18800" y="19384"/>
                  <a:pt x="18807" y="19394"/>
                  <a:pt x="18809" y="19415"/>
                </a:cubicBezTo>
                <a:cubicBezTo>
                  <a:pt x="18810" y="19423"/>
                  <a:pt x="18809" y="19433"/>
                  <a:pt x="18809" y="19441"/>
                </a:cubicBezTo>
                <a:lnTo>
                  <a:pt x="18809" y="19466"/>
                </a:lnTo>
                <a:cubicBezTo>
                  <a:pt x="18809" y="19478"/>
                  <a:pt x="18813" y="19482"/>
                  <a:pt x="18815" y="19492"/>
                </a:cubicBezTo>
                <a:cubicBezTo>
                  <a:pt x="18819" y="19505"/>
                  <a:pt x="18822" y="19511"/>
                  <a:pt x="18828" y="19518"/>
                </a:cubicBezTo>
                <a:cubicBezTo>
                  <a:pt x="18832" y="19523"/>
                  <a:pt x="18837" y="19524"/>
                  <a:pt x="18841" y="19530"/>
                </a:cubicBezTo>
                <a:cubicBezTo>
                  <a:pt x="18849" y="19543"/>
                  <a:pt x="18857" y="19556"/>
                  <a:pt x="18863" y="19576"/>
                </a:cubicBezTo>
                <a:cubicBezTo>
                  <a:pt x="18865" y="19584"/>
                  <a:pt x="18864" y="19593"/>
                  <a:pt x="18866" y="19601"/>
                </a:cubicBezTo>
                <a:cubicBezTo>
                  <a:pt x="18868" y="19612"/>
                  <a:pt x="18873" y="19617"/>
                  <a:pt x="18875" y="19627"/>
                </a:cubicBezTo>
                <a:cubicBezTo>
                  <a:pt x="18881" y="19648"/>
                  <a:pt x="18889" y="19656"/>
                  <a:pt x="18894" y="19678"/>
                </a:cubicBezTo>
                <a:cubicBezTo>
                  <a:pt x="18899" y="19698"/>
                  <a:pt x="18900" y="19712"/>
                  <a:pt x="18907" y="19730"/>
                </a:cubicBezTo>
                <a:cubicBezTo>
                  <a:pt x="18909" y="19738"/>
                  <a:pt x="18914" y="19736"/>
                  <a:pt x="18920" y="19736"/>
                </a:cubicBezTo>
                <a:lnTo>
                  <a:pt x="18949" y="19736"/>
                </a:lnTo>
                <a:cubicBezTo>
                  <a:pt x="18950" y="19705"/>
                  <a:pt x="18951" y="19690"/>
                  <a:pt x="18951" y="19659"/>
                </a:cubicBezTo>
                <a:cubicBezTo>
                  <a:pt x="18951" y="19654"/>
                  <a:pt x="18949" y="19651"/>
                  <a:pt x="18949" y="19646"/>
                </a:cubicBezTo>
                <a:lnTo>
                  <a:pt x="19001" y="19646"/>
                </a:lnTo>
                <a:lnTo>
                  <a:pt x="19001" y="19581"/>
                </a:lnTo>
                <a:cubicBezTo>
                  <a:pt x="19001" y="19560"/>
                  <a:pt x="18992" y="19551"/>
                  <a:pt x="18992" y="19530"/>
                </a:cubicBezTo>
                <a:cubicBezTo>
                  <a:pt x="18992" y="19519"/>
                  <a:pt x="18995" y="19513"/>
                  <a:pt x="18998" y="19505"/>
                </a:cubicBezTo>
                <a:cubicBezTo>
                  <a:pt x="19000" y="19498"/>
                  <a:pt x="19007" y="19501"/>
                  <a:pt x="19011" y="19498"/>
                </a:cubicBezTo>
                <a:cubicBezTo>
                  <a:pt x="19016" y="19490"/>
                  <a:pt x="19022" y="19485"/>
                  <a:pt x="19023" y="19472"/>
                </a:cubicBezTo>
                <a:cubicBezTo>
                  <a:pt x="19024" y="19464"/>
                  <a:pt x="19021" y="19458"/>
                  <a:pt x="19021" y="19448"/>
                </a:cubicBezTo>
                <a:cubicBezTo>
                  <a:pt x="19021" y="19437"/>
                  <a:pt x="19023" y="19432"/>
                  <a:pt x="19023" y="19421"/>
                </a:cubicBezTo>
                <a:cubicBezTo>
                  <a:pt x="19023" y="19411"/>
                  <a:pt x="19020" y="19405"/>
                  <a:pt x="19020" y="19395"/>
                </a:cubicBezTo>
                <a:cubicBezTo>
                  <a:pt x="19020" y="19385"/>
                  <a:pt x="19021" y="19379"/>
                  <a:pt x="19021" y="19369"/>
                </a:cubicBezTo>
                <a:lnTo>
                  <a:pt x="18948" y="19369"/>
                </a:lnTo>
                <a:cubicBezTo>
                  <a:pt x="18943" y="19369"/>
                  <a:pt x="18940" y="19381"/>
                  <a:pt x="18935" y="19382"/>
                </a:cubicBezTo>
                <a:cubicBezTo>
                  <a:pt x="18929" y="19384"/>
                  <a:pt x="18925" y="19381"/>
                  <a:pt x="18919" y="19382"/>
                </a:cubicBezTo>
                <a:cubicBezTo>
                  <a:pt x="18915" y="19384"/>
                  <a:pt x="18912" y="19395"/>
                  <a:pt x="18907" y="19395"/>
                </a:cubicBezTo>
                <a:cubicBezTo>
                  <a:pt x="18902" y="19395"/>
                  <a:pt x="18898" y="19392"/>
                  <a:pt x="18894" y="19388"/>
                </a:cubicBezTo>
                <a:cubicBezTo>
                  <a:pt x="18889" y="19384"/>
                  <a:pt x="18889" y="19369"/>
                  <a:pt x="18884" y="19363"/>
                </a:cubicBezTo>
                <a:cubicBezTo>
                  <a:pt x="18881" y="19356"/>
                  <a:pt x="18876" y="19352"/>
                  <a:pt x="18872" y="19344"/>
                </a:cubicBezTo>
                <a:cubicBezTo>
                  <a:pt x="18868" y="19335"/>
                  <a:pt x="18866" y="19326"/>
                  <a:pt x="18863" y="19318"/>
                </a:cubicBezTo>
                <a:cubicBezTo>
                  <a:pt x="18857" y="19306"/>
                  <a:pt x="18855" y="19292"/>
                  <a:pt x="18847" y="19292"/>
                </a:cubicBezTo>
                <a:close/>
                <a:moveTo>
                  <a:pt x="20474" y="19292"/>
                </a:moveTo>
                <a:cubicBezTo>
                  <a:pt x="20463" y="19292"/>
                  <a:pt x="20455" y="19297"/>
                  <a:pt x="20444" y="19299"/>
                </a:cubicBezTo>
                <a:lnTo>
                  <a:pt x="20444" y="19421"/>
                </a:lnTo>
                <a:lnTo>
                  <a:pt x="20418" y="19447"/>
                </a:lnTo>
                <a:cubicBezTo>
                  <a:pt x="20414" y="19451"/>
                  <a:pt x="20410" y="19453"/>
                  <a:pt x="20406" y="19460"/>
                </a:cubicBezTo>
                <a:cubicBezTo>
                  <a:pt x="20401" y="19466"/>
                  <a:pt x="20396" y="19469"/>
                  <a:pt x="20393" y="19479"/>
                </a:cubicBezTo>
                <a:cubicBezTo>
                  <a:pt x="20391" y="19487"/>
                  <a:pt x="20393" y="19495"/>
                  <a:pt x="20393" y="19505"/>
                </a:cubicBezTo>
                <a:cubicBezTo>
                  <a:pt x="20392" y="19535"/>
                  <a:pt x="20397" y="19551"/>
                  <a:pt x="20397" y="19582"/>
                </a:cubicBezTo>
                <a:cubicBezTo>
                  <a:pt x="20396" y="19608"/>
                  <a:pt x="20386" y="19616"/>
                  <a:pt x="20378" y="19633"/>
                </a:cubicBezTo>
                <a:cubicBezTo>
                  <a:pt x="20369" y="19651"/>
                  <a:pt x="20363" y="19667"/>
                  <a:pt x="20352" y="19678"/>
                </a:cubicBezTo>
                <a:cubicBezTo>
                  <a:pt x="20342" y="19689"/>
                  <a:pt x="20333" y="19692"/>
                  <a:pt x="20324" y="19704"/>
                </a:cubicBezTo>
                <a:cubicBezTo>
                  <a:pt x="20314" y="19717"/>
                  <a:pt x="20310" y="19732"/>
                  <a:pt x="20299" y="19743"/>
                </a:cubicBezTo>
                <a:lnTo>
                  <a:pt x="20286" y="19755"/>
                </a:lnTo>
                <a:cubicBezTo>
                  <a:pt x="20282" y="19759"/>
                  <a:pt x="20277" y="19759"/>
                  <a:pt x="20274" y="19762"/>
                </a:cubicBezTo>
                <a:cubicBezTo>
                  <a:pt x="20269" y="19768"/>
                  <a:pt x="20268" y="19782"/>
                  <a:pt x="20264" y="19788"/>
                </a:cubicBezTo>
                <a:cubicBezTo>
                  <a:pt x="20260" y="19794"/>
                  <a:pt x="20256" y="19801"/>
                  <a:pt x="20252" y="19808"/>
                </a:cubicBezTo>
                <a:cubicBezTo>
                  <a:pt x="20248" y="19814"/>
                  <a:pt x="20247" y="19828"/>
                  <a:pt x="20242" y="19833"/>
                </a:cubicBezTo>
                <a:cubicBezTo>
                  <a:pt x="20238" y="19838"/>
                  <a:pt x="20234" y="19836"/>
                  <a:pt x="20230" y="19839"/>
                </a:cubicBezTo>
                <a:cubicBezTo>
                  <a:pt x="20220" y="19848"/>
                  <a:pt x="20209" y="19846"/>
                  <a:pt x="20201" y="19859"/>
                </a:cubicBezTo>
                <a:cubicBezTo>
                  <a:pt x="20198" y="19865"/>
                  <a:pt x="20197" y="19876"/>
                  <a:pt x="20195" y="19884"/>
                </a:cubicBezTo>
                <a:cubicBezTo>
                  <a:pt x="20190" y="19902"/>
                  <a:pt x="20189" y="19920"/>
                  <a:pt x="20182" y="19936"/>
                </a:cubicBezTo>
                <a:cubicBezTo>
                  <a:pt x="20179" y="19944"/>
                  <a:pt x="20175" y="19949"/>
                  <a:pt x="20170" y="19955"/>
                </a:cubicBezTo>
                <a:cubicBezTo>
                  <a:pt x="20166" y="19960"/>
                  <a:pt x="20162" y="19963"/>
                  <a:pt x="20158" y="19968"/>
                </a:cubicBezTo>
                <a:cubicBezTo>
                  <a:pt x="20152" y="19973"/>
                  <a:pt x="20150" y="19984"/>
                  <a:pt x="20145" y="19987"/>
                </a:cubicBezTo>
                <a:cubicBezTo>
                  <a:pt x="20141" y="19989"/>
                  <a:pt x="20136" y="19986"/>
                  <a:pt x="20132" y="19987"/>
                </a:cubicBezTo>
                <a:cubicBezTo>
                  <a:pt x="20128" y="19989"/>
                  <a:pt x="20124" y="19992"/>
                  <a:pt x="20120" y="19994"/>
                </a:cubicBezTo>
                <a:cubicBezTo>
                  <a:pt x="20120" y="20003"/>
                  <a:pt x="20120" y="20012"/>
                  <a:pt x="20120" y="20019"/>
                </a:cubicBezTo>
                <a:cubicBezTo>
                  <a:pt x="20119" y="20028"/>
                  <a:pt x="20117" y="20037"/>
                  <a:pt x="20116" y="20045"/>
                </a:cubicBezTo>
                <a:cubicBezTo>
                  <a:pt x="20115" y="20056"/>
                  <a:pt x="20107" y="20058"/>
                  <a:pt x="20107" y="20071"/>
                </a:cubicBezTo>
                <a:cubicBezTo>
                  <a:pt x="20107" y="20092"/>
                  <a:pt x="20114" y="20105"/>
                  <a:pt x="20123" y="20116"/>
                </a:cubicBezTo>
                <a:cubicBezTo>
                  <a:pt x="20127" y="20121"/>
                  <a:pt x="20131" y="20127"/>
                  <a:pt x="20135" y="20129"/>
                </a:cubicBezTo>
                <a:cubicBezTo>
                  <a:pt x="20150" y="20137"/>
                  <a:pt x="20161" y="20129"/>
                  <a:pt x="20176" y="20129"/>
                </a:cubicBezTo>
                <a:cubicBezTo>
                  <a:pt x="20186" y="20129"/>
                  <a:pt x="20194" y="20128"/>
                  <a:pt x="20201" y="20136"/>
                </a:cubicBezTo>
                <a:cubicBezTo>
                  <a:pt x="20207" y="20140"/>
                  <a:pt x="20209" y="20148"/>
                  <a:pt x="20214" y="20155"/>
                </a:cubicBezTo>
                <a:cubicBezTo>
                  <a:pt x="20219" y="20161"/>
                  <a:pt x="20219" y="20174"/>
                  <a:pt x="20223" y="20181"/>
                </a:cubicBezTo>
                <a:cubicBezTo>
                  <a:pt x="20231" y="20190"/>
                  <a:pt x="20240" y="20194"/>
                  <a:pt x="20250" y="20194"/>
                </a:cubicBezTo>
                <a:cubicBezTo>
                  <a:pt x="20256" y="20194"/>
                  <a:pt x="20259" y="20195"/>
                  <a:pt x="20264" y="20194"/>
                </a:cubicBezTo>
                <a:cubicBezTo>
                  <a:pt x="20267" y="20194"/>
                  <a:pt x="20268" y="20182"/>
                  <a:pt x="20270" y="20181"/>
                </a:cubicBezTo>
                <a:cubicBezTo>
                  <a:pt x="20274" y="20176"/>
                  <a:pt x="20279" y="20174"/>
                  <a:pt x="20283" y="20168"/>
                </a:cubicBezTo>
                <a:cubicBezTo>
                  <a:pt x="20287" y="20161"/>
                  <a:pt x="20286" y="20147"/>
                  <a:pt x="20289" y="20142"/>
                </a:cubicBezTo>
                <a:cubicBezTo>
                  <a:pt x="20294" y="20137"/>
                  <a:pt x="20297" y="20132"/>
                  <a:pt x="20302" y="20129"/>
                </a:cubicBezTo>
                <a:cubicBezTo>
                  <a:pt x="20315" y="20118"/>
                  <a:pt x="20325" y="20122"/>
                  <a:pt x="20340" y="20122"/>
                </a:cubicBezTo>
                <a:cubicBezTo>
                  <a:pt x="20340" y="20097"/>
                  <a:pt x="20340" y="20082"/>
                  <a:pt x="20343" y="20058"/>
                </a:cubicBezTo>
                <a:cubicBezTo>
                  <a:pt x="20344" y="20047"/>
                  <a:pt x="20349" y="20042"/>
                  <a:pt x="20352" y="20033"/>
                </a:cubicBezTo>
                <a:cubicBezTo>
                  <a:pt x="20359" y="20012"/>
                  <a:pt x="20368" y="20003"/>
                  <a:pt x="20378" y="19987"/>
                </a:cubicBezTo>
                <a:cubicBezTo>
                  <a:pt x="20382" y="19979"/>
                  <a:pt x="20388" y="19975"/>
                  <a:pt x="20390" y="19961"/>
                </a:cubicBezTo>
                <a:cubicBezTo>
                  <a:pt x="20393" y="19944"/>
                  <a:pt x="20395" y="19928"/>
                  <a:pt x="20397" y="19910"/>
                </a:cubicBezTo>
                <a:cubicBezTo>
                  <a:pt x="20398" y="19892"/>
                  <a:pt x="20400" y="19877"/>
                  <a:pt x="20403" y="19859"/>
                </a:cubicBezTo>
                <a:cubicBezTo>
                  <a:pt x="20404" y="19849"/>
                  <a:pt x="20408" y="19843"/>
                  <a:pt x="20409" y="19833"/>
                </a:cubicBezTo>
                <a:cubicBezTo>
                  <a:pt x="20411" y="19825"/>
                  <a:pt x="20411" y="19815"/>
                  <a:pt x="20412" y="19808"/>
                </a:cubicBezTo>
                <a:cubicBezTo>
                  <a:pt x="20415" y="19796"/>
                  <a:pt x="20420" y="19794"/>
                  <a:pt x="20425" y="19788"/>
                </a:cubicBezTo>
                <a:cubicBezTo>
                  <a:pt x="20433" y="19775"/>
                  <a:pt x="20440" y="19765"/>
                  <a:pt x="20450" y="19762"/>
                </a:cubicBezTo>
                <a:cubicBezTo>
                  <a:pt x="20454" y="19760"/>
                  <a:pt x="20458" y="19762"/>
                  <a:pt x="20462" y="19762"/>
                </a:cubicBezTo>
                <a:cubicBezTo>
                  <a:pt x="20477" y="19762"/>
                  <a:pt x="20485" y="19764"/>
                  <a:pt x="20500" y="19762"/>
                </a:cubicBezTo>
                <a:cubicBezTo>
                  <a:pt x="20505" y="19762"/>
                  <a:pt x="20508" y="19757"/>
                  <a:pt x="20513" y="19755"/>
                </a:cubicBezTo>
                <a:cubicBezTo>
                  <a:pt x="20510" y="19746"/>
                  <a:pt x="20509" y="19738"/>
                  <a:pt x="20507" y="19730"/>
                </a:cubicBezTo>
                <a:cubicBezTo>
                  <a:pt x="20503" y="19717"/>
                  <a:pt x="20494" y="19714"/>
                  <a:pt x="20494" y="19698"/>
                </a:cubicBezTo>
                <a:cubicBezTo>
                  <a:pt x="20494" y="19670"/>
                  <a:pt x="20503" y="19654"/>
                  <a:pt x="20510" y="19633"/>
                </a:cubicBezTo>
                <a:cubicBezTo>
                  <a:pt x="20517" y="19614"/>
                  <a:pt x="20524" y="19606"/>
                  <a:pt x="20535" y="19594"/>
                </a:cubicBezTo>
                <a:cubicBezTo>
                  <a:pt x="20539" y="19591"/>
                  <a:pt x="20543" y="19591"/>
                  <a:pt x="20547" y="19588"/>
                </a:cubicBezTo>
                <a:cubicBezTo>
                  <a:pt x="20553" y="19583"/>
                  <a:pt x="20553" y="19569"/>
                  <a:pt x="20557" y="19563"/>
                </a:cubicBezTo>
                <a:cubicBezTo>
                  <a:pt x="20562" y="19554"/>
                  <a:pt x="20568" y="19549"/>
                  <a:pt x="20569" y="19536"/>
                </a:cubicBezTo>
                <a:cubicBezTo>
                  <a:pt x="20570" y="19529"/>
                  <a:pt x="20569" y="19519"/>
                  <a:pt x="20569" y="19511"/>
                </a:cubicBezTo>
                <a:cubicBezTo>
                  <a:pt x="20570" y="19503"/>
                  <a:pt x="20569" y="19495"/>
                  <a:pt x="20569" y="19485"/>
                </a:cubicBezTo>
                <a:cubicBezTo>
                  <a:pt x="20569" y="19474"/>
                  <a:pt x="20576" y="19472"/>
                  <a:pt x="20576" y="19461"/>
                </a:cubicBezTo>
                <a:lnTo>
                  <a:pt x="20576" y="19382"/>
                </a:lnTo>
                <a:cubicBezTo>
                  <a:pt x="20562" y="19382"/>
                  <a:pt x="20555" y="19383"/>
                  <a:pt x="20541" y="19382"/>
                </a:cubicBezTo>
                <a:cubicBezTo>
                  <a:pt x="20532" y="19382"/>
                  <a:pt x="20523" y="19387"/>
                  <a:pt x="20516" y="19376"/>
                </a:cubicBezTo>
                <a:cubicBezTo>
                  <a:pt x="20513" y="19371"/>
                  <a:pt x="20514" y="19356"/>
                  <a:pt x="20513" y="19350"/>
                </a:cubicBezTo>
                <a:cubicBezTo>
                  <a:pt x="20510" y="19342"/>
                  <a:pt x="20509" y="19334"/>
                  <a:pt x="20507" y="19324"/>
                </a:cubicBezTo>
                <a:cubicBezTo>
                  <a:pt x="20504" y="19315"/>
                  <a:pt x="20499" y="19312"/>
                  <a:pt x="20494" y="19305"/>
                </a:cubicBezTo>
                <a:cubicBezTo>
                  <a:pt x="20488" y="19297"/>
                  <a:pt x="20482" y="19292"/>
                  <a:pt x="20474" y="19292"/>
                </a:cubicBezTo>
                <a:close/>
                <a:moveTo>
                  <a:pt x="20210" y="20250"/>
                </a:moveTo>
                <a:cubicBezTo>
                  <a:pt x="20206" y="20258"/>
                  <a:pt x="20189" y="20250"/>
                  <a:pt x="20185" y="20256"/>
                </a:cubicBezTo>
                <a:cubicBezTo>
                  <a:pt x="20181" y="20262"/>
                  <a:pt x="20183" y="20275"/>
                  <a:pt x="20179" y="20282"/>
                </a:cubicBezTo>
                <a:cubicBezTo>
                  <a:pt x="20176" y="20287"/>
                  <a:pt x="20170" y="20279"/>
                  <a:pt x="20166" y="20282"/>
                </a:cubicBezTo>
                <a:cubicBezTo>
                  <a:pt x="20163" y="20285"/>
                  <a:pt x="20165" y="20300"/>
                  <a:pt x="20163" y="20304"/>
                </a:cubicBezTo>
                <a:lnTo>
                  <a:pt x="20213" y="20304"/>
                </a:lnTo>
                <a:lnTo>
                  <a:pt x="20213" y="20276"/>
                </a:lnTo>
                <a:cubicBezTo>
                  <a:pt x="20213" y="20266"/>
                  <a:pt x="20210" y="20259"/>
                  <a:pt x="20210" y="20250"/>
                </a:cubicBezTo>
                <a:close/>
              </a:path>
            </a:pathLst>
          </a:custGeom>
          <a:solidFill>
            <a:schemeClr val="dk1">
              <a:alpha val="9803"/>
            </a:schemeClr>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94" name="Google Shape;1994;p32"/>
          <p:cNvSpPr txBox="1"/>
          <p:nvPr/>
        </p:nvSpPr>
        <p:spPr>
          <a:xfrm>
            <a:off x="1460700" y="3664750"/>
            <a:ext cx="3732737"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dirty="0">
                <a:solidFill>
                  <a:schemeClr val="dk1"/>
                </a:solidFill>
                <a:latin typeface="Poppins "/>
                <a:ea typeface="Poppins SemiBold"/>
                <a:cs typeface="Poppins SemiBold"/>
                <a:sym typeface="Poppins SemiBold"/>
              </a:rPr>
              <a:t>Country Business Growth Percentage</a:t>
            </a:r>
            <a:endParaRPr dirty="0">
              <a:latin typeface="Poppins "/>
            </a:endParaRPr>
          </a:p>
        </p:txBody>
      </p:sp>
      <p:sp>
        <p:nvSpPr>
          <p:cNvPr id="1995" name="Google Shape;1995;p32"/>
          <p:cNvSpPr txBox="1"/>
          <p:nvPr/>
        </p:nvSpPr>
        <p:spPr>
          <a:xfrm>
            <a:off x="1460702" y="3993526"/>
            <a:ext cx="3406500" cy="4818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100" b="0" i="0">
                <a:solidFill>
                  <a:schemeClr val="dk1"/>
                </a:solidFill>
                <a:latin typeface="Arial"/>
                <a:ea typeface="Arial"/>
                <a:cs typeface="Arial"/>
                <a:sym typeface="Arial"/>
              </a:rPr>
              <a:t>Lorem ipsum dolor sit a met, connecter adipescent elite, sed do elite temper incident</a:t>
            </a:r>
            <a:endParaRPr sz="1100" b="1" i="0">
              <a:solidFill>
                <a:schemeClr val="dk1"/>
              </a:solidFill>
              <a:latin typeface="Open Sans"/>
              <a:ea typeface="Open Sans"/>
              <a:cs typeface="Open Sans"/>
              <a:sym typeface="Open Sans"/>
            </a:endParaRPr>
          </a:p>
        </p:txBody>
      </p:sp>
      <p:sp>
        <p:nvSpPr>
          <p:cNvPr id="1996" name="Google Shape;1996;p32"/>
          <p:cNvSpPr txBox="1"/>
          <p:nvPr/>
        </p:nvSpPr>
        <p:spPr>
          <a:xfrm>
            <a:off x="1460701" y="1658023"/>
            <a:ext cx="3572693"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World Map</a:t>
            </a:r>
            <a:endParaRPr dirty="0">
              <a:latin typeface="Poppins SemiBold" panose="00000700000000000000" pitchFamily="2" charset="0"/>
              <a:cs typeface="Poppins SemiBold" panose="00000700000000000000" pitchFamily="2" charset="0"/>
            </a:endParaRPr>
          </a:p>
        </p:txBody>
      </p:sp>
      <p:sp>
        <p:nvSpPr>
          <p:cNvPr id="1997" name="Google Shape;1997;p32"/>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F04B89FB-669E-567E-E81E-E8F5002B57FA}"/>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26A7BCDA-91C6-E31C-250C-B6F96B5F5BB1}"/>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DF27BD3E-4BFC-6C8B-3865-2A01576C85A4}"/>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96FB2EFC-B5FF-A86A-FDFB-469F8604BBD7}"/>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DABDF8F9-45FE-1160-3403-31B1BC37DFF1}"/>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C9DE0612-2D5F-9B51-C501-86BF576C8E2D}"/>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FD8993F0-B523-A623-C366-25E41172B003}"/>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680E4C23-192B-BDAC-59A2-39FD815583CD}"/>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14FA99BA-B755-D1FB-E4EE-235A2F988986}"/>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E5491903-D3ED-B3AF-C31E-D6DB5A2602C9}"/>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3C4C24DF-8D42-E693-B4EC-C0F3804D4520}"/>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CFDF7CE5-806D-7E1A-2A8A-88798B3DB259}"/>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944E7FF8-C6C3-DDB7-24EC-F0A84D69F219}"/>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7DC076EF-5950-4AEC-8DE2-E16B44C5A35D}"/>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80B08C47-1244-A7A2-F81D-73846580E5C5}"/>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3B3BAA76-3351-4510-8D22-35379F97E71B}"/>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A3ED4C63-A623-8E99-F87F-A8C80965E7E5}"/>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420EA4FE-75B7-ECA3-852F-63D5DAD5FE0C}"/>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A482F680-F724-924D-BB31-986DDD22211B}"/>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FDC02F8B-5F23-797D-ADB7-3E28D2055FB0}"/>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031" name="Google Shape;199;p1">
              <a:extLst>
                <a:ext uri="{FF2B5EF4-FFF2-40B4-BE49-F238E27FC236}">
                  <a16:creationId xmlns:a16="http://schemas.microsoft.com/office/drawing/2014/main" id="{3F4A8650-0273-E0EA-95CE-E189CC92706A}"/>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BD93A817-A0CB-32C9-108F-03BEF0436CBC}"/>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6B038B68-A82A-54D9-7BD3-AFE3C69C314C}"/>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C3437234-9774-404C-DB75-EC90BF3E4AF8}"/>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55ED21D4-50B9-1570-B18B-DDD279B37F45}"/>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650A75D8-E1E7-1034-8793-18FEB78E12EE}"/>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D8A227F9-5238-C352-07BA-564E9C242FED}"/>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4AD54923-F5ED-8865-E935-F028663727CE}"/>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2016" name="Google Shape;202;p1">
            <a:extLst>
              <a:ext uri="{FF2B5EF4-FFF2-40B4-BE49-F238E27FC236}">
                <a16:creationId xmlns:a16="http://schemas.microsoft.com/office/drawing/2014/main" id="{2F2B743B-B820-878D-1F44-43D1D369F089}"/>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2017" name="Google Shape;203;p1">
            <a:extLst>
              <a:ext uri="{FF2B5EF4-FFF2-40B4-BE49-F238E27FC236}">
                <a16:creationId xmlns:a16="http://schemas.microsoft.com/office/drawing/2014/main" id="{B92024F6-C6AF-EEE7-76E1-066A6AA81323}"/>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34"/>
        <p:cNvGrpSpPr/>
        <p:nvPr/>
      </p:nvGrpSpPr>
      <p:grpSpPr>
        <a:xfrm>
          <a:off x="0" y="0"/>
          <a:ext cx="0" cy="0"/>
          <a:chOff x="0" y="0"/>
          <a:chExt cx="0" cy="0"/>
        </a:xfrm>
      </p:grpSpPr>
      <p:sp>
        <p:nvSpPr>
          <p:cNvPr id="2" name="Rectangle 1">
            <a:extLst>
              <a:ext uri="{FF2B5EF4-FFF2-40B4-BE49-F238E27FC236}">
                <a16:creationId xmlns:a16="http://schemas.microsoft.com/office/drawing/2014/main" id="{403EE2BE-111D-9344-3237-CE28458E074F}"/>
              </a:ext>
            </a:extLst>
          </p:cNvPr>
          <p:cNvSpPr/>
          <p:nvPr/>
        </p:nvSpPr>
        <p:spPr>
          <a:xfrm>
            <a:off x="0" y="-1"/>
            <a:ext cx="12192000" cy="6858002"/>
          </a:xfrm>
          <a:prstGeom prst="rect">
            <a:avLst/>
          </a:prstGeom>
          <a:solidFill>
            <a:srgbClr val="C39E81">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5" name="Google Shape;2035;p33"/>
          <p:cNvSpPr txBox="1"/>
          <p:nvPr/>
        </p:nvSpPr>
        <p:spPr>
          <a:xfrm>
            <a:off x="1460701" y="2439655"/>
            <a:ext cx="4519800" cy="4818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100" b="0" i="0">
                <a:solidFill>
                  <a:schemeClr val="dk1"/>
                </a:solidFill>
                <a:latin typeface="Arial"/>
                <a:ea typeface="Arial"/>
                <a:cs typeface="Arial"/>
                <a:sym typeface="Arial"/>
              </a:rPr>
              <a:t>Lorem ipsum dolor sit a met, connecter adipescent elite, sed do elite temper nostrum exercitation alamo laborism nisi</a:t>
            </a:r>
            <a:endParaRPr sz="1100" b="1" i="0">
              <a:solidFill>
                <a:schemeClr val="dk1"/>
              </a:solidFill>
              <a:latin typeface="Open Sans"/>
              <a:ea typeface="Open Sans"/>
              <a:cs typeface="Open Sans"/>
              <a:sym typeface="Open Sans"/>
            </a:endParaRPr>
          </a:p>
        </p:txBody>
      </p:sp>
      <p:sp>
        <p:nvSpPr>
          <p:cNvPr id="2036" name="Google Shape;2036;p33"/>
          <p:cNvSpPr txBox="1"/>
          <p:nvPr/>
        </p:nvSpPr>
        <p:spPr>
          <a:xfrm>
            <a:off x="1460701" y="3435547"/>
            <a:ext cx="3162099" cy="41545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dirty="0">
                <a:solidFill>
                  <a:schemeClr val="dk1"/>
                </a:solidFill>
                <a:latin typeface="Poppins "/>
                <a:ea typeface="Poppins SemiBold"/>
                <a:cs typeface="Poppins SemiBold"/>
                <a:sym typeface="Poppins SemiBold"/>
              </a:rPr>
              <a:t>Your Title here</a:t>
            </a:r>
            <a:endParaRPr dirty="0">
              <a:latin typeface="Poppins "/>
            </a:endParaRPr>
          </a:p>
        </p:txBody>
      </p:sp>
      <p:grpSp>
        <p:nvGrpSpPr>
          <p:cNvPr id="2037" name="Google Shape;2037;p33"/>
          <p:cNvGrpSpPr/>
          <p:nvPr/>
        </p:nvGrpSpPr>
        <p:grpSpPr>
          <a:xfrm>
            <a:off x="7478487" y="1586951"/>
            <a:ext cx="1449892" cy="3070358"/>
            <a:chOff x="4478336" y="0"/>
            <a:chExt cx="3238498" cy="6858031"/>
          </a:xfrm>
        </p:grpSpPr>
        <p:sp>
          <p:nvSpPr>
            <p:cNvPr id="2038" name="Google Shape;2038;p33"/>
            <p:cNvSpPr/>
            <p:nvPr/>
          </p:nvSpPr>
          <p:spPr>
            <a:xfrm>
              <a:off x="4478336" y="0"/>
              <a:ext cx="3238498" cy="6858031"/>
            </a:xfrm>
            <a:custGeom>
              <a:avLst/>
              <a:gdLst/>
              <a:ahLst/>
              <a:cxnLst/>
              <a:rect l="l" t="t" r="r" b="b"/>
              <a:pathLst>
                <a:path w="1617" h="3426" extrusionOk="0">
                  <a:moveTo>
                    <a:pt x="1381" y="0"/>
                  </a:moveTo>
                  <a:cubicBezTo>
                    <a:pt x="237" y="0"/>
                    <a:pt x="237" y="0"/>
                    <a:pt x="237" y="0"/>
                  </a:cubicBezTo>
                  <a:cubicBezTo>
                    <a:pt x="98" y="0"/>
                    <a:pt x="0" y="99"/>
                    <a:pt x="0" y="239"/>
                  </a:cubicBezTo>
                  <a:cubicBezTo>
                    <a:pt x="0" y="3187"/>
                    <a:pt x="0" y="3187"/>
                    <a:pt x="0" y="3187"/>
                  </a:cubicBezTo>
                  <a:cubicBezTo>
                    <a:pt x="0" y="3328"/>
                    <a:pt x="98" y="3426"/>
                    <a:pt x="237" y="3426"/>
                  </a:cubicBezTo>
                  <a:cubicBezTo>
                    <a:pt x="1381" y="3426"/>
                    <a:pt x="1381" y="3426"/>
                    <a:pt x="1381" y="3426"/>
                  </a:cubicBezTo>
                  <a:cubicBezTo>
                    <a:pt x="1520" y="3426"/>
                    <a:pt x="1617" y="3328"/>
                    <a:pt x="1617" y="3187"/>
                  </a:cubicBezTo>
                  <a:cubicBezTo>
                    <a:pt x="1617" y="239"/>
                    <a:pt x="1617" y="239"/>
                    <a:pt x="1617" y="239"/>
                  </a:cubicBezTo>
                  <a:cubicBezTo>
                    <a:pt x="1617" y="99"/>
                    <a:pt x="1520" y="0"/>
                    <a:pt x="1381" y="0"/>
                  </a:cubicBezTo>
                  <a:moveTo>
                    <a:pt x="1575" y="3193"/>
                  </a:moveTo>
                  <a:cubicBezTo>
                    <a:pt x="1575" y="3298"/>
                    <a:pt x="1490" y="3383"/>
                    <a:pt x="1385" y="3383"/>
                  </a:cubicBezTo>
                  <a:cubicBezTo>
                    <a:pt x="233" y="3383"/>
                    <a:pt x="233" y="3383"/>
                    <a:pt x="233" y="3383"/>
                  </a:cubicBezTo>
                  <a:cubicBezTo>
                    <a:pt x="128" y="3383"/>
                    <a:pt x="43" y="3298"/>
                    <a:pt x="43" y="3193"/>
                  </a:cubicBezTo>
                  <a:cubicBezTo>
                    <a:pt x="43" y="233"/>
                    <a:pt x="43" y="233"/>
                    <a:pt x="43" y="233"/>
                  </a:cubicBezTo>
                  <a:cubicBezTo>
                    <a:pt x="43" y="128"/>
                    <a:pt x="128" y="43"/>
                    <a:pt x="233" y="43"/>
                  </a:cubicBezTo>
                  <a:cubicBezTo>
                    <a:pt x="417" y="43"/>
                    <a:pt x="417" y="43"/>
                    <a:pt x="417" y="43"/>
                  </a:cubicBezTo>
                  <a:cubicBezTo>
                    <a:pt x="417" y="77"/>
                    <a:pt x="417" y="77"/>
                    <a:pt x="417" y="77"/>
                  </a:cubicBezTo>
                  <a:cubicBezTo>
                    <a:pt x="417" y="108"/>
                    <a:pt x="436" y="153"/>
                    <a:pt x="487" y="153"/>
                  </a:cubicBezTo>
                  <a:cubicBezTo>
                    <a:pt x="1130" y="153"/>
                    <a:pt x="1130" y="153"/>
                    <a:pt x="1130" y="153"/>
                  </a:cubicBezTo>
                  <a:cubicBezTo>
                    <a:pt x="1181" y="153"/>
                    <a:pt x="1201" y="108"/>
                    <a:pt x="1201" y="77"/>
                  </a:cubicBezTo>
                  <a:cubicBezTo>
                    <a:pt x="1201" y="43"/>
                    <a:pt x="1201" y="43"/>
                    <a:pt x="1201" y="43"/>
                  </a:cubicBezTo>
                  <a:cubicBezTo>
                    <a:pt x="1385" y="43"/>
                    <a:pt x="1385" y="43"/>
                    <a:pt x="1385" y="43"/>
                  </a:cubicBezTo>
                  <a:cubicBezTo>
                    <a:pt x="1490" y="43"/>
                    <a:pt x="1575" y="128"/>
                    <a:pt x="1575" y="233"/>
                  </a:cubicBezTo>
                  <a:lnTo>
                    <a:pt x="1575" y="3193"/>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39" name="Google Shape;2039;p33"/>
            <p:cNvSpPr/>
            <p:nvPr/>
          </p:nvSpPr>
          <p:spPr>
            <a:xfrm>
              <a:off x="5710238" y="101600"/>
              <a:ext cx="774699" cy="84138"/>
            </a:xfrm>
            <a:custGeom>
              <a:avLst/>
              <a:gdLst/>
              <a:ahLst/>
              <a:cxnLst/>
              <a:rect l="l" t="t" r="r" b="b"/>
              <a:pathLst>
                <a:path w="387" h="42" extrusionOk="0">
                  <a:moveTo>
                    <a:pt x="22" y="0"/>
                  </a:moveTo>
                  <a:cubicBezTo>
                    <a:pt x="10" y="0"/>
                    <a:pt x="0" y="9"/>
                    <a:pt x="0" y="21"/>
                  </a:cubicBezTo>
                  <a:cubicBezTo>
                    <a:pt x="0" y="33"/>
                    <a:pt x="10" y="42"/>
                    <a:pt x="22" y="42"/>
                  </a:cubicBezTo>
                  <a:cubicBezTo>
                    <a:pt x="33" y="42"/>
                    <a:pt x="43" y="33"/>
                    <a:pt x="43" y="21"/>
                  </a:cubicBezTo>
                  <a:cubicBezTo>
                    <a:pt x="43" y="9"/>
                    <a:pt x="33" y="0"/>
                    <a:pt x="22" y="0"/>
                  </a:cubicBezTo>
                  <a:moveTo>
                    <a:pt x="376" y="9"/>
                  </a:moveTo>
                  <a:cubicBezTo>
                    <a:pt x="99" y="9"/>
                    <a:pt x="99" y="9"/>
                    <a:pt x="99" y="9"/>
                  </a:cubicBezTo>
                  <a:cubicBezTo>
                    <a:pt x="93" y="9"/>
                    <a:pt x="88" y="14"/>
                    <a:pt x="88" y="21"/>
                  </a:cubicBezTo>
                  <a:cubicBezTo>
                    <a:pt x="88" y="22"/>
                    <a:pt x="88" y="22"/>
                    <a:pt x="88" y="22"/>
                  </a:cubicBezTo>
                  <a:cubicBezTo>
                    <a:pt x="88" y="28"/>
                    <a:pt x="93" y="33"/>
                    <a:pt x="99" y="33"/>
                  </a:cubicBezTo>
                  <a:cubicBezTo>
                    <a:pt x="376" y="33"/>
                    <a:pt x="376" y="33"/>
                    <a:pt x="376" y="33"/>
                  </a:cubicBezTo>
                  <a:cubicBezTo>
                    <a:pt x="382" y="33"/>
                    <a:pt x="387" y="28"/>
                    <a:pt x="387" y="22"/>
                  </a:cubicBezTo>
                  <a:cubicBezTo>
                    <a:pt x="387" y="21"/>
                    <a:pt x="387" y="21"/>
                    <a:pt x="387" y="21"/>
                  </a:cubicBezTo>
                  <a:cubicBezTo>
                    <a:pt x="387" y="14"/>
                    <a:pt x="382" y="9"/>
                    <a:pt x="376" y="9"/>
                  </a:cubicBezTo>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040" name="Google Shape;2040;p33"/>
          <p:cNvGrpSpPr/>
          <p:nvPr/>
        </p:nvGrpSpPr>
        <p:grpSpPr>
          <a:xfrm>
            <a:off x="9523187" y="1586951"/>
            <a:ext cx="1449892" cy="3070358"/>
            <a:chOff x="4478336" y="0"/>
            <a:chExt cx="3238498" cy="6858031"/>
          </a:xfrm>
        </p:grpSpPr>
        <p:sp>
          <p:nvSpPr>
            <p:cNvPr id="2041" name="Google Shape;2041;p33"/>
            <p:cNvSpPr/>
            <p:nvPr/>
          </p:nvSpPr>
          <p:spPr>
            <a:xfrm>
              <a:off x="4478336" y="0"/>
              <a:ext cx="3238498" cy="6858031"/>
            </a:xfrm>
            <a:custGeom>
              <a:avLst/>
              <a:gdLst/>
              <a:ahLst/>
              <a:cxnLst/>
              <a:rect l="l" t="t" r="r" b="b"/>
              <a:pathLst>
                <a:path w="1617" h="3426" extrusionOk="0">
                  <a:moveTo>
                    <a:pt x="1381" y="0"/>
                  </a:moveTo>
                  <a:cubicBezTo>
                    <a:pt x="237" y="0"/>
                    <a:pt x="237" y="0"/>
                    <a:pt x="237" y="0"/>
                  </a:cubicBezTo>
                  <a:cubicBezTo>
                    <a:pt x="98" y="0"/>
                    <a:pt x="0" y="99"/>
                    <a:pt x="0" y="239"/>
                  </a:cubicBezTo>
                  <a:cubicBezTo>
                    <a:pt x="0" y="3187"/>
                    <a:pt x="0" y="3187"/>
                    <a:pt x="0" y="3187"/>
                  </a:cubicBezTo>
                  <a:cubicBezTo>
                    <a:pt x="0" y="3328"/>
                    <a:pt x="98" y="3426"/>
                    <a:pt x="237" y="3426"/>
                  </a:cubicBezTo>
                  <a:cubicBezTo>
                    <a:pt x="1381" y="3426"/>
                    <a:pt x="1381" y="3426"/>
                    <a:pt x="1381" y="3426"/>
                  </a:cubicBezTo>
                  <a:cubicBezTo>
                    <a:pt x="1520" y="3426"/>
                    <a:pt x="1617" y="3328"/>
                    <a:pt x="1617" y="3187"/>
                  </a:cubicBezTo>
                  <a:cubicBezTo>
                    <a:pt x="1617" y="239"/>
                    <a:pt x="1617" y="239"/>
                    <a:pt x="1617" y="239"/>
                  </a:cubicBezTo>
                  <a:cubicBezTo>
                    <a:pt x="1617" y="99"/>
                    <a:pt x="1520" y="0"/>
                    <a:pt x="1381" y="0"/>
                  </a:cubicBezTo>
                  <a:moveTo>
                    <a:pt x="1575" y="3193"/>
                  </a:moveTo>
                  <a:cubicBezTo>
                    <a:pt x="1575" y="3298"/>
                    <a:pt x="1490" y="3383"/>
                    <a:pt x="1385" y="3383"/>
                  </a:cubicBezTo>
                  <a:cubicBezTo>
                    <a:pt x="233" y="3383"/>
                    <a:pt x="233" y="3383"/>
                    <a:pt x="233" y="3383"/>
                  </a:cubicBezTo>
                  <a:cubicBezTo>
                    <a:pt x="128" y="3383"/>
                    <a:pt x="43" y="3298"/>
                    <a:pt x="43" y="3193"/>
                  </a:cubicBezTo>
                  <a:cubicBezTo>
                    <a:pt x="43" y="233"/>
                    <a:pt x="43" y="233"/>
                    <a:pt x="43" y="233"/>
                  </a:cubicBezTo>
                  <a:cubicBezTo>
                    <a:pt x="43" y="128"/>
                    <a:pt x="128" y="43"/>
                    <a:pt x="233" y="43"/>
                  </a:cubicBezTo>
                  <a:cubicBezTo>
                    <a:pt x="417" y="43"/>
                    <a:pt x="417" y="43"/>
                    <a:pt x="417" y="43"/>
                  </a:cubicBezTo>
                  <a:cubicBezTo>
                    <a:pt x="417" y="77"/>
                    <a:pt x="417" y="77"/>
                    <a:pt x="417" y="77"/>
                  </a:cubicBezTo>
                  <a:cubicBezTo>
                    <a:pt x="417" y="108"/>
                    <a:pt x="436" y="153"/>
                    <a:pt x="487" y="153"/>
                  </a:cubicBezTo>
                  <a:cubicBezTo>
                    <a:pt x="1130" y="153"/>
                    <a:pt x="1130" y="153"/>
                    <a:pt x="1130" y="153"/>
                  </a:cubicBezTo>
                  <a:cubicBezTo>
                    <a:pt x="1181" y="153"/>
                    <a:pt x="1201" y="108"/>
                    <a:pt x="1201" y="77"/>
                  </a:cubicBezTo>
                  <a:cubicBezTo>
                    <a:pt x="1201" y="43"/>
                    <a:pt x="1201" y="43"/>
                    <a:pt x="1201" y="43"/>
                  </a:cubicBezTo>
                  <a:cubicBezTo>
                    <a:pt x="1385" y="43"/>
                    <a:pt x="1385" y="43"/>
                    <a:pt x="1385" y="43"/>
                  </a:cubicBezTo>
                  <a:cubicBezTo>
                    <a:pt x="1490" y="43"/>
                    <a:pt x="1575" y="128"/>
                    <a:pt x="1575" y="233"/>
                  </a:cubicBezTo>
                  <a:lnTo>
                    <a:pt x="1575" y="3193"/>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42" name="Google Shape;2042;p33"/>
            <p:cNvSpPr/>
            <p:nvPr/>
          </p:nvSpPr>
          <p:spPr>
            <a:xfrm>
              <a:off x="5710238" y="101600"/>
              <a:ext cx="774699" cy="84138"/>
            </a:xfrm>
            <a:custGeom>
              <a:avLst/>
              <a:gdLst/>
              <a:ahLst/>
              <a:cxnLst/>
              <a:rect l="l" t="t" r="r" b="b"/>
              <a:pathLst>
                <a:path w="387" h="42" extrusionOk="0">
                  <a:moveTo>
                    <a:pt x="22" y="0"/>
                  </a:moveTo>
                  <a:cubicBezTo>
                    <a:pt x="10" y="0"/>
                    <a:pt x="0" y="9"/>
                    <a:pt x="0" y="21"/>
                  </a:cubicBezTo>
                  <a:cubicBezTo>
                    <a:pt x="0" y="33"/>
                    <a:pt x="10" y="42"/>
                    <a:pt x="22" y="42"/>
                  </a:cubicBezTo>
                  <a:cubicBezTo>
                    <a:pt x="33" y="42"/>
                    <a:pt x="43" y="33"/>
                    <a:pt x="43" y="21"/>
                  </a:cubicBezTo>
                  <a:cubicBezTo>
                    <a:pt x="43" y="9"/>
                    <a:pt x="33" y="0"/>
                    <a:pt x="22" y="0"/>
                  </a:cubicBezTo>
                  <a:moveTo>
                    <a:pt x="376" y="9"/>
                  </a:moveTo>
                  <a:cubicBezTo>
                    <a:pt x="99" y="9"/>
                    <a:pt x="99" y="9"/>
                    <a:pt x="99" y="9"/>
                  </a:cubicBezTo>
                  <a:cubicBezTo>
                    <a:pt x="93" y="9"/>
                    <a:pt x="88" y="14"/>
                    <a:pt x="88" y="21"/>
                  </a:cubicBezTo>
                  <a:cubicBezTo>
                    <a:pt x="88" y="22"/>
                    <a:pt x="88" y="22"/>
                    <a:pt x="88" y="22"/>
                  </a:cubicBezTo>
                  <a:cubicBezTo>
                    <a:pt x="88" y="28"/>
                    <a:pt x="93" y="33"/>
                    <a:pt x="99" y="33"/>
                  </a:cubicBezTo>
                  <a:cubicBezTo>
                    <a:pt x="376" y="33"/>
                    <a:pt x="376" y="33"/>
                    <a:pt x="376" y="33"/>
                  </a:cubicBezTo>
                  <a:cubicBezTo>
                    <a:pt x="382" y="33"/>
                    <a:pt x="387" y="28"/>
                    <a:pt x="387" y="22"/>
                  </a:cubicBezTo>
                  <a:cubicBezTo>
                    <a:pt x="387" y="21"/>
                    <a:pt x="387" y="21"/>
                    <a:pt x="387" y="21"/>
                  </a:cubicBezTo>
                  <a:cubicBezTo>
                    <a:pt x="387" y="14"/>
                    <a:pt x="382" y="9"/>
                    <a:pt x="376" y="9"/>
                  </a:cubicBezTo>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043" name="Google Shape;2043;p33"/>
          <p:cNvSpPr txBox="1"/>
          <p:nvPr/>
        </p:nvSpPr>
        <p:spPr>
          <a:xfrm>
            <a:off x="1460701" y="3852290"/>
            <a:ext cx="3406500" cy="7020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100" b="0" i="0">
                <a:solidFill>
                  <a:schemeClr val="dk1"/>
                </a:solidFill>
                <a:latin typeface="Arial"/>
                <a:ea typeface="Arial"/>
                <a:cs typeface="Arial"/>
                <a:sym typeface="Arial"/>
              </a:rPr>
              <a:t>Lorem ipsum dolor sit a met, connecter adipescent elite, sed do elite temper nostrum exercitation alamo laborism nisi</a:t>
            </a:r>
            <a:endParaRPr sz="1100" b="1" i="0">
              <a:solidFill>
                <a:schemeClr val="dk1"/>
              </a:solidFill>
              <a:latin typeface="Open Sans"/>
              <a:ea typeface="Open Sans"/>
              <a:cs typeface="Open Sans"/>
              <a:sym typeface="Open Sans"/>
            </a:endParaRPr>
          </a:p>
        </p:txBody>
      </p:sp>
      <p:sp>
        <p:nvSpPr>
          <p:cNvPr id="2044" name="Google Shape;2044;p33"/>
          <p:cNvSpPr txBox="1"/>
          <p:nvPr/>
        </p:nvSpPr>
        <p:spPr>
          <a:xfrm>
            <a:off x="1460700" y="1658025"/>
            <a:ext cx="5587800" cy="785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Device Mockup</a:t>
            </a:r>
            <a:endParaRPr dirty="0">
              <a:latin typeface="Poppins SemiBold" panose="00000700000000000000" pitchFamily="2" charset="0"/>
              <a:cs typeface="Poppins SemiBold" panose="00000700000000000000" pitchFamily="2" charset="0"/>
            </a:endParaRPr>
          </a:p>
        </p:txBody>
      </p:sp>
      <p:sp>
        <p:nvSpPr>
          <p:cNvPr id="2045" name="Google Shape;2045;p33"/>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8A4B6B67-BC6F-5E40-3F3C-AE5670DAF170}"/>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3C912DB7-EAE6-E224-3C8C-E3C3AD4EF66D}"/>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686CAE10-2A52-E715-697A-7289E1405B5F}"/>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0608C24F-91E3-D2A9-7F30-2962FD0F91B3}"/>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BE180D38-D2B2-2E7B-B636-581FFA1AFF50}"/>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4A2F4EE0-072A-BF05-9027-5F3A74D21247}"/>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7B4B7557-4795-9166-DFB0-768A72384F41}"/>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14D7C6D2-AD65-9E61-70A8-4F304D1125FA}"/>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F4243DD6-A001-9DF9-C4B4-488A8D105AD1}"/>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666E0638-40B9-888C-9240-7A2206A736BD}"/>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72C3B3F7-2D25-601B-E27E-11AB4E6AF7EF}"/>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143A3263-CF00-ED47-201E-7A7444839966}"/>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75925503-F25F-5B66-EE1F-AFE8C13F2276}"/>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88AF2386-03AE-3E06-C5C6-3DEEB8EFDEBC}"/>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F50C1096-58D5-87DB-B0CD-A850AAF287AF}"/>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A2CE0E00-C65D-36EB-C59B-7CF483715C80}"/>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0B92A888-0DC5-46FB-FDFA-8ED669CF96F8}"/>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E97A0325-C9BC-A3D2-4FA4-7C6EBA1BCB54}"/>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5EC5F259-8A8F-E333-5B20-CB82715E8197}"/>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7D398002-9E93-7D15-8BE1-9367CEF2C8D7}"/>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016" name="Google Shape;199;p1">
              <a:extLst>
                <a:ext uri="{FF2B5EF4-FFF2-40B4-BE49-F238E27FC236}">
                  <a16:creationId xmlns:a16="http://schemas.microsoft.com/office/drawing/2014/main" id="{89F559BE-BAF5-B75A-8565-C401180D507E}"/>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C25F4A55-4030-7BE9-2FB1-31BDCCAEEDD4}"/>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1A0D0F95-5DA0-2B7C-A73B-FC831A3D935A}"/>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135306ED-46AD-7537-104A-234AAA9FE8FD}"/>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6A90BE6F-578A-AD84-1640-AB5EB26A55C7}"/>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C99EF487-832E-0FD7-A70F-0F24E23E42E7}"/>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AA07D5B7-E65A-9296-0D34-DF94C58130F1}"/>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472A9A0F-5BF8-E175-C246-607BAD4D998D}"/>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2033" name="Google Shape;202;p1">
            <a:extLst>
              <a:ext uri="{FF2B5EF4-FFF2-40B4-BE49-F238E27FC236}">
                <a16:creationId xmlns:a16="http://schemas.microsoft.com/office/drawing/2014/main" id="{33D1118B-60FB-EFF1-98E4-04237D554A42}"/>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2034" name="Google Shape;203;p1">
            <a:extLst>
              <a:ext uri="{FF2B5EF4-FFF2-40B4-BE49-F238E27FC236}">
                <a16:creationId xmlns:a16="http://schemas.microsoft.com/office/drawing/2014/main" id="{6ACE660F-927C-C4F7-456F-B5E2F9F3AD43}"/>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8" name="Picture Placeholder 7">
            <a:extLst>
              <a:ext uri="{FF2B5EF4-FFF2-40B4-BE49-F238E27FC236}">
                <a16:creationId xmlns:a16="http://schemas.microsoft.com/office/drawing/2014/main" id="{C79E396D-2D6F-BDB3-7491-CA9099E3D21E}"/>
              </a:ext>
            </a:extLst>
          </p:cNvPr>
          <p:cNvSpPr>
            <a:spLocks noGrp="1"/>
          </p:cNvSpPr>
          <p:nvPr>
            <p:ph type="pic" sz="quarter" idx="10"/>
          </p:nvPr>
        </p:nvSpPr>
        <p:spPr/>
        <p:txBody>
          <a:bodyPr/>
          <a:lstStyle/>
          <a:p>
            <a:endParaRPr lang="zh-CN" altLang="en-US"/>
          </a:p>
        </p:txBody>
      </p:sp>
      <p:sp>
        <p:nvSpPr>
          <p:cNvPr id="2018" name="Picture Placeholder 2017">
            <a:extLst>
              <a:ext uri="{FF2B5EF4-FFF2-40B4-BE49-F238E27FC236}">
                <a16:creationId xmlns:a16="http://schemas.microsoft.com/office/drawing/2014/main" id="{87EBB9E9-DCE4-5366-41CE-F5CE2A7F9377}"/>
              </a:ext>
            </a:extLst>
          </p:cNvPr>
          <p:cNvSpPr>
            <a:spLocks noGrp="1"/>
          </p:cNvSpPr>
          <p:nvPr>
            <p:ph type="pic" sz="quarter" idx="11"/>
          </p:nvPr>
        </p:nvSpPr>
        <p:spPr/>
        <p:txBody>
          <a:bodyPr/>
          <a:lstStyle/>
          <a:p>
            <a:endParaRPr lang="zh-CN"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084"/>
        <p:cNvGrpSpPr/>
        <p:nvPr/>
      </p:nvGrpSpPr>
      <p:grpSpPr>
        <a:xfrm>
          <a:off x="0" y="0"/>
          <a:ext cx="0" cy="0"/>
          <a:chOff x="0" y="0"/>
          <a:chExt cx="0" cy="0"/>
        </a:xfrm>
      </p:grpSpPr>
      <p:sp>
        <p:nvSpPr>
          <p:cNvPr id="2" name="Rectangle 1">
            <a:extLst>
              <a:ext uri="{FF2B5EF4-FFF2-40B4-BE49-F238E27FC236}">
                <a16:creationId xmlns:a16="http://schemas.microsoft.com/office/drawing/2014/main" id="{4B2D8802-E7AD-F81E-185A-688FCBD412E9}"/>
              </a:ext>
            </a:extLst>
          </p:cNvPr>
          <p:cNvSpPr/>
          <p:nvPr/>
        </p:nvSpPr>
        <p:spPr>
          <a:xfrm>
            <a:off x="0" y="-1"/>
            <a:ext cx="12192000" cy="6858002"/>
          </a:xfrm>
          <a:prstGeom prst="rect">
            <a:avLst/>
          </a:prstGeom>
          <a:solidFill>
            <a:srgbClr val="C39E81">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5" name="Google Shape;2085;p34"/>
          <p:cNvSpPr txBox="1"/>
          <p:nvPr/>
        </p:nvSpPr>
        <p:spPr>
          <a:xfrm>
            <a:off x="1460701" y="2420605"/>
            <a:ext cx="4519800" cy="4818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100" b="0" i="0">
                <a:solidFill>
                  <a:schemeClr val="dk1"/>
                </a:solidFill>
                <a:latin typeface="Arial"/>
                <a:ea typeface="Arial"/>
                <a:cs typeface="Arial"/>
                <a:sym typeface="Arial"/>
              </a:rPr>
              <a:t>Lorem ipsum dolor sit a met, connecter adipescent elite, sed do elite temper nostrum exercitation alamo laborism nisi</a:t>
            </a:r>
            <a:endParaRPr sz="1100" b="1" i="0">
              <a:solidFill>
                <a:schemeClr val="dk1"/>
              </a:solidFill>
              <a:latin typeface="Open Sans"/>
              <a:ea typeface="Open Sans"/>
              <a:cs typeface="Open Sans"/>
              <a:sym typeface="Open Sans"/>
            </a:endParaRPr>
          </a:p>
        </p:txBody>
      </p:sp>
      <p:sp>
        <p:nvSpPr>
          <p:cNvPr id="2086" name="Google Shape;2086;p34"/>
          <p:cNvSpPr txBox="1"/>
          <p:nvPr/>
        </p:nvSpPr>
        <p:spPr>
          <a:xfrm>
            <a:off x="1460701" y="3521075"/>
            <a:ext cx="3252813" cy="41545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dirty="0">
                <a:solidFill>
                  <a:schemeClr val="dk1"/>
                </a:solidFill>
                <a:latin typeface="Poppins "/>
                <a:ea typeface="Poppins SemiBold"/>
                <a:cs typeface="Poppins SemiBold"/>
                <a:sym typeface="Poppins SemiBold"/>
              </a:rPr>
              <a:t>Your Title here</a:t>
            </a:r>
            <a:endParaRPr dirty="0">
              <a:latin typeface="Poppins "/>
            </a:endParaRPr>
          </a:p>
        </p:txBody>
      </p:sp>
      <p:sp>
        <p:nvSpPr>
          <p:cNvPr id="2087" name="Google Shape;2087;p34"/>
          <p:cNvSpPr txBox="1"/>
          <p:nvPr/>
        </p:nvSpPr>
        <p:spPr>
          <a:xfrm>
            <a:off x="1460701" y="3912418"/>
            <a:ext cx="3406500" cy="7020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100" b="0" i="0">
                <a:solidFill>
                  <a:schemeClr val="dk1"/>
                </a:solidFill>
                <a:latin typeface="Arial"/>
                <a:ea typeface="Arial"/>
                <a:cs typeface="Arial"/>
                <a:sym typeface="Arial"/>
              </a:rPr>
              <a:t>Lorem ipsum dolor sit a met, connecter adipescent elite, sed do elite temper nostrum exercitation alamo laborism nisi</a:t>
            </a:r>
            <a:endParaRPr sz="1100" b="1" i="0">
              <a:solidFill>
                <a:schemeClr val="dk1"/>
              </a:solidFill>
              <a:latin typeface="Open Sans"/>
              <a:ea typeface="Open Sans"/>
              <a:cs typeface="Open Sans"/>
              <a:sym typeface="Open Sans"/>
            </a:endParaRPr>
          </a:p>
        </p:txBody>
      </p:sp>
      <p:sp>
        <p:nvSpPr>
          <p:cNvPr id="2088" name="Google Shape;2088;p34"/>
          <p:cNvSpPr txBox="1"/>
          <p:nvPr/>
        </p:nvSpPr>
        <p:spPr>
          <a:xfrm>
            <a:off x="1460700" y="1658025"/>
            <a:ext cx="5788800" cy="785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Device Mockup</a:t>
            </a:r>
            <a:endParaRPr dirty="0">
              <a:latin typeface="Poppins SemiBold" panose="00000700000000000000" pitchFamily="2" charset="0"/>
              <a:cs typeface="Poppins SemiBold" panose="00000700000000000000" pitchFamily="2" charset="0"/>
            </a:endParaRPr>
          </a:p>
        </p:txBody>
      </p:sp>
      <p:grpSp>
        <p:nvGrpSpPr>
          <p:cNvPr id="2089" name="Google Shape;2089;p34"/>
          <p:cNvGrpSpPr/>
          <p:nvPr/>
        </p:nvGrpSpPr>
        <p:grpSpPr>
          <a:xfrm>
            <a:off x="7249145" y="2304654"/>
            <a:ext cx="3716772" cy="2094610"/>
            <a:chOff x="6077132" y="2330549"/>
            <a:chExt cx="5406580" cy="3046912"/>
          </a:xfrm>
        </p:grpSpPr>
        <p:sp>
          <p:nvSpPr>
            <p:cNvPr id="2090" name="Google Shape;2090;p34"/>
            <p:cNvSpPr/>
            <p:nvPr/>
          </p:nvSpPr>
          <p:spPr>
            <a:xfrm>
              <a:off x="6607157" y="2330549"/>
              <a:ext cx="4344017" cy="2945004"/>
            </a:xfrm>
            <a:custGeom>
              <a:avLst/>
              <a:gdLst/>
              <a:ahLst/>
              <a:cxnLst/>
              <a:rect l="l" t="t" r="r" b="b"/>
              <a:pathLst>
                <a:path w="3001245" h="2034679" extrusionOk="0">
                  <a:moveTo>
                    <a:pt x="85730" y="0"/>
                  </a:moveTo>
                  <a:lnTo>
                    <a:pt x="2915515" y="0"/>
                  </a:lnTo>
                  <a:cubicBezTo>
                    <a:pt x="2962757" y="0"/>
                    <a:pt x="3001245" y="38433"/>
                    <a:pt x="3001245" y="85720"/>
                  </a:cubicBezTo>
                  <a:lnTo>
                    <a:pt x="3001245" y="1980138"/>
                  </a:lnTo>
                  <a:lnTo>
                    <a:pt x="3001245" y="1992855"/>
                  </a:lnTo>
                  <a:lnTo>
                    <a:pt x="3001245" y="1995681"/>
                  </a:lnTo>
                  <a:cubicBezTo>
                    <a:pt x="3001245" y="2017253"/>
                    <a:pt x="2983738" y="2034679"/>
                    <a:pt x="2962201" y="2034679"/>
                  </a:cubicBezTo>
                  <a:lnTo>
                    <a:pt x="39044" y="2034679"/>
                  </a:lnTo>
                  <a:cubicBezTo>
                    <a:pt x="17507" y="2034679"/>
                    <a:pt x="0" y="2017253"/>
                    <a:pt x="0" y="1995681"/>
                  </a:cubicBezTo>
                  <a:lnTo>
                    <a:pt x="0" y="1992855"/>
                  </a:lnTo>
                  <a:lnTo>
                    <a:pt x="0" y="1980138"/>
                  </a:lnTo>
                  <a:lnTo>
                    <a:pt x="0" y="85720"/>
                  </a:lnTo>
                  <a:cubicBezTo>
                    <a:pt x="0" y="38433"/>
                    <a:pt x="38488" y="0"/>
                    <a:pt x="85730" y="0"/>
                  </a:cubicBezTo>
                  <a:close/>
                </a:path>
              </a:pathLst>
            </a:cu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91" name="Google Shape;2091;p34"/>
            <p:cNvSpPr/>
            <p:nvPr/>
          </p:nvSpPr>
          <p:spPr>
            <a:xfrm>
              <a:off x="6077132" y="5274075"/>
              <a:ext cx="5406580" cy="103386"/>
            </a:xfrm>
            <a:custGeom>
              <a:avLst/>
              <a:gdLst/>
              <a:ahLst/>
              <a:cxnLst/>
              <a:rect l="l" t="t" r="r" b="b"/>
              <a:pathLst>
                <a:path w="21600" h="21600" extrusionOk="0">
                  <a:moveTo>
                    <a:pt x="3570" y="21600"/>
                  </a:moveTo>
                  <a:lnTo>
                    <a:pt x="18030" y="21600"/>
                  </a:lnTo>
                  <a:cubicBezTo>
                    <a:pt x="19340" y="21600"/>
                    <a:pt x="21259" y="12547"/>
                    <a:pt x="21600" y="0"/>
                  </a:cubicBezTo>
                  <a:lnTo>
                    <a:pt x="0" y="0"/>
                  </a:lnTo>
                  <a:cubicBezTo>
                    <a:pt x="341" y="12547"/>
                    <a:pt x="2260" y="21600"/>
                    <a:pt x="3570" y="21600"/>
                  </a:cubicBezTo>
                  <a:close/>
                </a:path>
              </a:pathLst>
            </a:custGeom>
            <a:solidFill>
              <a:srgbClr val="262626"/>
            </a:solidFill>
            <a:ln>
              <a:noFill/>
            </a:ln>
            <a:effectLst>
              <a:outerShdw blurRad="38100" dist="63500" dir="5400000" sx="96000" sy="96000" algn="t" rotWithShape="0">
                <a:srgbClr val="020B10">
                  <a:alpha val="20000"/>
                </a:srgbClr>
              </a:outerShdw>
            </a:effectLst>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92" name="Google Shape;2092;p34"/>
            <p:cNvSpPr/>
            <p:nvPr/>
          </p:nvSpPr>
          <p:spPr>
            <a:xfrm>
              <a:off x="8746077" y="2406267"/>
              <a:ext cx="66178" cy="66174"/>
            </a:xfrm>
            <a:prstGeom prst="ellipse">
              <a:avLst/>
            </a:prstGeom>
            <a:solidFill>
              <a:schemeClr val="dk1"/>
            </a:solidFill>
            <a:ln w="16500" cap="flat" cmpd="sng">
              <a:solidFill>
                <a:srgbClr val="3F3F3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093" name="Google Shape;2093;p34"/>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2AB2BFF9-D60B-CF3E-A1AE-2CB061EB9037}"/>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F496102D-C7F5-D9EF-EE2E-0CCC69D405B3}"/>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3BB79363-20EB-4651-69E2-BD52340307D1}"/>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670B472D-5E16-ADD5-9C05-98B7D8EAB7E0}"/>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11F79F45-0417-8B89-5634-02B42FDB4ADC}"/>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45DD538B-682B-5079-6ADA-15B0AC01C3A0}"/>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DFACACBE-2338-0ECA-A5A5-3CA1E3CDC877}"/>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72195A33-8AFB-B1AA-42CB-2E8FF538D04A}"/>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87194974-4D32-BA00-C53C-1EE396AD130E}"/>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55142724-9E0A-9CA8-1536-250BE20E7D47}"/>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E613E5D4-C48E-D0FA-991F-4FE1F5A22DCE}"/>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A83FEE4A-8006-5170-84C2-FE856D390648}"/>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E93D0197-0B16-EA12-07FF-48F33A502972}"/>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850F4E1D-1D87-7F81-1D00-6709C37FBD8E}"/>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159D82D4-48BA-3335-0E87-7D294C1F3314}"/>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F0A74EE3-DA9A-6B30-E1C7-C87AECF1BD9A}"/>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C75CC7C3-6416-C933-9D01-85B0207DF899}"/>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CE80894E-872E-05A7-B64E-C57A7EC71602}"/>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ABC61559-34B5-164D-1F2A-E910F96E3921}"/>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BB6D2E1F-D967-CC66-70BC-B0621546AA6E}"/>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080" name="Google Shape;199;p1">
              <a:extLst>
                <a:ext uri="{FF2B5EF4-FFF2-40B4-BE49-F238E27FC236}">
                  <a16:creationId xmlns:a16="http://schemas.microsoft.com/office/drawing/2014/main" id="{9069F0F7-6509-0479-00FD-E86833BA0C27}"/>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93AC86C7-8FFC-11E4-0C77-4F683EB283A0}"/>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267BA2E2-170B-0444-40BE-8FB10EC3A0B0}"/>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2BFA8DB4-4684-BA3E-C230-BEA2873972B8}"/>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63819882-AF68-618E-2D08-1B210B357FAC}"/>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0B505043-CE0E-1903-0B1D-234713788666}"/>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E410EE84-4A8F-B7D5-69D3-03E3850128B5}"/>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C3F2EE88-B4BE-9487-686B-F3863E29752F}"/>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2083" name="Google Shape;202;p1">
            <a:extLst>
              <a:ext uri="{FF2B5EF4-FFF2-40B4-BE49-F238E27FC236}">
                <a16:creationId xmlns:a16="http://schemas.microsoft.com/office/drawing/2014/main" id="{1E0BFC34-A36E-5ED0-3ED8-C5C4D098651D}"/>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2084" name="Google Shape;203;p1">
            <a:extLst>
              <a:ext uri="{FF2B5EF4-FFF2-40B4-BE49-F238E27FC236}">
                <a16:creationId xmlns:a16="http://schemas.microsoft.com/office/drawing/2014/main" id="{2D0B8214-B0A2-5778-965D-C8933F21C3B8}"/>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8" name="Picture Placeholder 7">
            <a:extLst>
              <a:ext uri="{FF2B5EF4-FFF2-40B4-BE49-F238E27FC236}">
                <a16:creationId xmlns:a16="http://schemas.microsoft.com/office/drawing/2014/main" id="{F5D9D42C-F886-F65D-7407-88E9157BD617}"/>
              </a:ext>
            </a:extLst>
          </p:cNvPr>
          <p:cNvSpPr>
            <a:spLocks noGrp="1"/>
          </p:cNvSpPr>
          <p:nvPr>
            <p:ph type="pic" idx="2"/>
          </p:nvPr>
        </p:nvSpPr>
        <p:spPr/>
        <p:txBody>
          <a:bodyPr/>
          <a:lstStyle/>
          <a:p>
            <a:endParaRPr lang="zh-CN"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31"/>
        <p:cNvGrpSpPr/>
        <p:nvPr/>
      </p:nvGrpSpPr>
      <p:grpSpPr>
        <a:xfrm>
          <a:off x="0" y="0"/>
          <a:ext cx="0" cy="0"/>
          <a:chOff x="0" y="0"/>
          <a:chExt cx="0" cy="0"/>
        </a:xfrm>
      </p:grpSpPr>
      <p:sp>
        <p:nvSpPr>
          <p:cNvPr id="2" name="Rectangle 1">
            <a:extLst>
              <a:ext uri="{FF2B5EF4-FFF2-40B4-BE49-F238E27FC236}">
                <a16:creationId xmlns:a16="http://schemas.microsoft.com/office/drawing/2014/main" id="{E2E4CEFC-FF3E-4F11-C65D-8814B934EAC5}"/>
              </a:ext>
            </a:extLst>
          </p:cNvPr>
          <p:cNvSpPr/>
          <p:nvPr/>
        </p:nvSpPr>
        <p:spPr>
          <a:xfrm>
            <a:off x="0" y="-1"/>
            <a:ext cx="12192000" cy="6858002"/>
          </a:xfrm>
          <a:prstGeom prst="rect">
            <a:avLst/>
          </a:prstGeom>
          <a:solidFill>
            <a:srgbClr val="9C765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2" name="Google Shape;2132;p35"/>
          <p:cNvSpPr txBox="1"/>
          <p:nvPr/>
        </p:nvSpPr>
        <p:spPr>
          <a:xfrm>
            <a:off x="5797551" y="3889464"/>
            <a:ext cx="1952400" cy="880842"/>
          </a:xfrm>
          <a:prstGeom prst="rect">
            <a:avLst/>
          </a:prstGeom>
          <a:noFill/>
          <a:ln>
            <a:noFill/>
          </a:ln>
        </p:spPr>
        <p:txBody>
          <a:bodyPr spcFirstLastPara="1" wrap="square" lIns="91425" tIns="45700" rIns="91425" bIns="45700" anchor="t" anchorCtr="0">
            <a:spAutoFit/>
          </a:bodyPr>
          <a:lstStyle/>
          <a:p>
            <a:pPr marL="0" marR="0" lvl="0" indent="0" algn="l" rtl="0">
              <a:lnSpc>
                <a:spcPct val="166666"/>
              </a:lnSpc>
              <a:spcBef>
                <a:spcPts val="0"/>
              </a:spcBef>
              <a:spcAft>
                <a:spcPts val="0"/>
              </a:spcAft>
              <a:buNone/>
            </a:pPr>
            <a:r>
              <a:rPr lang="en-US" sz="1200" b="1">
                <a:solidFill>
                  <a:schemeClr val="dk1"/>
                </a:solidFill>
                <a:latin typeface="Poppins "/>
                <a:ea typeface="Raleway"/>
                <a:cs typeface="Raleway"/>
                <a:sym typeface="Raleway"/>
              </a:rPr>
              <a:t>Address:</a:t>
            </a:r>
            <a:endParaRPr>
              <a:latin typeface="Poppins "/>
            </a:endParaRPr>
          </a:p>
          <a:p>
            <a:pPr marL="0" marR="0" lvl="0" indent="0" algn="l" rtl="0">
              <a:lnSpc>
                <a:spcPct val="130000"/>
              </a:lnSpc>
              <a:spcBef>
                <a:spcPts val="0"/>
              </a:spcBef>
              <a:spcAft>
                <a:spcPts val="0"/>
              </a:spcAft>
              <a:buNone/>
            </a:pPr>
            <a:r>
              <a:rPr lang="en-US" sz="1200">
                <a:solidFill>
                  <a:schemeClr val="dk1"/>
                </a:solidFill>
                <a:latin typeface="Poppins "/>
                <a:ea typeface="Raleway"/>
                <a:cs typeface="Raleway"/>
                <a:sym typeface="Raleway"/>
              </a:rPr>
              <a:t>560 Colins Street,</a:t>
            </a:r>
            <a:endParaRPr>
              <a:latin typeface="Poppins "/>
            </a:endParaRPr>
          </a:p>
          <a:p>
            <a:pPr marL="0" marR="0" lvl="0" indent="0" algn="l" rtl="0">
              <a:lnSpc>
                <a:spcPct val="130000"/>
              </a:lnSpc>
              <a:spcBef>
                <a:spcPts val="0"/>
              </a:spcBef>
              <a:spcAft>
                <a:spcPts val="0"/>
              </a:spcAft>
              <a:buNone/>
            </a:pPr>
            <a:r>
              <a:rPr lang="en-US" sz="1200">
                <a:solidFill>
                  <a:schemeClr val="dk1"/>
                </a:solidFill>
                <a:latin typeface="Poppins "/>
                <a:ea typeface="Raleway"/>
                <a:cs typeface="Raleway"/>
                <a:sym typeface="Raleway"/>
              </a:rPr>
              <a:t>NY 86402</a:t>
            </a:r>
            <a:endParaRPr>
              <a:latin typeface="Poppins "/>
            </a:endParaRPr>
          </a:p>
        </p:txBody>
      </p:sp>
      <p:sp>
        <p:nvSpPr>
          <p:cNvPr id="2133" name="Google Shape;2133;p35"/>
          <p:cNvSpPr txBox="1"/>
          <p:nvPr/>
        </p:nvSpPr>
        <p:spPr>
          <a:xfrm>
            <a:off x="5797551" y="2258561"/>
            <a:ext cx="2865718" cy="709128"/>
          </a:xfrm>
          <a:prstGeom prst="rect">
            <a:avLst/>
          </a:prstGeom>
          <a:noFill/>
          <a:ln>
            <a:noFill/>
          </a:ln>
        </p:spPr>
        <p:txBody>
          <a:bodyPr spcFirstLastPara="1" wrap="square" lIns="91425" tIns="45700" rIns="91425" bIns="45700" anchor="t" anchorCtr="0">
            <a:spAutoFit/>
          </a:bodyPr>
          <a:lstStyle/>
          <a:p>
            <a:pPr marL="0" marR="0" lvl="0" indent="0" algn="l" rtl="0">
              <a:lnSpc>
                <a:spcPct val="166666"/>
              </a:lnSpc>
              <a:spcBef>
                <a:spcPts val="0"/>
              </a:spcBef>
              <a:spcAft>
                <a:spcPts val="0"/>
              </a:spcAft>
              <a:buNone/>
            </a:pPr>
            <a:r>
              <a:rPr lang="en-US" sz="1200" b="1" dirty="0">
                <a:solidFill>
                  <a:schemeClr val="dk1"/>
                </a:solidFill>
                <a:latin typeface="Poppins "/>
                <a:ea typeface="Raleway"/>
                <a:cs typeface="Raleway"/>
                <a:sym typeface="Raleway"/>
              </a:rPr>
              <a:t>Phone &amp; Fax:</a:t>
            </a:r>
            <a:endParaRPr dirty="0">
              <a:latin typeface="Poppins "/>
            </a:endParaRPr>
          </a:p>
          <a:p>
            <a:pPr marL="0" marR="0" lvl="0" indent="0" algn="l" rtl="0">
              <a:lnSpc>
                <a:spcPct val="166666"/>
              </a:lnSpc>
              <a:spcBef>
                <a:spcPts val="0"/>
              </a:spcBef>
              <a:spcAft>
                <a:spcPts val="0"/>
              </a:spcAft>
              <a:buNone/>
            </a:pPr>
            <a:r>
              <a:rPr lang="en-US" sz="1200" dirty="0">
                <a:solidFill>
                  <a:schemeClr val="dk1"/>
                </a:solidFill>
                <a:latin typeface="Poppins "/>
                <a:ea typeface="Raleway"/>
                <a:cs typeface="Raleway"/>
                <a:sym typeface="Raleway"/>
              </a:rPr>
              <a:t>+1 028 280 093/+1 203 309 209</a:t>
            </a:r>
            <a:endParaRPr dirty="0">
              <a:latin typeface="Poppins "/>
            </a:endParaRPr>
          </a:p>
        </p:txBody>
      </p:sp>
      <p:sp>
        <p:nvSpPr>
          <p:cNvPr id="2134" name="Google Shape;2134;p35"/>
          <p:cNvSpPr txBox="1"/>
          <p:nvPr/>
        </p:nvSpPr>
        <p:spPr>
          <a:xfrm>
            <a:off x="5797551" y="3073499"/>
            <a:ext cx="3171726" cy="709128"/>
          </a:xfrm>
          <a:prstGeom prst="rect">
            <a:avLst/>
          </a:prstGeom>
          <a:noFill/>
          <a:ln>
            <a:noFill/>
          </a:ln>
        </p:spPr>
        <p:txBody>
          <a:bodyPr spcFirstLastPara="1" wrap="square" lIns="91425" tIns="45700" rIns="91425" bIns="45700" anchor="t" anchorCtr="0">
            <a:spAutoFit/>
          </a:bodyPr>
          <a:lstStyle/>
          <a:p>
            <a:pPr marL="0" marR="0" lvl="0" indent="0" algn="l" rtl="0">
              <a:lnSpc>
                <a:spcPct val="166666"/>
              </a:lnSpc>
              <a:spcBef>
                <a:spcPts val="0"/>
              </a:spcBef>
              <a:spcAft>
                <a:spcPts val="0"/>
              </a:spcAft>
              <a:buNone/>
            </a:pPr>
            <a:r>
              <a:rPr lang="en-US" sz="1200" b="1" dirty="0">
                <a:solidFill>
                  <a:schemeClr val="dk1"/>
                </a:solidFill>
                <a:latin typeface="Poppins "/>
                <a:ea typeface="Raleway"/>
                <a:cs typeface="Raleway"/>
                <a:sym typeface="Raleway"/>
              </a:rPr>
              <a:t>Social Media:</a:t>
            </a:r>
            <a:endParaRPr dirty="0">
              <a:latin typeface="Poppins "/>
            </a:endParaRPr>
          </a:p>
          <a:p>
            <a:pPr marL="0" marR="0" lvl="0" indent="0" algn="l" rtl="0">
              <a:lnSpc>
                <a:spcPct val="166666"/>
              </a:lnSpc>
              <a:spcBef>
                <a:spcPts val="0"/>
              </a:spcBef>
              <a:spcAft>
                <a:spcPts val="0"/>
              </a:spcAft>
              <a:buNone/>
            </a:pPr>
            <a:r>
              <a:rPr lang="en-US" sz="1200" dirty="0">
                <a:solidFill>
                  <a:schemeClr val="dk1"/>
                </a:solidFill>
                <a:latin typeface="Poppins "/>
                <a:ea typeface="Raleway"/>
                <a:cs typeface="Raleway"/>
                <a:sym typeface="Raleway"/>
              </a:rPr>
              <a:t>Twitteridname#01 Instagram %id</a:t>
            </a:r>
            <a:endParaRPr dirty="0">
              <a:latin typeface="Poppins "/>
            </a:endParaRPr>
          </a:p>
        </p:txBody>
      </p:sp>
      <p:sp>
        <p:nvSpPr>
          <p:cNvPr id="2135" name="Google Shape;2135;p35"/>
          <p:cNvSpPr txBox="1"/>
          <p:nvPr/>
        </p:nvSpPr>
        <p:spPr>
          <a:xfrm>
            <a:off x="1460702" y="1658023"/>
            <a:ext cx="2958898"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Contact:</a:t>
            </a:r>
            <a:endParaRPr dirty="0">
              <a:latin typeface="Poppins SemiBold" panose="00000700000000000000" pitchFamily="2" charset="0"/>
              <a:cs typeface="Poppins SemiBold" panose="00000700000000000000" pitchFamily="2" charset="0"/>
            </a:endParaRPr>
          </a:p>
        </p:txBody>
      </p:sp>
      <p:sp>
        <p:nvSpPr>
          <p:cNvPr id="2136" name="Google Shape;2136;p35"/>
          <p:cNvSpPr/>
          <p:nvPr/>
        </p:nvSpPr>
        <p:spPr>
          <a:xfrm>
            <a:off x="1" y="1496175"/>
            <a:ext cx="241300" cy="2555125"/>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BCAC8757-8FE9-03D5-6CC2-9DDF65219895}"/>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45E0C902-CF6A-2607-10C3-9872D40DBCEB}"/>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cs typeface="Poppins SemiBold" panose="00000700000000000000" pitchFamily="2" charset="0"/>
                <a:sym typeface="Arial"/>
              </a:rPr>
              <a:t>PLAN BY:</a:t>
            </a:r>
            <a:endParaRPr sz="1500" b="0" i="0" u="none" strike="noStrike" cap="none" dirty="0">
              <a:solidFill>
                <a:schemeClr val="dk1"/>
              </a:solidFill>
              <a:latin typeface="Poppins "/>
              <a:cs typeface="Poppins SemiBold" panose="00000700000000000000" pitchFamily="2" charset="0"/>
              <a:sym typeface="Arial"/>
            </a:endParaRPr>
          </a:p>
        </p:txBody>
      </p:sp>
      <p:grpSp>
        <p:nvGrpSpPr>
          <p:cNvPr id="5" name="Google Shape;181;p1">
            <a:extLst>
              <a:ext uri="{FF2B5EF4-FFF2-40B4-BE49-F238E27FC236}">
                <a16:creationId xmlns:a16="http://schemas.microsoft.com/office/drawing/2014/main" id="{17B8020D-23EC-7E1F-00CE-D6014515B517}"/>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9FFD1FE1-1C18-BCC6-CB1B-403A0923E220}"/>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90BD997F-C091-9D1A-10F0-7B16D4AE0727}"/>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3DBB6F25-1676-490D-DDA5-31900E03D845}"/>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E087493D-D653-F21C-2186-9072E7195B51}"/>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DF379411-B8CD-41EF-FE25-F25687509207}"/>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D56C891C-F5CE-84ED-2C88-7363955CF188}"/>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E0058E63-4016-315F-E537-FC09AE4DD805}"/>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CE43CF6D-D767-227B-918C-6E6ED9B7AAD8}"/>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757D16C6-9EA2-2527-1D66-81091A2C60FE}"/>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FDDCC397-4E9C-D4B2-A5B3-6B3B4A90523D}"/>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B0C633AB-F0B7-4443-B429-DDDC321C382F}"/>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D1C39703-6C5B-B7E7-BCE5-B2485CBF58AA}"/>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3293745F-AB97-FC26-1F25-9B94FAE23CDD}"/>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15C6164C-4D4E-F7B4-CC58-A2CA7F5D2C52}"/>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CC5BE1C0-4E4B-9D28-8B92-C8EDC2526BFC}"/>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4FD1373D-F620-D738-76CA-D6FB306A39AF}"/>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6E922FEE-2EEE-DE69-ACA3-028060591978}"/>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112" name="Google Shape;199;p1">
              <a:extLst>
                <a:ext uri="{FF2B5EF4-FFF2-40B4-BE49-F238E27FC236}">
                  <a16:creationId xmlns:a16="http://schemas.microsoft.com/office/drawing/2014/main" id="{9A047CBE-B4A6-0AEB-2E2D-8449A300D6A9}"/>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E24478DC-75F7-C66B-B334-6EEC5036A191}"/>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33C4D0D9-87F6-9466-4178-31E8D9664A9C}"/>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25A1EA11-F41E-DA7D-B1B9-0BC1E4ED9AED}"/>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2C7CED39-A8A5-4996-332F-8689F3CAF4A7}"/>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10EB70AB-5F54-1E11-DA1F-9BA57E19DC5B}"/>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69FC2D4B-A7CD-11C7-21B8-56EAA21FBBAD}"/>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420F6CC6-24CB-3231-0745-02A9102DC3DF}"/>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2113" name="Google Shape;202;p1">
            <a:extLst>
              <a:ext uri="{FF2B5EF4-FFF2-40B4-BE49-F238E27FC236}">
                <a16:creationId xmlns:a16="http://schemas.microsoft.com/office/drawing/2014/main" id="{13910765-5B49-A284-33C8-EAE91F0BE011}"/>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2114" name="Google Shape;203;p1">
            <a:extLst>
              <a:ext uri="{FF2B5EF4-FFF2-40B4-BE49-F238E27FC236}">
                <a16:creationId xmlns:a16="http://schemas.microsoft.com/office/drawing/2014/main" id="{68175614-2473-880B-498A-F9A5859590A2}"/>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73"/>
        <p:cNvGrpSpPr/>
        <p:nvPr/>
      </p:nvGrpSpPr>
      <p:grpSpPr>
        <a:xfrm>
          <a:off x="0" y="0"/>
          <a:ext cx="0" cy="0"/>
          <a:chOff x="0" y="0"/>
          <a:chExt cx="0" cy="0"/>
        </a:xfrm>
      </p:grpSpPr>
      <p:sp>
        <p:nvSpPr>
          <p:cNvPr id="2" name="Rectangle 1">
            <a:extLst>
              <a:ext uri="{FF2B5EF4-FFF2-40B4-BE49-F238E27FC236}">
                <a16:creationId xmlns:a16="http://schemas.microsoft.com/office/drawing/2014/main" id="{C1FAF7FD-53B2-5C11-B8D1-A79EE1A6B6A1}"/>
              </a:ext>
            </a:extLst>
          </p:cNvPr>
          <p:cNvSpPr/>
          <p:nvPr/>
        </p:nvSpPr>
        <p:spPr>
          <a:xfrm>
            <a:off x="0" y="-1"/>
            <a:ext cx="12192000" cy="6858002"/>
          </a:xfrm>
          <a:prstGeom prst="rect">
            <a:avLst/>
          </a:prstGeom>
          <a:solidFill>
            <a:srgbClr val="9C765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4" name="Google Shape;2174;p36"/>
          <p:cNvSpPr txBox="1"/>
          <p:nvPr/>
        </p:nvSpPr>
        <p:spPr>
          <a:xfrm>
            <a:off x="4007573" y="2904379"/>
            <a:ext cx="4176855" cy="8188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5500" dirty="0">
                <a:solidFill>
                  <a:schemeClr val="dk1"/>
                </a:solidFill>
                <a:latin typeface="Poppins Medium"/>
                <a:ea typeface="Poppins Medium"/>
                <a:cs typeface="Poppins Medium"/>
                <a:sym typeface="Poppins Medium"/>
              </a:rPr>
              <a:t>THANK YOU</a:t>
            </a:r>
            <a:endParaRPr dirty="0"/>
          </a:p>
        </p:txBody>
      </p:sp>
      <p:sp>
        <p:nvSpPr>
          <p:cNvPr id="2175" name="Google Shape;2175;p36"/>
          <p:cNvSpPr/>
          <p:nvPr/>
        </p:nvSpPr>
        <p:spPr>
          <a:xfrm>
            <a:off x="3619500" y="2466975"/>
            <a:ext cx="5029189" cy="1535009"/>
          </a:xfrm>
          <a:prstGeom prst="rect">
            <a:avLst/>
          </a:prstGeom>
          <a:noFill/>
          <a:ln w="12700" cap="flat" cmpd="sng">
            <a:solidFill>
              <a:schemeClr val="tx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D8F478CE-0D32-E52E-F625-523717CCD0FB}"/>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E89036D0-BC4A-1847-6B76-63DC7720E0EB}"/>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72D8608C-576A-27CF-5B6E-A68CE3E72340}"/>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8188991B-0835-A3E1-46A6-BA30689F2143}"/>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D4572E4B-C77A-1332-DE95-843C0216AA19}"/>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0C1A805A-DE28-C98D-DB76-C3ACB38D646C}"/>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6EDA6F44-C426-F826-2776-B03E14EF0BEE}"/>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6C4C164F-5E39-BBAF-6CBC-BD7EC4487640}"/>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A2C397D4-F0EA-F3E3-B3FD-C74112C52491}"/>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B2D53F7F-AD10-8BCB-4963-EB4AC386C794}"/>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5E57A1E1-DD9C-8ED7-EDCA-7066151FB860}"/>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94A2EE30-F196-5E4D-BA73-C32F38AEC160}"/>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2632B531-E770-E3A2-0F14-CACB6B7FF090}"/>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B9CB0D01-97F2-4DB5-02D6-E60B8C4CF1D0}"/>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BCA96A0E-77CC-620A-D881-DE40E6A5D929}"/>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DEA22602-4BA6-EDD7-0357-E45AB0D4EF5C}"/>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6DD0274B-257A-F27C-1767-FC9D2445204E}"/>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1D8F3938-41F0-A20E-41DC-F0C23AFE18BD}"/>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44B7D563-EA6E-D959-59C1-BA6B7EA18521}"/>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1F878D6B-F273-D680-CC15-B50709C9E020}"/>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144" name="Google Shape;199;p1">
              <a:extLst>
                <a:ext uri="{FF2B5EF4-FFF2-40B4-BE49-F238E27FC236}">
                  <a16:creationId xmlns:a16="http://schemas.microsoft.com/office/drawing/2014/main" id="{70167CF4-B65A-82BF-4D67-3A8A88AB68D7}"/>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A252451D-D655-CD7D-95C5-DC63521A14EE}"/>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98ADFE87-EF26-46BE-6594-96D940350E55}"/>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A6A3E326-F836-7525-175B-E2D7B163AD0A}"/>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9B34ACC1-6BDF-E1E6-6F2B-8F734C743511}"/>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A6A461A7-5711-7DDA-7700-740DB0B182D8}"/>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C7E1C283-5652-39D2-1C4E-13B29D347C7C}"/>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672BC3E5-6C7F-E8E4-D9DB-9C4B6DE2C1D4}"/>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2145" name="Google Shape;202;p1">
            <a:extLst>
              <a:ext uri="{FF2B5EF4-FFF2-40B4-BE49-F238E27FC236}">
                <a16:creationId xmlns:a16="http://schemas.microsoft.com/office/drawing/2014/main" id="{53543A53-6E6B-C6CC-BE2B-ADA0CE51C69B}"/>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2146" name="Google Shape;203;p1">
            <a:extLst>
              <a:ext uri="{FF2B5EF4-FFF2-40B4-BE49-F238E27FC236}">
                <a16:creationId xmlns:a16="http://schemas.microsoft.com/office/drawing/2014/main" id="{612164C0-ECA4-BBC2-E4F7-4ADAB239C993}"/>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2">
          <a:extLst>
            <a:ext uri="{FF2B5EF4-FFF2-40B4-BE49-F238E27FC236}">
              <a16:creationId xmlns:a16="http://schemas.microsoft.com/office/drawing/2014/main" id="{A90935FF-DE3E-CB3B-96D4-DCB23E75D2C6}"/>
            </a:ext>
          </a:extLst>
        </p:cNvPr>
        <p:cNvGrpSpPr/>
        <p:nvPr/>
      </p:nvGrpSpPr>
      <p:grpSpPr>
        <a:xfrm>
          <a:off x="0" y="0"/>
          <a:ext cx="0" cy="0"/>
          <a:chOff x="0" y="0"/>
          <a:chExt cx="0" cy="0"/>
        </a:xfrm>
      </p:grpSpPr>
      <p:sp>
        <p:nvSpPr>
          <p:cNvPr id="374" name="Rectangle 373">
            <a:extLst>
              <a:ext uri="{FF2B5EF4-FFF2-40B4-BE49-F238E27FC236}">
                <a16:creationId xmlns:a16="http://schemas.microsoft.com/office/drawing/2014/main" id="{FB9F6154-B83F-DC5F-53B0-0ADEACF2D685}"/>
              </a:ext>
            </a:extLst>
          </p:cNvPr>
          <p:cNvSpPr/>
          <p:nvPr/>
        </p:nvSpPr>
        <p:spPr>
          <a:xfrm>
            <a:off x="-12700" y="0"/>
            <a:ext cx="122046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 name="Google Shape;384;p5">
            <a:extLst>
              <a:ext uri="{FF2B5EF4-FFF2-40B4-BE49-F238E27FC236}">
                <a16:creationId xmlns:a16="http://schemas.microsoft.com/office/drawing/2014/main" id="{970DBB16-88A3-DACE-C9B0-0CE883CBA2C4}"/>
              </a:ext>
            </a:extLst>
          </p:cNvPr>
          <p:cNvSpPr txBox="1"/>
          <p:nvPr/>
        </p:nvSpPr>
        <p:spPr>
          <a:xfrm>
            <a:off x="1449367" y="784827"/>
            <a:ext cx="7828448"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zh-CN" altLang="en-US" sz="4500" b="1" dirty="0">
                <a:solidFill>
                  <a:schemeClr val="tx1"/>
                </a:solidFill>
                <a:latin typeface="思源宋体 Heavy" panose="02020900000000000000" pitchFamily="18" charset="-122"/>
                <a:ea typeface="思源宋体 Heavy" panose="02020900000000000000" pitchFamily="18" charset="-122"/>
                <a:cs typeface="Poppins SemiBold" panose="00000700000000000000" pitchFamily="2" charset="0"/>
                <a:sym typeface="Poppins"/>
              </a:rPr>
              <a:t>基础中的基础内容（</a:t>
            </a:r>
            <a:r>
              <a:rPr lang="en-US" altLang="zh-CN" sz="4500" b="1" dirty="0">
                <a:solidFill>
                  <a:schemeClr val="tx1"/>
                </a:solidFill>
                <a:latin typeface="思源宋体 Heavy" panose="02020900000000000000" pitchFamily="18" charset="-122"/>
                <a:ea typeface="思源宋体 Heavy" panose="02020900000000000000" pitchFamily="18" charset="-122"/>
                <a:cs typeface="Poppins SemiBold" panose="00000700000000000000" pitchFamily="2" charset="0"/>
                <a:sym typeface="Poppins"/>
              </a:rPr>
              <a:t>2</a:t>
            </a:r>
            <a:r>
              <a:rPr lang="zh-CN" altLang="en-US" sz="4500" b="1" dirty="0">
                <a:solidFill>
                  <a:schemeClr val="tx1"/>
                </a:solidFill>
                <a:latin typeface="思源宋体 Heavy" panose="02020900000000000000" pitchFamily="18" charset="-122"/>
                <a:ea typeface="思源宋体 Heavy" panose="02020900000000000000" pitchFamily="18" charset="-122"/>
                <a:cs typeface="Poppins SemiBold" panose="00000700000000000000" pitchFamily="2" charset="0"/>
                <a:sym typeface="Poppins"/>
              </a:rPr>
              <a:t>）</a:t>
            </a:r>
            <a:endParaRPr dirty="0">
              <a:solidFill>
                <a:schemeClr val="tx1"/>
              </a:solidFill>
              <a:latin typeface="思源宋体 Heavy" panose="02020900000000000000" pitchFamily="18" charset="-122"/>
              <a:ea typeface="思源宋体 Heavy" panose="02020900000000000000" pitchFamily="18" charset="-122"/>
              <a:cs typeface="Poppins SemiBold" panose="00000700000000000000" pitchFamily="2" charset="0"/>
            </a:endParaRPr>
          </a:p>
        </p:txBody>
      </p:sp>
      <p:sp>
        <p:nvSpPr>
          <p:cNvPr id="385" name="Google Shape;385;p5">
            <a:extLst>
              <a:ext uri="{FF2B5EF4-FFF2-40B4-BE49-F238E27FC236}">
                <a16:creationId xmlns:a16="http://schemas.microsoft.com/office/drawing/2014/main" id="{B0DFA5DA-D3BB-E15E-B462-3E4C151C928D}"/>
              </a:ext>
            </a:extLst>
          </p:cNvPr>
          <p:cNvSpPr txBox="1"/>
          <p:nvPr/>
        </p:nvSpPr>
        <p:spPr>
          <a:xfrm>
            <a:off x="1482106" y="3185748"/>
            <a:ext cx="1764000" cy="1292621"/>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zh-CN" altLang="en-US" sz="1200" b="0" i="0" dirty="0">
                <a:solidFill>
                  <a:schemeClr val="tx1"/>
                </a:solidFill>
                <a:latin typeface="Open Sans"/>
                <a:ea typeface="Open Sans"/>
                <a:cs typeface="Open Sans"/>
                <a:sym typeface="Open Sans"/>
              </a:rPr>
              <a:t>一段代码组成的程序片段，可以用来实现某一些特定的目标。理解成数学函数也完全没什么问题。</a:t>
            </a:r>
          </a:p>
        </p:txBody>
      </p:sp>
      <p:sp>
        <p:nvSpPr>
          <p:cNvPr id="386" name="Google Shape;386;p5">
            <a:extLst>
              <a:ext uri="{FF2B5EF4-FFF2-40B4-BE49-F238E27FC236}">
                <a16:creationId xmlns:a16="http://schemas.microsoft.com/office/drawing/2014/main" id="{1C9B7829-A26B-4D1A-C759-93CED119F4D4}"/>
              </a:ext>
            </a:extLst>
          </p:cNvPr>
          <p:cNvSpPr txBox="1"/>
          <p:nvPr/>
        </p:nvSpPr>
        <p:spPr>
          <a:xfrm>
            <a:off x="1449367" y="4810031"/>
            <a:ext cx="857222"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tx1"/>
                </a:solidFill>
                <a:latin typeface="Poppins SemiBold" panose="00000700000000000000" pitchFamily="2" charset="0"/>
                <a:ea typeface="Poppins"/>
                <a:cs typeface="Poppins SemiBold" panose="00000700000000000000" pitchFamily="2" charset="0"/>
                <a:sym typeface="Poppins"/>
              </a:rPr>
              <a:t>01</a:t>
            </a:r>
            <a:endParaRPr dirty="0">
              <a:solidFill>
                <a:schemeClr val="tx1"/>
              </a:solidFill>
              <a:latin typeface="Poppins SemiBold" panose="00000700000000000000" pitchFamily="2" charset="0"/>
              <a:cs typeface="Poppins SemiBold" panose="00000700000000000000" pitchFamily="2" charset="0"/>
            </a:endParaRPr>
          </a:p>
        </p:txBody>
      </p:sp>
      <p:sp>
        <p:nvSpPr>
          <p:cNvPr id="387" name="Google Shape;387;p5">
            <a:extLst>
              <a:ext uri="{FF2B5EF4-FFF2-40B4-BE49-F238E27FC236}">
                <a16:creationId xmlns:a16="http://schemas.microsoft.com/office/drawing/2014/main" id="{CC18FCC7-7CBD-7958-65BF-3364C36C2B05}"/>
              </a:ext>
            </a:extLst>
          </p:cNvPr>
          <p:cNvSpPr txBox="1"/>
          <p:nvPr/>
        </p:nvSpPr>
        <p:spPr>
          <a:xfrm>
            <a:off x="3605600" y="4810031"/>
            <a:ext cx="931095"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a:solidFill>
                  <a:schemeClr val="tx1"/>
                </a:solidFill>
                <a:latin typeface="Poppins SemiBold" panose="00000700000000000000" pitchFamily="2" charset="0"/>
                <a:ea typeface="Poppins"/>
                <a:cs typeface="Poppins SemiBold" panose="00000700000000000000" pitchFamily="2" charset="0"/>
                <a:sym typeface="Poppins"/>
              </a:rPr>
              <a:t>02</a:t>
            </a:r>
            <a:endParaRPr>
              <a:solidFill>
                <a:schemeClr val="tx1"/>
              </a:solidFill>
              <a:latin typeface="Poppins SemiBold" panose="00000700000000000000" pitchFamily="2" charset="0"/>
              <a:cs typeface="Poppins SemiBold" panose="00000700000000000000" pitchFamily="2" charset="0"/>
            </a:endParaRPr>
          </a:p>
        </p:txBody>
      </p:sp>
      <p:sp>
        <p:nvSpPr>
          <p:cNvPr id="388" name="Google Shape;388;p5">
            <a:extLst>
              <a:ext uri="{FF2B5EF4-FFF2-40B4-BE49-F238E27FC236}">
                <a16:creationId xmlns:a16="http://schemas.microsoft.com/office/drawing/2014/main" id="{70DB98D7-6FD4-7AAB-907C-A1288E166E09}"/>
              </a:ext>
            </a:extLst>
          </p:cNvPr>
          <p:cNvSpPr txBox="1"/>
          <p:nvPr/>
        </p:nvSpPr>
        <p:spPr>
          <a:xfrm>
            <a:off x="3629805" y="3185748"/>
            <a:ext cx="1764000" cy="1052555"/>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zh-CN" altLang="en-US" sz="1200" b="0" i="0" dirty="0">
                <a:solidFill>
                  <a:schemeClr val="tx1"/>
                </a:solidFill>
                <a:latin typeface="Open Sans"/>
                <a:ea typeface="Open Sans"/>
                <a:cs typeface="Open Sans"/>
                <a:sym typeface="Open Sans"/>
              </a:rPr>
              <a:t>代码难免出差错，提前考虑会出现的错误，并针对性的处理就是错误处理。</a:t>
            </a:r>
          </a:p>
        </p:txBody>
      </p:sp>
      <p:sp>
        <p:nvSpPr>
          <p:cNvPr id="389" name="Google Shape;389;p5">
            <a:extLst>
              <a:ext uri="{FF2B5EF4-FFF2-40B4-BE49-F238E27FC236}">
                <a16:creationId xmlns:a16="http://schemas.microsoft.com/office/drawing/2014/main" id="{CB2264C0-A0E3-7DDE-6A12-391694BD03EF}"/>
              </a:ext>
            </a:extLst>
          </p:cNvPr>
          <p:cNvSpPr txBox="1"/>
          <p:nvPr/>
        </p:nvSpPr>
        <p:spPr>
          <a:xfrm>
            <a:off x="5753299" y="4810031"/>
            <a:ext cx="931095"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tx1"/>
                </a:solidFill>
                <a:latin typeface="Poppins SemiBold" panose="00000700000000000000" pitchFamily="2" charset="0"/>
                <a:ea typeface="Poppins"/>
                <a:cs typeface="Poppins SemiBold" panose="00000700000000000000" pitchFamily="2" charset="0"/>
                <a:sym typeface="Poppins"/>
              </a:rPr>
              <a:t>03</a:t>
            </a:r>
            <a:endParaRPr dirty="0">
              <a:solidFill>
                <a:schemeClr val="tx1"/>
              </a:solidFill>
              <a:latin typeface="Poppins SemiBold" panose="00000700000000000000" pitchFamily="2" charset="0"/>
              <a:cs typeface="Poppins SemiBold" panose="00000700000000000000" pitchFamily="2" charset="0"/>
            </a:endParaRPr>
          </a:p>
        </p:txBody>
      </p:sp>
      <p:sp>
        <p:nvSpPr>
          <p:cNvPr id="390" name="Google Shape;390;p5">
            <a:extLst>
              <a:ext uri="{FF2B5EF4-FFF2-40B4-BE49-F238E27FC236}">
                <a16:creationId xmlns:a16="http://schemas.microsoft.com/office/drawing/2014/main" id="{2D012A84-F530-2E63-5CC3-C5BFD425FC77}"/>
              </a:ext>
            </a:extLst>
          </p:cNvPr>
          <p:cNvSpPr txBox="1"/>
          <p:nvPr/>
        </p:nvSpPr>
        <p:spPr>
          <a:xfrm>
            <a:off x="5773541" y="3185748"/>
            <a:ext cx="1764000" cy="1772753"/>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zh-CN" altLang="en-US" sz="1200" b="0" i="0" dirty="0">
                <a:solidFill>
                  <a:schemeClr val="tx1"/>
                </a:solidFill>
                <a:latin typeface="Open Sans"/>
                <a:ea typeface="Open Sans"/>
                <a:cs typeface="Open Sans"/>
                <a:sym typeface="Open Sans"/>
              </a:rPr>
              <a:t>也就是</a:t>
            </a:r>
            <a:r>
              <a:rPr lang="en-US" altLang="zh-CN" sz="1200" b="0" i="0" dirty="0">
                <a:solidFill>
                  <a:schemeClr val="tx1"/>
                </a:solidFill>
                <a:latin typeface="Open Sans"/>
                <a:ea typeface="Open Sans"/>
                <a:cs typeface="Open Sans"/>
                <a:sym typeface="Open Sans"/>
              </a:rPr>
              <a:t>Package/</a:t>
            </a:r>
            <a:r>
              <a:rPr lang="zh-CN" altLang="en-US" sz="1200" b="0" i="0" dirty="0">
                <a:solidFill>
                  <a:schemeClr val="tx1"/>
                </a:solidFill>
                <a:latin typeface="Open Sans"/>
                <a:ea typeface="Open Sans"/>
                <a:cs typeface="Open Sans"/>
                <a:sym typeface="Open Sans"/>
              </a:rPr>
              <a:t>包，通过包可以扩展程序的使用便利性，很多功能也可以基于此快速完成一些复杂的能力，你可以把它想象成好用的工具箱就可以。</a:t>
            </a:r>
          </a:p>
        </p:txBody>
      </p:sp>
      <p:sp>
        <p:nvSpPr>
          <p:cNvPr id="391" name="Google Shape;391;p5">
            <a:extLst>
              <a:ext uri="{FF2B5EF4-FFF2-40B4-BE49-F238E27FC236}">
                <a16:creationId xmlns:a16="http://schemas.microsoft.com/office/drawing/2014/main" id="{BA900B8A-1452-1D0B-76DC-D4B0DFAB75A5}"/>
              </a:ext>
            </a:extLst>
          </p:cNvPr>
          <p:cNvSpPr/>
          <p:nvPr/>
        </p:nvSpPr>
        <p:spPr>
          <a:xfrm>
            <a:off x="1" y="1496175"/>
            <a:ext cx="241300" cy="2555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5">
            <a:extLst>
              <a:ext uri="{FF2B5EF4-FFF2-40B4-BE49-F238E27FC236}">
                <a16:creationId xmlns:a16="http://schemas.microsoft.com/office/drawing/2014/main" id="{ED6F18DB-7AC1-F7B7-650A-48F1CFA3F319}"/>
              </a:ext>
            </a:extLst>
          </p:cNvPr>
          <p:cNvSpPr/>
          <p:nvPr/>
        </p:nvSpPr>
        <p:spPr>
          <a:xfrm>
            <a:off x="8468127" y="1965449"/>
            <a:ext cx="280702" cy="1822205"/>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5">
            <a:extLst>
              <a:ext uri="{FF2B5EF4-FFF2-40B4-BE49-F238E27FC236}">
                <a16:creationId xmlns:a16="http://schemas.microsoft.com/office/drawing/2014/main" id="{815D6043-0D02-0D86-ADFF-236DD39302E6}"/>
              </a:ext>
            </a:extLst>
          </p:cNvPr>
          <p:cNvSpPr txBox="1"/>
          <p:nvPr/>
        </p:nvSpPr>
        <p:spPr>
          <a:xfrm>
            <a:off x="1482106" y="2578524"/>
            <a:ext cx="1396896"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zh-CN" altLang="en-US" sz="2000" dirty="0">
                <a:solidFill>
                  <a:schemeClr val="tx1"/>
                </a:solidFill>
                <a:latin typeface="思源宋体 Heavy" panose="02020900000000000000" pitchFamily="18" charset="-122"/>
                <a:ea typeface="思源宋体 Heavy" panose="02020900000000000000" pitchFamily="18" charset="-122"/>
                <a:cs typeface="Open Sans"/>
                <a:sym typeface="Open Sans"/>
              </a:rPr>
              <a:t>函数</a:t>
            </a:r>
            <a:endParaRPr lang="en-US" sz="2000" b="0" i="0" dirty="0">
              <a:solidFill>
                <a:schemeClr val="tx1"/>
              </a:solidFill>
              <a:latin typeface="思源宋体 Heavy" panose="02020900000000000000" pitchFamily="18" charset="-122"/>
              <a:ea typeface="思源宋体 Heavy" panose="02020900000000000000" pitchFamily="18" charset="-122"/>
              <a:cs typeface="Open Sans"/>
              <a:sym typeface="Open Sans"/>
            </a:endParaRPr>
          </a:p>
        </p:txBody>
      </p:sp>
      <p:sp>
        <p:nvSpPr>
          <p:cNvPr id="394" name="Google Shape;394;p5">
            <a:extLst>
              <a:ext uri="{FF2B5EF4-FFF2-40B4-BE49-F238E27FC236}">
                <a16:creationId xmlns:a16="http://schemas.microsoft.com/office/drawing/2014/main" id="{D61E468E-651A-A372-D841-2343134C51D1}"/>
              </a:ext>
            </a:extLst>
          </p:cNvPr>
          <p:cNvSpPr txBox="1"/>
          <p:nvPr/>
        </p:nvSpPr>
        <p:spPr>
          <a:xfrm>
            <a:off x="3629805" y="2578524"/>
            <a:ext cx="1396896"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zh-CN" altLang="en-US" sz="2000" dirty="0">
                <a:solidFill>
                  <a:schemeClr val="tx1"/>
                </a:solidFill>
                <a:latin typeface="思源宋体 Heavy" panose="02020900000000000000" pitchFamily="18" charset="-122"/>
                <a:ea typeface="思源宋体 Heavy" panose="02020900000000000000" pitchFamily="18" charset="-122"/>
                <a:cs typeface="Open Sans"/>
                <a:sym typeface="Open Sans"/>
              </a:rPr>
              <a:t>错误处理</a:t>
            </a:r>
            <a:endParaRPr sz="2000" b="0" i="0" dirty="0">
              <a:solidFill>
                <a:schemeClr val="tx1"/>
              </a:solidFill>
              <a:latin typeface="思源宋体 Heavy" panose="02020900000000000000" pitchFamily="18" charset="-122"/>
              <a:ea typeface="思源宋体 Heavy" panose="02020900000000000000" pitchFamily="18" charset="-122"/>
              <a:cs typeface="Open Sans"/>
              <a:sym typeface="Open Sans"/>
            </a:endParaRPr>
          </a:p>
        </p:txBody>
      </p:sp>
      <p:sp>
        <p:nvSpPr>
          <p:cNvPr id="395" name="Google Shape;395;p5">
            <a:extLst>
              <a:ext uri="{FF2B5EF4-FFF2-40B4-BE49-F238E27FC236}">
                <a16:creationId xmlns:a16="http://schemas.microsoft.com/office/drawing/2014/main" id="{C268D079-A602-F9EB-6FD7-16EDDA0065F3}"/>
              </a:ext>
            </a:extLst>
          </p:cNvPr>
          <p:cNvSpPr txBox="1"/>
          <p:nvPr/>
        </p:nvSpPr>
        <p:spPr>
          <a:xfrm>
            <a:off x="5773541" y="2578524"/>
            <a:ext cx="1396896"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zh-CN" altLang="en-US" sz="2000" dirty="0">
                <a:solidFill>
                  <a:schemeClr val="tx1"/>
                </a:solidFill>
                <a:latin typeface="思源宋体 Heavy" panose="02020900000000000000" pitchFamily="18" charset="-122"/>
                <a:ea typeface="思源宋体 Heavy" panose="02020900000000000000" pitchFamily="18" charset="-122"/>
                <a:cs typeface="Open Sans"/>
                <a:sym typeface="Open Sans"/>
              </a:rPr>
              <a:t>库</a:t>
            </a:r>
            <a:r>
              <a:rPr lang="en-US" altLang="zh-CN" sz="2000" dirty="0">
                <a:solidFill>
                  <a:schemeClr val="tx1"/>
                </a:solidFill>
                <a:latin typeface="思源宋体 Heavy" panose="02020900000000000000" pitchFamily="18" charset="-122"/>
                <a:ea typeface="思源宋体 Heavy" panose="02020900000000000000" pitchFamily="18" charset="-122"/>
                <a:cs typeface="Open Sans"/>
                <a:sym typeface="Open Sans"/>
              </a:rPr>
              <a:t>/</a:t>
            </a:r>
            <a:r>
              <a:rPr lang="zh-CN" altLang="en-US" sz="2000" dirty="0">
                <a:solidFill>
                  <a:schemeClr val="tx1"/>
                </a:solidFill>
                <a:latin typeface="思源宋体 Heavy" panose="02020900000000000000" pitchFamily="18" charset="-122"/>
                <a:ea typeface="思源宋体 Heavy" panose="02020900000000000000" pitchFamily="18" charset="-122"/>
                <a:cs typeface="Open Sans"/>
                <a:sym typeface="Open Sans"/>
              </a:rPr>
              <a:t>添加包</a:t>
            </a:r>
            <a:endParaRPr sz="2000" b="0" i="0" dirty="0">
              <a:solidFill>
                <a:schemeClr val="tx1"/>
              </a:solidFill>
              <a:latin typeface="思源宋体 Heavy" panose="02020900000000000000" pitchFamily="18" charset="-122"/>
              <a:ea typeface="思源宋体 Heavy" panose="02020900000000000000" pitchFamily="18" charset="-122"/>
              <a:cs typeface="Open Sans"/>
              <a:sym typeface="Open Sans"/>
            </a:endParaRPr>
          </a:p>
        </p:txBody>
      </p:sp>
      <p:sp>
        <p:nvSpPr>
          <p:cNvPr id="3" name="Google Shape;201;p1">
            <a:extLst>
              <a:ext uri="{FF2B5EF4-FFF2-40B4-BE49-F238E27FC236}">
                <a16:creationId xmlns:a16="http://schemas.microsoft.com/office/drawing/2014/main" id="{BE2989B9-B1A9-3586-CD7D-2C63592AAFB9}"/>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tx1"/>
                </a:solidFill>
                <a:latin typeface="Open Sans"/>
                <a:ea typeface="Open Sans"/>
                <a:cs typeface="Open Sans"/>
                <a:sym typeface="Open Sans"/>
              </a:rPr>
              <a:t>+ +</a:t>
            </a:r>
            <a:endParaRPr sz="2000" b="0" i="0" u="none" strike="noStrike" cap="none" dirty="0">
              <a:solidFill>
                <a:schemeClr val="tx1"/>
              </a:solidFill>
              <a:latin typeface="Open Sans"/>
              <a:ea typeface="Open Sans"/>
              <a:cs typeface="Open Sans"/>
              <a:sym typeface="Open Sans"/>
            </a:endParaRPr>
          </a:p>
        </p:txBody>
      </p:sp>
      <p:pic>
        <p:nvPicPr>
          <p:cNvPr id="8" name="图片占位符 7" descr="休斯顿市中心的天际线">
            <a:extLst>
              <a:ext uri="{FF2B5EF4-FFF2-40B4-BE49-F238E27FC236}">
                <a16:creationId xmlns:a16="http://schemas.microsoft.com/office/drawing/2014/main" id="{D5F0A7A8-5192-2841-34CD-74A1427F5F77}"/>
              </a:ext>
            </a:extLst>
          </p:cNvPr>
          <p:cNvPicPr>
            <a:picLocks noGrp="1" noChangeAspect="1"/>
          </p:cNvPicPr>
          <p:nvPr>
            <p:ph type="pic" idx="2"/>
          </p:nvPr>
        </p:nvPicPr>
        <p:blipFill>
          <a:blip r:embed="rId3"/>
          <a:srcRect l="23644" r="23644"/>
          <a:stretch>
            <a:fillRect/>
          </a:stretch>
        </p:blipFill>
        <p:spPr/>
      </p:pic>
    </p:spTree>
    <p:extLst>
      <p:ext uri="{BB962C8B-B14F-4D97-AF65-F5344CB8AC3E}">
        <p14:creationId xmlns:p14="http://schemas.microsoft.com/office/powerpoint/2010/main" val="777758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700" name="Rectangle 14">
            <a:extLst>
              <a:ext uri="{FF2B5EF4-FFF2-40B4-BE49-F238E27FC236}">
                <a16:creationId xmlns:a16="http://schemas.microsoft.com/office/drawing/2014/main" id="{8FED5360-4FA4-4E60-3985-4ACFB7A06A77}"/>
              </a:ext>
            </a:extLst>
          </p:cNvPr>
          <p:cNvSpPr>
            <a:spLocks noChangeArrowheads="1"/>
          </p:cNvSpPr>
          <p:nvPr/>
        </p:nvSpPr>
        <p:spPr bwMode="auto">
          <a:xfrm>
            <a:off x="0" y="0"/>
            <a:ext cx="12192000" cy="6857999"/>
          </a:xfrm>
          <a:prstGeom prst="rect">
            <a:avLst/>
          </a:prstGeom>
          <a:solidFill>
            <a:srgbClr val="ABB1A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4" name="Google Shape;644;p10"/>
          <p:cNvSpPr txBox="1"/>
          <p:nvPr/>
        </p:nvSpPr>
        <p:spPr>
          <a:xfrm>
            <a:off x="1433699" y="1087087"/>
            <a:ext cx="3329700" cy="784790"/>
          </a:xfrm>
          <a:prstGeom prst="rect">
            <a:avLst/>
          </a:prstGeom>
          <a:noFill/>
          <a:ln>
            <a:noFill/>
          </a:ln>
        </p:spPr>
        <p:txBody>
          <a:bodyPr spcFirstLastPara="1" wrap="square" lIns="91425" tIns="45700" rIns="91425" bIns="45700" anchor="t" anchorCtr="0">
            <a:spAutoFit/>
          </a:bodyPr>
          <a:lstStyle/>
          <a:p>
            <a:pPr marL="0" marR="0" lvl="0" indent="0" algn="l" rtl="0">
              <a:lnSpc>
                <a:spcPts val="5400"/>
              </a:lnSpc>
              <a:spcBef>
                <a:spcPts val="0"/>
              </a:spcBef>
              <a:spcAft>
                <a:spcPts val="0"/>
              </a:spcAft>
              <a:buNone/>
            </a:pPr>
            <a:r>
              <a:rPr lang="zh-CN" altLang="en-US" sz="4500" b="1" dirty="0">
                <a:solidFill>
                  <a:schemeClr val="dk1"/>
                </a:solidFill>
                <a:latin typeface="思源宋体 Heavy" panose="02020900000000000000" pitchFamily="18" charset="-122"/>
                <a:ea typeface="思源宋体 Heavy" panose="02020900000000000000" pitchFamily="18" charset="-122"/>
                <a:cs typeface="Poppins SemiBold" panose="00000700000000000000" pitchFamily="2" charset="0"/>
                <a:sym typeface="Poppins"/>
              </a:rPr>
              <a:t>数据类型</a:t>
            </a:r>
            <a:endParaRPr lang="en-US" altLang="zh-CN" sz="4500" b="1" dirty="0">
              <a:solidFill>
                <a:schemeClr val="dk1"/>
              </a:solidFill>
              <a:latin typeface="思源宋体 Heavy" panose="02020900000000000000" pitchFamily="18" charset="-122"/>
              <a:ea typeface="思源宋体 Heavy" panose="02020900000000000000" pitchFamily="18" charset="-122"/>
              <a:cs typeface="Poppins SemiBold" panose="00000700000000000000" pitchFamily="2" charset="0"/>
              <a:sym typeface="Poppins"/>
            </a:endParaRPr>
          </a:p>
        </p:txBody>
      </p:sp>
      <p:sp>
        <p:nvSpPr>
          <p:cNvPr id="645" name="Google Shape;645;p10"/>
          <p:cNvSpPr txBox="1"/>
          <p:nvPr/>
        </p:nvSpPr>
        <p:spPr>
          <a:xfrm>
            <a:off x="1573509" y="2199136"/>
            <a:ext cx="3329700" cy="46162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zh-CN" altLang="en-US" sz="1600" b="0" i="0" dirty="0">
                <a:solidFill>
                  <a:srgbClr val="000000"/>
                </a:solidFill>
                <a:latin typeface="思源宋体 Light" panose="02020300000000000000" pitchFamily="18" charset="-122"/>
                <a:ea typeface="思源宋体 Light" panose="02020300000000000000" pitchFamily="18" charset="-122"/>
                <a:cs typeface="Open Sans"/>
                <a:sym typeface="Open Sans"/>
              </a:rPr>
              <a:t>简单分为</a:t>
            </a:r>
            <a:r>
              <a:rPr lang="en-US" altLang="zh-CN" sz="1600" b="0" i="0" dirty="0">
                <a:solidFill>
                  <a:srgbClr val="000000"/>
                </a:solidFill>
                <a:latin typeface="思源宋体 Light" panose="02020300000000000000" pitchFamily="18" charset="-122"/>
                <a:ea typeface="思源宋体 Light" panose="02020300000000000000" pitchFamily="18" charset="-122"/>
                <a:cs typeface="Open Sans"/>
                <a:sym typeface="Open Sans"/>
              </a:rPr>
              <a:t>3</a:t>
            </a:r>
            <a:r>
              <a:rPr lang="zh-CN" altLang="en-US" sz="1600" b="0" i="0" dirty="0">
                <a:solidFill>
                  <a:srgbClr val="000000"/>
                </a:solidFill>
                <a:latin typeface="思源宋体 Light" panose="02020300000000000000" pitchFamily="18" charset="-122"/>
                <a:ea typeface="思源宋体 Light" panose="02020300000000000000" pitchFamily="18" charset="-122"/>
                <a:cs typeface="Open Sans"/>
                <a:sym typeface="Open Sans"/>
              </a:rPr>
              <a:t>种：</a:t>
            </a:r>
            <a:endParaRPr sz="1600" b="1" i="0" dirty="0">
              <a:solidFill>
                <a:schemeClr val="dk1"/>
              </a:solidFill>
              <a:latin typeface="思源宋体 Light" panose="02020300000000000000" pitchFamily="18" charset="-122"/>
              <a:ea typeface="思源宋体 Light" panose="02020300000000000000" pitchFamily="18" charset="-122"/>
              <a:cs typeface="Open Sans"/>
              <a:sym typeface="Open Sans"/>
            </a:endParaRPr>
          </a:p>
        </p:txBody>
      </p:sp>
      <p:sp>
        <p:nvSpPr>
          <p:cNvPr id="648" name="Google Shape;648;p10"/>
          <p:cNvSpPr txBox="1"/>
          <p:nvPr/>
        </p:nvSpPr>
        <p:spPr>
          <a:xfrm>
            <a:off x="5732577" y="3160918"/>
            <a:ext cx="1360200"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zh-CN" altLang="en-US" dirty="0">
                <a:solidFill>
                  <a:schemeClr val="dk1"/>
                </a:solidFill>
                <a:latin typeface="思源宋体 Heavy" panose="02020900000000000000" pitchFamily="18" charset="-122"/>
                <a:ea typeface="思源宋体 Heavy" panose="02020900000000000000" pitchFamily="18" charset="-122"/>
                <a:sym typeface="Arial"/>
              </a:rPr>
              <a:t>整型</a:t>
            </a:r>
            <a:endParaRPr lang="en-US" altLang="zh-CN" dirty="0">
              <a:solidFill>
                <a:schemeClr val="dk1"/>
              </a:solidFill>
              <a:latin typeface="思源宋体 Heavy" panose="02020900000000000000" pitchFamily="18" charset="-122"/>
              <a:ea typeface="思源宋体 Heavy" panose="02020900000000000000" pitchFamily="18" charset="-122"/>
              <a:sym typeface="Arial"/>
            </a:endParaRPr>
          </a:p>
          <a:p>
            <a:pPr marL="0" marR="0" lvl="0" indent="0" algn="ctr" rtl="0">
              <a:lnSpc>
                <a:spcPct val="100000"/>
              </a:lnSpc>
              <a:spcBef>
                <a:spcPts val="0"/>
              </a:spcBef>
              <a:spcAft>
                <a:spcPts val="0"/>
              </a:spcAft>
              <a:buNone/>
            </a:pPr>
            <a:r>
              <a:rPr lang="zh-CN" altLang="en-US" dirty="0">
                <a:solidFill>
                  <a:schemeClr val="dk1"/>
                </a:solidFill>
                <a:latin typeface="思源宋体 Heavy" panose="02020900000000000000" pitchFamily="18" charset="-122"/>
                <a:ea typeface="思源宋体 Heavy" panose="02020900000000000000" pitchFamily="18" charset="-122"/>
                <a:sym typeface="Arial"/>
              </a:rPr>
              <a:t>（</a:t>
            </a:r>
            <a:r>
              <a:rPr lang="en-US" dirty="0">
                <a:solidFill>
                  <a:schemeClr val="dk1"/>
                </a:solidFill>
                <a:latin typeface="思源宋体 Heavy" panose="02020900000000000000" pitchFamily="18" charset="-122"/>
                <a:ea typeface="思源宋体 Heavy" panose="02020900000000000000" pitchFamily="18" charset="-122"/>
                <a:sym typeface="Arial"/>
              </a:rPr>
              <a:t>Integer）</a:t>
            </a:r>
            <a:endParaRPr lang="en-US" b="0" i="0" dirty="0">
              <a:solidFill>
                <a:schemeClr val="dk1"/>
              </a:solidFill>
              <a:latin typeface="思源宋体 Heavy" panose="02020900000000000000" pitchFamily="18" charset="-122"/>
              <a:ea typeface="思源宋体 Heavy" panose="02020900000000000000" pitchFamily="18" charset="-122"/>
              <a:sym typeface="Arial"/>
            </a:endParaRPr>
          </a:p>
        </p:txBody>
      </p:sp>
      <p:sp>
        <p:nvSpPr>
          <p:cNvPr id="651" name="Google Shape;651;p10"/>
          <p:cNvSpPr txBox="1"/>
          <p:nvPr/>
        </p:nvSpPr>
        <p:spPr>
          <a:xfrm>
            <a:off x="7246636" y="3160918"/>
            <a:ext cx="1946501"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zh-CN" altLang="en-US" dirty="0">
                <a:solidFill>
                  <a:schemeClr val="dk1"/>
                </a:solidFill>
                <a:latin typeface="思源宋体 Heavy" panose="02020900000000000000" pitchFamily="18" charset="-122"/>
                <a:ea typeface="思源宋体 Heavy" panose="02020900000000000000" pitchFamily="18" charset="-122"/>
                <a:sym typeface="Arial"/>
              </a:rPr>
              <a:t>浮点型</a:t>
            </a:r>
            <a:endParaRPr lang="en-US" altLang="zh-CN" dirty="0">
              <a:solidFill>
                <a:schemeClr val="dk1"/>
              </a:solidFill>
              <a:latin typeface="思源宋体 Heavy" panose="02020900000000000000" pitchFamily="18" charset="-122"/>
              <a:ea typeface="思源宋体 Heavy" panose="02020900000000000000" pitchFamily="18" charset="-122"/>
              <a:sym typeface="Arial"/>
            </a:endParaRPr>
          </a:p>
          <a:p>
            <a:pPr marL="0" marR="0" lvl="0" indent="0" algn="ctr" rtl="0">
              <a:lnSpc>
                <a:spcPct val="100000"/>
              </a:lnSpc>
              <a:spcBef>
                <a:spcPts val="0"/>
              </a:spcBef>
              <a:spcAft>
                <a:spcPts val="0"/>
              </a:spcAft>
              <a:buNone/>
            </a:pPr>
            <a:r>
              <a:rPr lang="zh-CN" altLang="en-US" dirty="0">
                <a:solidFill>
                  <a:schemeClr val="dk1"/>
                </a:solidFill>
                <a:latin typeface="思源宋体 Heavy" panose="02020900000000000000" pitchFamily="18" charset="-122"/>
                <a:ea typeface="思源宋体 Heavy" panose="02020900000000000000" pitchFamily="18" charset="-122"/>
                <a:sym typeface="Arial"/>
              </a:rPr>
              <a:t>（</a:t>
            </a:r>
            <a:r>
              <a:rPr lang="en-US" dirty="0">
                <a:solidFill>
                  <a:schemeClr val="dk1"/>
                </a:solidFill>
                <a:latin typeface="思源宋体 Heavy" panose="02020900000000000000" pitchFamily="18" charset="-122"/>
                <a:ea typeface="思源宋体 Heavy" panose="02020900000000000000" pitchFamily="18" charset="-122"/>
                <a:sym typeface="Arial"/>
              </a:rPr>
              <a:t>Floating-point）</a:t>
            </a:r>
            <a:endParaRPr b="0" i="0" dirty="0">
              <a:solidFill>
                <a:schemeClr val="dk1"/>
              </a:solidFill>
              <a:latin typeface="思源宋体 Heavy" panose="02020900000000000000" pitchFamily="18" charset="-122"/>
              <a:ea typeface="思源宋体 Heavy" panose="02020900000000000000" pitchFamily="18" charset="-122"/>
              <a:sym typeface="Arial"/>
            </a:endParaRPr>
          </a:p>
        </p:txBody>
      </p:sp>
      <p:sp>
        <p:nvSpPr>
          <p:cNvPr id="654" name="Google Shape;654;p10"/>
          <p:cNvSpPr txBox="1"/>
          <p:nvPr/>
        </p:nvSpPr>
        <p:spPr>
          <a:xfrm>
            <a:off x="9451056" y="3160918"/>
            <a:ext cx="1360200"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zh-CN" altLang="en-US" dirty="0">
                <a:solidFill>
                  <a:schemeClr val="dk1"/>
                </a:solidFill>
                <a:latin typeface="思源宋体 Heavy" panose="02020900000000000000" pitchFamily="18" charset="-122"/>
                <a:ea typeface="思源宋体 Heavy" panose="02020900000000000000" pitchFamily="18" charset="-122"/>
                <a:sym typeface="Arial"/>
              </a:rPr>
              <a:t>布尔型</a:t>
            </a:r>
            <a:endParaRPr lang="en-US" altLang="zh-CN" dirty="0">
              <a:solidFill>
                <a:schemeClr val="dk1"/>
              </a:solidFill>
              <a:latin typeface="思源宋体 Heavy" panose="02020900000000000000" pitchFamily="18" charset="-122"/>
              <a:ea typeface="思源宋体 Heavy" panose="02020900000000000000" pitchFamily="18" charset="-122"/>
              <a:sym typeface="Arial"/>
            </a:endParaRPr>
          </a:p>
          <a:p>
            <a:pPr marL="0" marR="0" lvl="0" indent="0" algn="ctr" rtl="0">
              <a:lnSpc>
                <a:spcPct val="100000"/>
              </a:lnSpc>
              <a:spcBef>
                <a:spcPts val="0"/>
              </a:spcBef>
              <a:spcAft>
                <a:spcPts val="0"/>
              </a:spcAft>
              <a:buNone/>
            </a:pPr>
            <a:r>
              <a:rPr lang="zh-CN" altLang="en-US" dirty="0">
                <a:solidFill>
                  <a:schemeClr val="dk1"/>
                </a:solidFill>
                <a:latin typeface="思源宋体 Heavy" panose="02020900000000000000" pitchFamily="18" charset="-122"/>
                <a:ea typeface="思源宋体 Heavy" panose="02020900000000000000" pitchFamily="18" charset="-122"/>
                <a:sym typeface="Arial"/>
              </a:rPr>
              <a:t>（</a:t>
            </a:r>
            <a:r>
              <a:rPr lang="en-US" dirty="0">
                <a:solidFill>
                  <a:schemeClr val="dk1"/>
                </a:solidFill>
                <a:latin typeface="思源宋体 Heavy" panose="02020900000000000000" pitchFamily="18" charset="-122"/>
                <a:ea typeface="思源宋体 Heavy" panose="02020900000000000000" pitchFamily="18" charset="-122"/>
                <a:sym typeface="Arial"/>
              </a:rPr>
              <a:t>Boolean）</a:t>
            </a:r>
            <a:endParaRPr b="0" i="0" dirty="0">
              <a:solidFill>
                <a:schemeClr val="dk1"/>
              </a:solidFill>
              <a:latin typeface="思源宋体 Heavy" panose="02020900000000000000" pitchFamily="18" charset="-122"/>
              <a:ea typeface="思源宋体 Heavy" panose="02020900000000000000" pitchFamily="18" charset="-122"/>
              <a:sym typeface="Arial"/>
            </a:endParaRPr>
          </a:p>
        </p:txBody>
      </p:sp>
      <p:cxnSp>
        <p:nvCxnSpPr>
          <p:cNvPr id="655" name="Google Shape;655;p10"/>
          <p:cNvCxnSpPr/>
          <p:nvPr/>
        </p:nvCxnSpPr>
        <p:spPr>
          <a:xfrm>
            <a:off x="5489575" y="1707225"/>
            <a:ext cx="0" cy="2750475"/>
          </a:xfrm>
          <a:prstGeom prst="straightConnector1">
            <a:avLst/>
          </a:prstGeom>
          <a:noFill/>
          <a:ln w="9525" cap="flat" cmpd="sng">
            <a:solidFill>
              <a:schemeClr val="bg1">
                <a:lumMod val="65000"/>
              </a:schemeClr>
            </a:solidFill>
            <a:prstDash val="solid"/>
            <a:miter lim="800000"/>
            <a:headEnd type="none" w="sm" len="sm"/>
            <a:tailEnd type="none" w="sm" len="sm"/>
          </a:ln>
        </p:spPr>
      </p:cxnSp>
      <p:cxnSp>
        <p:nvCxnSpPr>
          <p:cNvPr id="656" name="Google Shape;656;p10"/>
          <p:cNvCxnSpPr/>
          <p:nvPr/>
        </p:nvCxnSpPr>
        <p:spPr>
          <a:xfrm>
            <a:off x="7318375" y="1707225"/>
            <a:ext cx="0" cy="2750475"/>
          </a:xfrm>
          <a:prstGeom prst="straightConnector1">
            <a:avLst/>
          </a:prstGeom>
          <a:noFill/>
          <a:ln w="9525" cap="flat" cmpd="sng">
            <a:solidFill>
              <a:schemeClr val="bg1">
                <a:lumMod val="65000"/>
              </a:schemeClr>
            </a:solidFill>
            <a:prstDash val="solid"/>
            <a:miter lim="800000"/>
            <a:headEnd type="none" w="sm" len="sm"/>
            <a:tailEnd type="none" w="sm" len="sm"/>
          </a:ln>
        </p:spPr>
      </p:cxnSp>
      <p:cxnSp>
        <p:nvCxnSpPr>
          <p:cNvPr id="657" name="Google Shape;657;p10"/>
          <p:cNvCxnSpPr/>
          <p:nvPr/>
        </p:nvCxnSpPr>
        <p:spPr>
          <a:xfrm>
            <a:off x="9147175" y="1707225"/>
            <a:ext cx="0" cy="2750475"/>
          </a:xfrm>
          <a:prstGeom prst="straightConnector1">
            <a:avLst/>
          </a:prstGeom>
          <a:noFill/>
          <a:ln w="9525" cap="flat" cmpd="sng">
            <a:solidFill>
              <a:schemeClr val="bg1">
                <a:lumMod val="65000"/>
              </a:schemeClr>
            </a:solidFill>
            <a:prstDash val="solid"/>
            <a:miter lim="800000"/>
            <a:headEnd type="none" w="sm" len="sm"/>
            <a:tailEnd type="none" w="sm" len="sm"/>
          </a:ln>
        </p:spPr>
      </p:cxnSp>
      <p:cxnSp>
        <p:nvCxnSpPr>
          <p:cNvPr id="658" name="Google Shape;658;p10"/>
          <p:cNvCxnSpPr/>
          <p:nvPr/>
        </p:nvCxnSpPr>
        <p:spPr>
          <a:xfrm>
            <a:off x="10975975" y="1707225"/>
            <a:ext cx="0" cy="2750475"/>
          </a:xfrm>
          <a:prstGeom prst="straightConnector1">
            <a:avLst/>
          </a:prstGeom>
          <a:noFill/>
          <a:ln w="9525" cap="flat" cmpd="sng">
            <a:solidFill>
              <a:schemeClr val="bg1">
                <a:lumMod val="65000"/>
              </a:schemeClr>
            </a:solidFill>
            <a:prstDash val="solid"/>
            <a:miter lim="800000"/>
            <a:headEnd type="none" w="sm" len="sm"/>
            <a:tailEnd type="none" w="sm" len="sm"/>
          </a:ln>
        </p:spPr>
      </p:cxnSp>
      <p:cxnSp>
        <p:nvCxnSpPr>
          <p:cNvPr id="659" name="Google Shape;659;p10"/>
          <p:cNvCxnSpPr/>
          <p:nvPr/>
        </p:nvCxnSpPr>
        <p:spPr>
          <a:xfrm>
            <a:off x="5489575" y="1707552"/>
            <a:ext cx="5486400" cy="0"/>
          </a:xfrm>
          <a:prstGeom prst="straightConnector1">
            <a:avLst/>
          </a:prstGeom>
          <a:noFill/>
          <a:ln w="9525" cap="flat" cmpd="sng">
            <a:solidFill>
              <a:schemeClr val="bg1">
                <a:lumMod val="65000"/>
              </a:schemeClr>
            </a:solidFill>
            <a:prstDash val="solid"/>
            <a:miter lim="800000"/>
            <a:headEnd type="none" w="sm" len="sm"/>
            <a:tailEnd type="none" w="sm" len="sm"/>
          </a:ln>
        </p:spPr>
      </p:cxnSp>
      <p:cxnSp>
        <p:nvCxnSpPr>
          <p:cNvPr id="660" name="Google Shape;660;p10"/>
          <p:cNvCxnSpPr/>
          <p:nvPr/>
        </p:nvCxnSpPr>
        <p:spPr>
          <a:xfrm>
            <a:off x="5489575" y="3050577"/>
            <a:ext cx="5486400" cy="0"/>
          </a:xfrm>
          <a:prstGeom prst="straightConnector1">
            <a:avLst/>
          </a:prstGeom>
          <a:noFill/>
          <a:ln w="9525" cap="flat" cmpd="sng">
            <a:solidFill>
              <a:schemeClr val="bg1">
                <a:lumMod val="65000"/>
              </a:schemeClr>
            </a:solidFill>
            <a:prstDash val="solid"/>
            <a:miter lim="800000"/>
            <a:headEnd type="none" w="sm" len="sm"/>
            <a:tailEnd type="none" w="sm" len="sm"/>
          </a:ln>
        </p:spPr>
      </p:cxnSp>
      <p:sp>
        <p:nvSpPr>
          <p:cNvPr id="661" name="Google Shape;661;p10"/>
          <p:cNvSpPr/>
          <p:nvPr/>
        </p:nvSpPr>
        <p:spPr>
          <a:xfrm>
            <a:off x="1" y="1496175"/>
            <a:ext cx="241300" cy="2555125"/>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D6BAE0BC-5A17-F5F3-DD92-84467F210081}"/>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pic>
        <p:nvPicPr>
          <p:cNvPr id="8" name="图片占位符 7" descr="穿着条纹短袖衬衫的灰发人在将蒸熟的凝乳放入木模后用布绑住奶酪">
            <a:extLst>
              <a:ext uri="{FF2B5EF4-FFF2-40B4-BE49-F238E27FC236}">
                <a16:creationId xmlns:a16="http://schemas.microsoft.com/office/drawing/2014/main" id="{B7E55679-664C-2567-AA88-58686CE754CE}"/>
              </a:ext>
            </a:extLst>
          </p:cNvPr>
          <p:cNvPicPr>
            <a:picLocks noGrp="1" noChangeAspect="1"/>
          </p:cNvPicPr>
          <p:nvPr>
            <p:ph type="pic" idx="4"/>
          </p:nvPr>
        </p:nvPicPr>
        <p:blipFill>
          <a:blip r:embed="rId3"/>
          <a:srcRect t="12503" b="12503"/>
          <a:stretch>
            <a:fillRect/>
          </a:stretch>
        </p:blipFill>
        <p:spPr>
          <a:xfrm>
            <a:off x="5901154" y="1829232"/>
            <a:ext cx="966025" cy="1087590"/>
          </a:xfrm>
        </p:spPr>
      </p:pic>
      <p:pic>
        <p:nvPicPr>
          <p:cNvPr id="33" name="图片占位符 32" descr="水灯特写">
            <a:extLst>
              <a:ext uri="{FF2B5EF4-FFF2-40B4-BE49-F238E27FC236}">
                <a16:creationId xmlns:a16="http://schemas.microsoft.com/office/drawing/2014/main" id="{D995EF60-380F-20EE-B9EE-55D858ACA948}"/>
              </a:ext>
            </a:extLst>
          </p:cNvPr>
          <p:cNvPicPr>
            <a:picLocks noGrp="1" noChangeAspect="1"/>
          </p:cNvPicPr>
          <p:nvPr>
            <p:ph type="pic" idx="2"/>
          </p:nvPr>
        </p:nvPicPr>
        <p:blipFill>
          <a:blip r:embed="rId4"/>
          <a:srcRect t="12445" b="12445"/>
          <a:stretch>
            <a:fillRect/>
          </a:stretch>
        </p:blipFill>
        <p:spPr>
          <a:xfrm>
            <a:off x="7736875" y="1829232"/>
            <a:ext cx="966025" cy="1087590"/>
          </a:xfrm>
        </p:spPr>
      </p:pic>
      <p:pic>
        <p:nvPicPr>
          <p:cNvPr id="35" name="图片占位符 34" descr="长满草的山区中开着灯的帐篷">
            <a:extLst>
              <a:ext uri="{FF2B5EF4-FFF2-40B4-BE49-F238E27FC236}">
                <a16:creationId xmlns:a16="http://schemas.microsoft.com/office/drawing/2014/main" id="{0A822355-CDF3-7D03-1582-C120DF50DDEA}"/>
              </a:ext>
            </a:extLst>
          </p:cNvPr>
          <p:cNvPicPr>
            <a:picLocks noGrp="1" noChangeAspect="1"/>
          </p:cNvPicPr>
          <p:nvPr>
            <p:ph type="pic" idx="3"/>
          </p:nvPr>
        </p:nvPicPr>
        <p:blipFill>
          <a:blip r:embed="rId5"/>
          <a:srcRect l="20329" r="20329"/>
          <a:stretch>
            <a:fillRect/>
          </a:stretch>
        </p:blipFill>
        <p:spPr>
          <a:xfrm>
            <a:off x="9596854" y="1829232"/>
            <a:ext cx="966025" cy="1087590"/>
          </a:xfrm>
        </p:spPr>
      </p:pic>
      <p:sp>
        <p:nvSpPr>
          <p:cNvPr id="36" name="文本框 35">
            <a:extLst>
              <a:ext uri="{FF2B5EF4-FFF2-40B4-BE49-F238E27FC236}">
                <a16:creationId xmlns:a16="http://schemas.microsoft.com/office/drawing/2014/main" id="{41C91A82-E096-12A3-4361-EA184752D29D}"/>
              </a:ext>
            </a:extLst>
          </p:cNvPr>
          <p:cNvSpPr txBox="1"/>
          <p:nvPr/>
        </p:nvSpPr>
        <p:spPr>
          <a:xfrm>
            <a:off x="5664166" y="3920874"/>
            <a:ext cx="1440000" cy="1015663"/>
          </a:xfrm>
          <a:prstGeom prst="rect">
            <a:avLst/>
          </a:prstGeom>
          <a:noFill/>
        </p:spPr>
        <p:txBody>
          <a:bodyPr wrap="square" rtlCol="0">
            <a:spAutoFit/>
          </a:bodyPr>
          <a:lstStyle/>
          <a:p>
            <a:r>
              <a:rPr lang="zh-CN" altLang="en-US" sz="1200" dirty="0">
                <a:latin typeface="思源宋体 Light" panose="02020300000000000000" pitchFamily="18" charset="-122"/>
                <a:ea typeface="思源宋体 Light" panose="02020300000000000000" pitchFamily="18" charset="-122"/>
              </a:rPr>
              <a:t>用于表示没有小数部分的数，可以是正数、负数或零。整型通常用于计数和索引。</a:t>
            </a:r>
          </a:p>
        </p:txBody>
      </p:sp>
      <p:sp>
        <p:nvSpPr>
          <p:cNvPr id="37" name="文本框 36">
            <a:extLst>
              <a:ext uri="{FF2B5EF4-FFF2-40B4-BE49-F238E27FC236}">
                <a16:creationId xmlns:a16="http://schemas.microsoft.com/office/drawing/2014/main" id="{6978E4FC-9FC4-EBF8-DE70-EDBD552B06A9}"/>
              </a:ext>
            </a:extLst>
          </p:cNvPr>
          <p:cNvSpPr txBox="1"/>
          <p:nvPr/>
        </p:nvSpPr>
        <p:spPr>
          <a:xfrm>
            <a:off x="7517402" y="3920874"/>
            <a:ext cx="1440000" cy="1015663"/>
          </a:xfrm>
          <a:prstGeom prst="rect">
            <a:avLst/>
          </a:prstGeom>
          <a:noFill/>
        </p:spPr>
        <p:txBody>
          <a:bodyPr wrap="square" rtlCol="0">
            <a:spAutoFit/>
          </a:bodyPr>
          <a:lstStyle/>
          <a:p>
            <a:r>
              <a:rPr lang="zh-CN" altLang="en-US" sz="1200" dirty="0">
                <a:latin typeface="思源宋体 Light" panose="02020300000000000000" pitchFamily="18" charset="-122"/>
                <a:ea typeface="思源宋体 Light" panose="02020300000000000000" pitchFamily="18" charset="-122"/>
              </a:rPr>
              <a:t>用于表示有小数部分的数。浮点型可以表示非常大或非常小的数值，但精度一般受限。</a:t>
            </a:r>
          </a:p>
        </p:txBody>
      </p:sp>
      <p:sp>
        <p:nvSpPr>
          <p:cNvPr id="38" name="文本框 37">
            <a:extLst>
              <a:ext uri="{FF2B5EF4-FFF2-40B4-BE49-F238E27FC236}">
                <a16:creationId xmlns:a16="http://schemas.microsoft.com/office/drawing/2014/main" id="{220B8B01-A9F8-BE0C-830D-742461387665}"/>
              </a:ext>
            </a:extLst>
          </p:cNvPr>
          <p:cNvSpPr txBox="1"/>
          <p:nvPr/>
        </p:nvSpPr>
        <p:spPr>
          <a:xfrm>
            <a:off x="9414239" y="3920874"/>
            <a:ext cx="1440000" cy="1384995"/>
          </a:xfrm>
          <a:prstGeom prst="rect">
            <a:avLst/>
          </a:prstGeom>
          <a:noFill/>
        </p:spPr>
        <p:txBody>
          <a:bodyPr wrap="square" rtlCol="0">
            <a:spAutoFit/>
          </a:bodyPr>
          <a:lstStyle/>
          <a:p>
            <a:r>
              <a:rPr lang="zh-CN" altLang="en-US" sz="1200" dirty="0">
                <a:latin typeface="思源宋体 Light" panose="02020300000000000000" pitchFamily="18" charset="-122"/>
                <a:ea typeface="思源宋体 Light" panose="02020300000000000000" pitchFamily="18" charset="-122"/>
              </a:rPr>
              <a:t>用于表示逻辑值，通常有两个值：真（</a:t>
            </a:r>
            <a:r>
              <a:rPr lang="en-US" altLang="zh-CN" sz="1200" dirty="0">
                <a:latin typeface="思源宋体 Light" panose="02020300000000000000" pitchFamily="18" charset="-122"/>
                <a:ea typeface="思源宋体 Light" panose="02020300000000000000" pitchFamily="18" charset="-122"/>
              </a:rPr>
              <a:t>`True`</a:t>
            </a:r>
            <a:r>
              <a:rPr lang="zh-CN" altLang="en-US" sz="1200" dirty="0">
                <a:latin typeface="思源宋体 Light" panose="02020300000000000000" pitchFamily="18" charset="-122"/>
                <a:ea typeface="思源宋体 Light" panose="02020300000000000000" pitchFamily="18" charset="-122"/>
              </a:rPr>
              <a:t>）和假（</a:t>
            </a:r>
            <a:r>
              <a:rPr lang="en-US" altLang="zh-CN" sz="1200" dirty="0">
                <a:latin typeface="思源宋体 Light" panose="02020300000000000000" pitchFamily="18" charset="-122"/>
                <a:ea typeface="思源宋体 Light" panose="02020300000000000000" pitchFamily="18" charset="-122"/>
              </a:rPr>
              <a:t>`False`</a:t>
            </a:r>
            <a:r>
              <a:rPr lang="zh-CN" altLang="en-US" sz="1200" dirty="0">
                <a:latin typeface="思源宋体 Light" panose="02020300000000000000" pitchFamily="18" charset="-122"/>
                <a:ea typeface="思源宋体 Light" panose="02020300000000000000" pitchFamily="18" charset="-122"/>
              </a:rPr>
              <a:t>）。这个更接近离散数学的逻辑运算所定义的数学类型。</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65" name="Rectangle 464">
            <a:extLst>
              <a:ext uri="{FF2B5EF4-FFF2-40B4-BE49-F238E27FC236}">
                <a16:creationId xmlns:a16="http://schemas.microsoft.com/office/drawing/2014/main" id="{AC17ECB9-F5F3-3A0E-7CE5-073958DCAC21}"/>
              </a:ext>
            </a:extLst>
          </p:cNvPr>
          <p:cNvSpPr/>
          <p:nvPr/>
        </p:nvSpPr>
        <p:spPr>
          <a:xfrm>
            <a:off x="-12700" y="0"/>
            <a:ext cx="122046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8" name="Rectangle 447">
            <a:extLst>
              <a:ext uri="{FF2B5EF4-FFF2-40B4-BE49-F238E27FC236}">
                <a16:creationId xmlns:a16="http://schemas.microsoft.com/office/drawing/2014/main" id="{04E4FCCE-7713-D1E8-482F-83F92875F6E6}"/>
              </a:ext>
            </a:extLst>
          </p:cNvPr>
          <p:cNvSpPr/>
          <p:nvPr/>
        </p:nvSpPr>
        <p:spPr>
          <a:xfrm>
            <a:off x="8617199" y="1530"/>
            <a:ext cx="3574802" cy="6856469"/>
          </a:xfrm>
          <a:prstGeom prst="rect">
            <a:avLst/>
          </a:prstGeom>
          <a:solidFill>
            <a:srgbClr val="D8CB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201;p1">
            <a:extLst>
              <a:ext uri="{FF2B5EF4-FFF2-40B4-BE49-F238E27FC236}">
                <a16:creationId xmlns:a16="http://schemas.microsoft.com/office/drawing/2014/main" id="{CE2B9459-BEE5-C0A0-FBEE-79C87925EA95}"/>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35" name="Google Shape;435;p6"/>
          <p:cNvSpPr txBox="1"/>
          <p:nvPr/>
        </p:nvSpPr>
        <p:spPr>
          <a:xfrm>
            <a:off x="1460700" y="1543723"/>
            <a:ext cx="3700615"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Service</a:t>
            </a:r>
            <a:endParaRPr dirty="0">
              <a:latin typeface="Poppins SemiBold" panose="00000700000000000000" pitchFamily="2" charset="0"/>
              <a:cs typeface="Poppins SemiBold" panose="00000700000000000000" pitchFamily="2" charset="0"/>
            </a:endParaRPr>
          </a:p>
        </p:txBody>
      </p:sp>
      <p:sp>
        <p:nvSpPr>
          <p:cNvPr id="436" name="Google Shape;436;p6"/>
          <p:cNvSpPr txBox="1"/>
          <p:nvPr/>
        </p:nvSpPr>
        <p:spPr>
          <a:xfrm>
            <a:off x="1790647" y="3639612"/>
            <a:ext cx="879725" cy="2862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1" dirty="0">
                <a:solidFill>
                  <a:schemeClr val="dk1"/>
                </a:solidFill>
                <a:latin typeface="Open Sans"/>
                <a:ea typeface="Open Sans"/>
                <a:cs typeface="Open Sans"/>
                <a:sym typeface="Open Sans"/>
              </a:rPr>
              <a:t>205.8M</a:t>
            </a:r>
            <a:endParaRPr sz="1500" b="1" dirty="0">
              <a:solidFill>
                <a:schemeClr val="dk1"/>
              </a:solidFill>
              <a:latin typeface="Open Sans"/>
              <a:ea typeface="Open Sans"/>
              <a:cs typeface="Open Sans"/>
              <a:sym typeface="Open Sans"/>
            </a:endParaRPr>
          </a:p>
        </p:txBody>
      </p:sp>
      <p:sp>
        <p:nvSpPr>
          <p:cNvPr id="437" name="Google Shape;437;p6"/>
          <p:cNvSpPr txBox="1"/>
          <p:nvPr/>
        </p:nvSpPr>
        <p:spPr>
          <a:xfrm>
            <a:off x="1790647" y="2731844"/>
            <a:ext cx="811146" cy="2862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1" dirty="0">
                <a:solidFill>
                  <a:schemeClr val="dk1"/>
                </a:solidFill>
                <a:latin typeface="Open Sans"/>
                <a:ea typeface="Open Sans"/>
                <a:cs typeface="Open Sans"/>
                <a:sym typeface="Open Sans"/>
              </a:rPr>
              <a:t>325.6K</a:t>
            </a:r>
            <a:endParaRPr sz="1500" b="1" dirty="0">
              <a:solidFill>
                <a:schemeClr val="dk1"/>
              </a:solidFill>
              <a:latin typeface="Open Sans"/>
              <a:ea typeface="Open Sans"/>
              <a:cs typeface="Open Sans"/>
              <a:sym typeface="Open Sans"/>
            </a:endParaRPr>
          </a:p>
        </p:txBody>
      </p:sp>
      <p:sp>
        <p:nvSpPr>
          <p:cNvPr id="438" name="Google Shape;438;p6"/>
          <p:cNvSpPr txBox="1"/>
          <p:nvPr/>
        </p:nvSpPr>
        <p:spPr>
          <a:xfrm>
            <a:off x="1790647" y="4397992"/>
            <a:ext cx="826385" cy="2862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1" dirty="0">
                <a:solidFill>
                  <a:schemeClr val="dk1"/>
                </a:solidFill>
                <a:latin typeface="Open Sans"/>
                <a:ea typeface="Open Sans"/>
                <a:cs typeface="Open Sans"/>
                <a:sym typeface="Open Sans"/>
              </a:rPr>
              <a:t>0.125B</a:t>
            </a:r>
            <a:endParaRPr sz="1500" b="1" dirty="0">
              <a:solidFill>
                <a:schemeClr val="dk1"/>
              </a:solidFill>
              <a:latin typeface="Open Sans"/>
              <a:ea typeface="Open Sans"/>
              <a:cs typeface="Open Sans"/>
              <a:sym typeface="Open Sans"/>
            </a:endParaRPr>
          </a:p>
        </p:txBody>
      </p:sp>
      <p:sp>
        <p:nvSpPr>
          <p:cNvPr id="439" name="Google Shape;439;p6"/>
          <p:cNvSpPr txBox="1"/>
          <p:nvPr/>
        </p:nvSpPr>
        <p:spPr>
          <a:xfrm>
            <a:off x="3215463" y="3640402"/>
            <a:ext cx="99705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a:solidFill>
                  <a:srgbClr val="000000"/>
                </a:solidFill>
                <a:latin typeface="Open Sans"/>
                <a:ea typeface="Open Sans"/>
                <a:cs typeface="Open Sans"/>
                <a:sym typeface="Open Sans"/>
              </a:rPr>
              <a:t>Million</a:t>
            </a:r>
            <a:endParaRPr sz="1500" b="1" i="0">
              <a:solidFill>
                <a:schemeClr val="dk1"/>
              </a:solidFill>
              <a:latin typeface="Open Sans"/>
              <a:ea typeface="Open Sans"/>
              <a:cs typeface="Open Sans"/>
              <a:sym typeface="Open Sans"/>
            </a:endParaRPr>
          </a:p>
        </p:txBody>
      </p:sp>
      <p:sp>
        <p:nvSpPr>
          <p:cNvPr id="440" name="Google Shape;440;p6"/>
          <p:cNvSpPr txBox="1"/>
          <p:nvPr/>
        </p:nvSpPr>
        <p:spPr>
          <a:xfrm>
            <a:off x="3215463" y="2732634"/>
            <a:ext cx="133948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dirty="0">
                <a:solidFill>
                  <a:srgbClr val="000000"/>
                </a:solidFill>
                <a:latin typeface="Open Sans"/>
                <a:ea typeface="Open Sans"/>
                <a:cs typeface="Open Sans"/>
                <a:sym typeface="Open Sans"/>
              </a:rPr>
              <a:t>Thousand</a:t>
            </a:r>
            <a:endParaRPr sz="1500" b="1" i="0" dirty="0">
              <a:solidFill>
                <a:schemeClr val="dk1"/>
              </a:solidFill>
              <a:latin typeface="Open Sans"/>
              <a:ea typeface="Open Sans"/>
              <a:cs typeface="Open Sans"/>
              <a:sym typeface="Open Sans"/>
            </a:endParaRPr>
          </a:p>
        </p:txBody>
      </p:sp>
      <p:sp>
        <p:nvSpPr>
          <p:cNvPr id="441" name="Google Shape;441;p6"/>
          <p:cNvSpPr txBox="1"/>
          <p:nvPr/>
        </p:nvSpPr>
        <p:spPr>
          <a:xfrm>
            <a:off x="3215463" y="4398782"/>
            <a:ext cx="885422"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a:solidFill>
                  <a:srgbClr val="000000"/>
                </a:solidFill>
                <a:latin typeface="Open Sans"/>
                <a:ea typeface="Open Sans"/>
                <a:cs typeface="Open Sans"/>
                <a:sym typeface="Open Sans"/>
              </a:rPr>
              <a:t>Billion</a:t>
            </a:r>
            <a:endParaRPr sz="1500" b="1" i="0">
              <a:solidFill>
                <a:schemeClr val="dk1"/>
              </a:solidFill>
              <a:latin typeface="Open Sans"/>
              <a:ea typeface="Open Sans"/>
              <a:cs typeface="Open Sans"/>
              <a:sym typeface="Open Sans"/>
            </a:endParaRPr>
          </a:p>
        </p:txBody>
      </p:sp>
      <p:sp>
        <p:nvSpPr>
          <p:cNvPr id="442" name="Google Shape;442;p6"/>
          <p:cNvSpPr txBox="1"/>
          <p:nvPr/>
        </p:nvSpPr>
        <p:spPr>
          <a:xfrm>
            <a:off x="4757614" y="2651760"/>
            <a:ext cx="1441800" cy="4464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000" b="0" i="0">
                <a:solidFill>
                  <a:srgbClr val="000000"/>
                </a:solidFill>
                <a:latin typeface="Open Sans"/>
                <a:ea typeface="Open Sans"/>
                <a:cs typeface="Open Sans"/>
                <a:sym typeface="Open Sans"/>
              </a:rPr>
              <a:t>Lorem ipsum dolor adipescent elite. </a:t>
            </a:r>
            <a:endParaRPr sz="1000" b="1" i="0">
              <a:solidFill>
                <a:schemeClr val="dk1"/>
              </a:solidFill>
              <a:latin typeface="Open Sans"/>
              <a:ea typeface="Open Sans"/>
              <a:cs typeface="Open Sans"/>
              <a:sym typeface="Open Sans"/>
            </a:endParaRPr>
          </a:p>
        </p:txBody>
      </p:sp>
      <p:sp>
        <p:nvSpPr>
          <p:cNvPr id="443" name="Google Shape;443;p6"/>
          <p:cNvSpPr txBox="1"/>
          <p:nvPr/>
        </p:nvSpPr>
        <p:spPr>
          <a:xfrm>
            <a:off x="4757614" y="3559528"/>
            <a:ext cx="1441800" cy="4464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000" b="0" i="0">
                <a:solidFill>
                  <a:srgbClr val="000000"/>
                </a:solidFill>
                <a:latin typeface="Open Sans"/>
                <a:ea typeface="Open Sans"/>
                <a:cs typeface="Open Sans"/>
                <a:sym typeface="Open Sans"/>
              </a:rPr>
              <a:t>Lorem ipsum dolor adipescent elite. </a:t>
            </a:r>
            <a:endParaRPr sz="1000" b="1" i="0">
              <a:solidFill>
                <a:schemeClr val="dk1"/>
              </a:solidFill>
              <a:latin typeface="Open Sans"/>
              <a:ea typeface="Open Sans"/>
              <a:cs typeface="Open Sans"/>
              <a:sym typeface="Open Sans"/>
            </a:endParaRPr>
          </a:p>
        </p:txBody>
      </p:sp>
      <p:sp>
        <p:nvSpPr>
          <p:cNvPr id="444" name="Google Shape;444;p6"/>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p6"/>
          <p:cNvSpPr txBox="1"/>
          <p:nvPr/>
        </p:nvSpPr>
        <p:spPr>
          <a:xfrm>
            <a:off x="4757614" y="4317908"/>
            <a:ext cx="1441800" cy="4464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000" b="0" i="0">
                <a:solidFill>
                  <a:srgbClr val="000000"/>
                </a:solidFill>
                <a:latin typeface="Open Sans"/>
                <a:ea typeface="Open Sans"/>
                <a:cs typeface="Open Sans"/>
                <a:sym typeface="Open Sans"/>
              </a:rPr>
              <a:t>Lorem ipsum dolor adipescent elite. </a:t>
            </a:r>
            <a:endParaRPr sz="1000" b="1" i="0">
              <a:solidFill>
                <a:schemeClr val="dk1"/>
              </a:solidFill>
              <a:latin typeface="Open Sans"/>
              <a:ea typeface="Open Sans"/>
              <a:cs typeface="Open Sans"/>
              <a:sym typeface="Open Sans"/>
            </a:endParaRPr>
          </a:p>
        </p:txBody>
      </p:sp>
      <p:sp>
        <p:nvSpPr>
          <p:cNvPr id="7" name="Picture Placeholder 6">
            <a:extLst>
              <a:ext uri="{FF2B5EF4-FFF2-40B4-BE49-F238E27FC236}">
                <a16:creationId xmlns:a16="http://schemas.microsoft.com/office/drawing/2014/main" id="{B8D568F9-9E3B-F96C-BBF9-184EE0BDD2FE}"/>
              </a:ext>
            </a:extLst>
          </p:cNvPr>
          <p:cNvSpPr>
            <a:spLocks noGrp="1"/>
          </p:cNvSpPr>
          <p:nvPr>
            <p:ph type="pic" idx="2"/>
          </p:nvPr>
        </p:nvSpPr>
        <p:spPr/>
        <p:txBody>
          <a:bodyPr/>
          <a:lstStyle/>
          <a:p>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520" name="Rectangle 519">
            <a:extLst>
              <a:ext uri="{FF2B5EF4-FFF2-40B4-BE49-F238E27FC236}">
                <a16:creationId xmlns:a16="http://schemas.microsoft.com/office/drawing/2014/main" id="{28DF781D-BEB7-71A1-53B2-71AAEF895704}"/>
              </a:ext>
            </a:extLst>
          </p:cNvPr>
          <p:cNvSpPr/>
          <p:nvPr/>
        </p:nvSpPr>
        <p:spPr>
          <a:xfrm>
            <a:off x="0" y="0"/>
            <a:ext cx="12192000" cy="6858000"/>
          </a:xfrm>
          <a:prstGeom prst="rect">
            <a:avLst/>
          </a:prstGeom>
          <a:solidFill>
            <a:srgbClr val="D7D5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4" name="Google Shape;484;p7"/>
          <p:cNvSpPr txBox="1"/>
          <p:nvPr/>
        </p:nvSpPr>
        <p:spPr>
          <a:xfrm>
            <a:off x="1460700" y="1543723"/>
            <a:ext cx="3013646"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Service</a:t>
            </a:r>
            <a:endParaRPr dirty="0">
              <a:latin typeface="Poppins SemiBold" panose="00000700000000000000" pitchFamily="2" charset="0"/>
              <a:cs typeface="Poppins SemiBold" panose="00000700000000000000" pitchFamily="2" charset="0"/>
            </a:endParaRPr>
          </a:p>
        </p:txBody>
      </p:sp>
      <p:sp>
        <p:nvSpPr>
          <p:cNvPr id="485" name="Google Shape;485;p7"/>
          <p:cNvSpPr txBox="1"/>
          <p:nvPr/>
        </p:nvSpPr>
        <p:spPr>
          <a:xfrm>
            <a:off x="1790647" y="2823490"/>
            <a:ext cx="527275" cy="2862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1" dirty="0">
                <a:solidFill>
                  <a:schemeClr val="dk1"/>
                </a:solidFill>
                <a:latin typeface="Open Sans"/>
                <a:ea typeface="Open Sans"/>
                <a:cs typeface="Open Sans"/>
                <a:sym typeface="Open Sans"/>
              </a:rPr>
              <a:t>9%</a:t>
            </a:r>
            <a:endParaRPr sz="1500" b="1" dirty="0">
              <a:solidFill>
                <a:schemeClr val="dk1"/>
              </a:solidFill>
              <a:latin typeface="Open Sans"/>
              <a:ea typeface="Open Sans"/>
              <a:cs typeface="Open Sans"/>
              <a:sym typeface="Open Sans"/>
            </a:endParaRPr>
          </a:p>
        </p:txBody>
      </p:sp>
      <p:sp>
        <p:nvSpPr>
          <p:cNvPr id="486" name="Google Shape;486;p7"/>
          <p:cNvSpPr txBox="1"/>
          <p:nvPr/>
        </p:nvSpPr>
        <p:spPr>
          <a:xfrm>
            <a:off x="2646110" y="2827232"/>
            <a:ext cx="1300101"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dirty="0">
                <a:solidFill>
                  <a:srgbClr val="000000"/>
                </a:solidFill>
                <a:latin typeface="Open Sans"/>
                <a:ea typeface="Open Sans"/>
                <a:cs typeface="Open Sans"/>
                <a:sym typeface="Open Sans"/>
              </a:rPr>
              <a:t>Thousand</a:t>
            </a:r>
            <a:endParaRPr sz="1500" b="1" i="0" dirty="0">
              <a:solidFill>
                <a:schemeClr val="dk1"/>
              </a:solidFill>
              <a:latin typeface="Open Sans"/>
              <a:ea typeface="Open Sans"/>
              <a:cs typeface="Open Sans"/>
              <a:sym typeface="Open Sans"/>
            </a:endParaRPr>
          </a:p>
        </p:txBody>
      </p:sp>
      <p:sp>
        <p:nvSpPr>
          <p:cNvPr id="487" name="Google Shape;487;p7"/>
          <p:cNvSpPr txBox="1"/>
          <p:nvPr/>
        </p:nvSpPr>
        <p:spPr>
          <a:xfrm>
            <a:off x="3940224" y="2712001"/>
            <a:ext cx="1441840" cy="4620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dirty="0">
                <a:solidFill>
                  <a:srgbClr val="000000"/>
                </a:solidFill>
                <a:latin typeface="Open Sans"/>
                <a:ea typeface="Open Sans"/>
                <a:cs typeface="Open Sans"/>
                <a:sym typeface="Open Sans"/>
              </a:rPr>
              <a:t>Lorem ipsum dolor adipescent elite. </a:t>
            </a:r>
            <a:endParaRPr sz="1000" b="1" i="0" dirty="0">
              <a:solidFill>
                <a:schemeClr val="dk1"/>
              </a:solidFill>
              <a:latin typeface="Open Sans"/>
              <a:ea typeface="Open Sans"/>
              <a:cs typeface="Open Sans"/>
              <a:sym typeface="Open Sans"/>
            </a:endParaRPr>
          </a:p>
        </p:txBody>
      </p:sp>
      <p:sp>
        <p:nvSpPr>
          <p:cNvPr id="488" name="Google Shape;488;p7"/>
          <p:cNvSpPr txBox="1"/>
          <p:nvPr/>
        </p:nvSpPr>
        <p:spPr>
          <a:xfrm>
            <a:off x="1790647" y="3512647"/>
            <a:ext cx="527275" cy="2862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1">
                <a:solidFill>
                  <a:schemeClr val="dk1"/>
                </a:solidFill>
                <a:latin typeface="Open Sans"/>
                <a:ea typeface="Open Sans"/>
                <a:cs typeface="Open Sans"/>
                <a:sym typeface="Open Sans"/>
              </a:rPr>
              <a:t>3M</a:t>
            </a:r>
            <a:endParaRPr sz="1500" b="1">
              <a:solidFill>
                <a:schemeClr val="dk1"/>
              </a:solidFill>
              <a:latin typeface="Open Sans"/>
              <a:ea typeface="Open Sans"/>
              <a:cs typeface="Open Sans"/>
              <a:sym typeface="Open Sans"/>
            </a:endParaRPr>
          </a:p>
        </p:txBody>
      </p:sp>
      <p:sp>
        <p:nvSpPr>
          <p:cNvPr id="489" name="Google Shape;489;p7"/>
          <p:cNvSpPr txBox="1"/>
          <p:nvPr/>
        </p:nvSpPr>
        <p:spPr>
          <a:xfrm>
            <a:off x="2646111" y="3516389"/>
            <a:ext cx="967744"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a:solidFill>
                  <a:srgbClr val="000000"/>
                </a:solidFill>
                <a:latin typeface="Open Sans"/>
                <a:ea typeface="Open Sans"/>
                <a:cs typeface="Open Sans"/>
                <a:sym typeface="Open Sans"/>
              </a:rPr>
              <a:t>Million</a:t>
            </a:r>
            <a:endParaRPr sz="1500" b="1" i="0">
              <a:solidFill>
                <a:schemeClr val="dk1"/>
              </a:solidFill>
              <a:latin typeface="Open Sans"/>
              <a:ea typeface="Open Sans"/>
              <a:cs typeface="Open Sans"/>
              <a:sym typeface="Open Sans"/>
            </a:endParaRPr>
          </a:p>
        </p:txBody>
      </p:sp>
      <p:sp>
        <p:nvSpPr>
          <p:cNvPr id="490" name="Google Shape;490;p7"/>
          <p:cNvSpPr txBox="1"/>
          <p:nvPr/>
        </p:nvSpPr>
        <p:spPr>
          <a:xfrm>
            <a:off x="3940224" y="3401158"/>
            <a:ext cx="1441840" cy="4620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a:solidFill>
                  <a:srgbClr val="000000"/>
                </a:solidFill>
                <a:latin typeface="Open Sans"/>
                <a:ea typeface="Open Sans"/>
                <a:cs typeface="Open Sans"/>
                <a:sym typeface="Open Sans"/>
              </a:rPr>
              <a:t>Lorem ipsum dolor adipescent elite. </a:t>
            </a:r>
            <a:endParaRPr sz="1000" b="1" i="0">
              <a:solidFill>
                <a:schemeClr val="dk1"/>
              </a:solidFill>
              <a:latin typeface="Open Sans"/>
              <a:ea typeface="Open Sans"/>
              <a:cs typeface="Open Sans"/>
              <a:sym typeface="Open Sans"/>
            </a:endParaRPr>
          </a:p>
        </p:txBody>
      </p:sp>
      <p:sp>
        <p:nvSpPr>
          <p:cNvPr id="491" name="Google Shape;491;p7"/>
          <p:cNvSpPr txBox="1"/>
          <p:nvPr/>
        </p:nvSpPr>
        <p:spPr>
          <a:xfrm>
            <a:off x="1790647" y="4265122"/>
            <a:ext cx="424363" cy="2862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1">
                <a:solidFill>
                  <a:schemeClr val="dk1"/>
                </a:solidFill>
                <a:latin typeface="Open Sans"/>
                <a:ea typeface="Open Sans"/>
                <a:cs typeface="Open Sans"/>
                <a:sym typeface="Open Sans"/>
              </a:rPr>
              <a:t>2B</a:t>
            </a:r>
            <a:endParaRPr sz="1500" b="1">
              <a:solidFill>
                <a:schemeClr val="dk1"/>
              </a:solidFill>
              <a:latin typeface="Open Sans"/>
              <a:ea typeface="Open Sans"/>
              <a:cs typeface="Open Sans"/>
              <a:sym typeface="Open Sans"/>
            </a:endParaRPr>
          </a:p>
        </p:txBody>
      </p:sp>
      <p:sp>
        <p:nvSpPr>
          <p:cNvPr id="492" name="Google Shape;492;p7"/>
          <p:cNvSpPr txBox="1"/>
          <p:nvPr/>
        </p:nvSpPr>
        <p:spPr>
          <a:xfrm>
            <a:off x="2646111" y="4268864"/>
            <a:ext cx="859390"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a:solidFill>
                  <a:srgbClr val="000000"/>
                </a:solidFill>
                <a:latin typeface="Open Sans"/>
                <a:ea typeface="Open Sans"/>
                <a:cs typeface="Open Sans"/>
                <a:sym typeface="Open Sans"/>
              </a:rPr>
              <a:t>Billion</a:t>
            </a:r>
            <a:endParaRPr sz="1500" b="1" i="0">
              <a:solidFill>
                <a:schemeClr val="dk1"/>
              </a:solidFill>
              <a:latin typeface="Open Sans"/>
              <a:ea typeface="Open Sans"/>
              <a:cs typeface="Open Sans"/>
              <a:sym typeface="Open Sans"/>
            </a:endParaRPr>
          </a:p>
        </p:txBody>
      </p:sp>
      <p:sp>
        <p:nvSpPr>
          <p:cNvPr id="493" name="Google Shape;493;p7"/>
          <p:cNvSpPr txBox="1"/>
          <p:nvPr/>
        </p:nvSpPr>
        <p:spPr>
          <a:xfrm>
            <a:off x="3940224" y="4153633"/>
            <a:ext cx="1441840" cy="4620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a:solidFill>
                  <a:srgbClr val="000000"/>
                </a:solidFill>
                <a:latin typeface="Open Sans"/>
                <a:ea typeface="Open Sans"/>
                <a:cs typeface="Open Sans"/>
                <a:sym typeface="Open Sans"/>
              </a:rPr>
              <a:t>Lorem ipsum dolor adipescent elite. </a:t>
            </a:r>
            <a:endParaRPr sz="1000" b="1" i="0">
              <a:solidFill>
                <a:schemeClr val="dk1"/>
              </a:solidFill>
              <a:latin typeface="Open Sans"/>
              <a:ea typeface="Open Sans"/>
              <a:cs typeface="Open Sans"/>
              <a:sym typeface="Open Sans"/>
            </a:endParaRPr>
          </a:p>
        </p:txBody>
      </p:sp>
      <p:sp>
        <p:nvSpPr>
          <p:cNvPr id="494" name="Google Shape;494;p7"/>
          <p:cNvSpPr txBox="1"/>
          <p:nvPr/>
        </p:nvSpPr>
        <p:spPr>
          <a:xfrm>
            <a:off x="7609784" y="2576050"/>
            <a:ext cx="2739300" cy="708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dirty="0">
                <a:solidFill>
                  <a:schemeClr val="dk1"/>
                </a:solidFill>
                <a:latin typeface="Poppins "/>
                <a:cs typeface="Poppins SemiBold" panose="00000700000000000000" pitchFamily="2" charset="0"/>
                <a:sym typeface="Arial"/>
              </a:rPr>
              <a:t>Revenue</a:t>
            </a:r>
            <a:endParaRPr sz="4000" b="0" i="0" dirty="0">
              <a:solidFill>
                <a:schemeClr val="dk1"/>
              </a:solidFill>
              <a:latin typeface="Poppins "/>
              <a:cs typeface="Poppins SemiBold" panose="00000700000000000000" pitchFamily="2" charset="0"/>
              <a:sym typeface="Arial"/>
            </a:endParaRPr>
          </a:p>
        </p:txBody>
      </p:sp>
      <p:sp>
        <p:nvSpPr>
          <p:cNvPr id="495" name="Google Shape;495;p7"/>
          <p:cNvSpPr txBox="1"/>
          <p:nvPr/>
        </p:nvSpPr>
        <p:spPr>
          <a:xfrm>
            <a:off x="7609789" y="3362292"/>
            <a:ext cx="3329807" cy="65441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a:solidFill>
                  <a:srgbClr val="000000"/>
                </a:solidFill>
                <a:latin typeface="Open Sans"/>
                <a:ea typeface="Open Sans"/>
                <a:cs typeface="Open Sans"/>
                <a:sym typeface="Open Sans"/>
              </a:rPr>
              <a:t>Lorem ipsum dolor sit a met, consectetur adipescent elite. Mauri's id Felis bandit, getas nil vel, place rat abaculis ac Viramas Bibendum</a:t>
            </a:r>
            <a:endParaRPr sz="1000" b="1" i="0">
              <a:solidFill>
                <a:schemeClr val="dk1"/>
              </a:solidFill>
              <a:latin typeface="Open Sans"/>
              <a:ea typeface="Open Sans"/>
              <a:cs typeface="Open Sans"/>
              <a:sym typeface="Open Sans"/>
            </a:endParaRPr>
          </a:p>
        </p:txBody>
      </p:sp>
      <p:cxnSp>
        <p:nvCxnSpPr>
          <p:cNvPr id="496" name="Google Shape;496;p7"/>
          <p:cNvCxnSpPr/>
          <p:nvPr/>
        </p:nvCxnSpPr>
        <p:spPr>
          <a:xfrm>
            <a:off x="7234285" y="2438400"/>
            <a:ext cx="0" cy="2295525"/>
          </a:xfrm>
          <a:prstGeom prst="straightConnector1">
            <a:avLst/>
          </a:prstGeom>
          <a:noFill/>
          <a:ln w="9525" cap="flat" cmpd="sng">
            <a:solidFill>
              <a:srgbClr val="D8D8D8"/>
            </a:solidFill>
            <a:prstDash val="solid"/>
            <a:miter lim="800000"/>
            <a:headEnd type="none" w="sm" len="sm"/>
            <a:tailEnd type="none" w="sm" len="sm"/>
          </a:ln>
        </p:spPr>
      </p:cxnSp>
      <p:sp>
        <p:nvSpPr>
          <p:cNvPr id="497" name="Google Shape;497;p7"/>
          <p:cNvSpPr/>
          <p:nvPr/>
        </p:nvSpPr>
        <p:spPr>
          <a:xfrm>
            <a:off x="1" y="1496175"/>
            <a:ext cx="241300" cy="2555125"/>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CA837334-E5C3-8004-14EC-2A05DB812C95}"/>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3D84418B-D52A-5A29-4689-99CF299EFC54}"/>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AB9CE232-31EF-44EE-0EE6-848AF0F7AE57}"/>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9B05CCB5-8A67-80AE-0435-D2F9E9176684}"/>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443A995F-2BC1-D95C-4ACC-6856F1493538}"/>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98AC5FA1-E392-1803-05E7-1B85B3A28F6F}"/>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F941F78A-99EC-8C40-4EA8-4CFEA597BB04}"/>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9624FF9B-7720-8F09-142C-E6546157A8E4}"/>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DC0F5FB0-D063-1AF2-356E-8C42A0B1343A}"/>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FE5F9EC1-2324-9E57-2A34-9E2E8927C3CA}"/>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9A8CB0A6-2D12-0AC0-7E56-36336FE92997}"/>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8552C9C7-61E4-B55E-49BD-29A16EE96655}"/>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53284C34-3944-A4B6-A731-55C51F80F743}"/>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C9ED3F8A-84F9-171D-FA3B-6CB04D1934D2}"/>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C3CDBA62-ABA8-DDC2-A08C-2DB7A1C242DE}"/>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DC6DB203-8AE2-C262-7D44-21ADECBE227C}"/>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A7AD1416-0532-FEBD-01D7-E3B1F8C45308}"/>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28A43335-6A25-A54C-F270-B1FC5E05F83B}"/>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069A2A75-7635-86F0-EC45-EC8E16030D0E}"/>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5A19B889-2D3B-C389-47B0-5491F25C2295}"/>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480" name="Google Shape;199;p1">
              <a:extLst>
                <a:ext uri="{FF2B5EF4-FFF2-40B4-BE49-F238E27FC236}">
                  <a16:creationId xmlns:a16="http://schemas.microsoft.com/office/drawing/2014/main" id="{12B6F2E8-107A-79B4-53BC-A278C2CE1B27}"/>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B62D6DD9-F620-C907-71BF-1AF6FE6BE35C}"/>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05E9ABA2-F955-B295-D800-117BEAE1FFBB}"/>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7110F4E6-B64C-3299-B3F1-A9413EC1D330}"/>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4437B7B8-2D76-22D9-13A3-57BD5668D62D}"/>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25E7CA67-9748-B15A-06A3-74AF012A3E9F}"/>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ED7BDA8E-4D17-9F98-5790-509671C06A37}"/>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B43B264C-1D3B-92CE-02AB-8D5FD685F87E}"/>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507" name="Google Shape;202;p1">
            <a:extLst>
              <a:ext uri="{FF2B5EF4-FFF2-40B4-BE49-F238E27FC236}">
                <a16:creationId xmlns:a16="http://schemas.microsoft.com/office/drawing/2014/main" id="{EC9C5E09-E28F-E824-CA38-6C54B8362FF9}"/>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508" name="Google Shape;203;p1">
            <a:extLst>
              <a:ext uri="{FF2B5EF4-FFF2-40B4-BE49-F238E27FC236}">
                <a16:creationId xmlns:a16="http://schemas.microsoft.com/office/drawing/2014/main" id="{0CA8648B-BE69-3F24-F22E-EF78734ACE20}"/>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7" name="Picture Placeholder 6">
            <a:extLst>
              <a:ext uri="{FF2B5EF4-FFF2-40B4-BE49-F238E27FC236}">
                <a16:creationId xmlns:a16="http://schemas.microsoft.com/office/drawing/2014/main" id="{F20724C5-5DA0-F5EC-3DE2-E3D94A8BC471}"/>
              </a:ext>
            </a:extLst>
          </p:cNvPr>
          <p:cNvSpPr>
            <a:spLocks noGrp="1"/>
          </p:cNvSpPr>
          <p:nvPr>
            <p:ph type="pic" idx="2"/>
          </p:nvPr>
        </p:nvSpPr>
        <p:spPr/>
        <p:txBody>
          <a:bodyPr/>
          <a:lstStyle/>
          <a:p>
            <a:endParaRPr lang="zh-CN" altLang="en-US"/>
          </a:p>
        </p:txBody>
      </p:sp>
      <p:sp>
        <p:nvSpPr>
          <p:cNvPr id="481" name="Picture Placeholder 480">
            <a:extLst>
              <a:ext uri="{FF2B5EF4-FFF2-40B4-BE49-F238E27FC236}">
                <a16:creationId xmlns:a16="http://schemas.microsoft.com/office/drawing/2014/main" id="{CB223444-DAED-9A5F-1E2A-A4C04E47D960}"/>
              </a:ext>
            </a:extLst>
          </p:cNvPr>
          <p:cNvSpPr>
            <a:spLocks noGrp="1"/>
          </p:cNvSpPr>
          <p:nvPr>
            <p:ph type="pic" idx="3"/>
          </p:nvPr>
        </p:nvSpPr>
        <p:spPr/>
        <p:txBody>
          <a:bodyPr/>
          <a:lstStyle/>
          <a:p>
            <a:endParaRPr lang="zh-CN" altLang="en-US"/>
          </a:p>
        </p:txBody>
      </p:sp>
      <p:sp>
        <p:nvSpPr>
          <p:cNvPr id="483" name="Picture Placeholder 482">
            <a:extLst>
              <a:ext uri="{FF2B5EF4-FFF2-40B4-BE49-F238E27FC236}">
                <a16:creationId xmlns:a16="http://schemas.microsoft.com/office/drawing/2014/main" id="{517B2243-6812-A245-F88F-4B54BB0328A3}"/>
              </a:ext>
            </a:extLst>
          </p:cNvPr>
          <p:cNvSpPr>
            <a:spLocks noGrp="1"/>
          </p:cNvSpPr>
          <p:nvPr>
            <p:ph type="pic" idx="4"/>
          </p:nvPr>
        </p:nvSpPr>
        <p:spPr/>
        <p:txBody>
          <a:bodyPr/>
          <a:lstStyle/>
          <a:p>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28" name="Rectangle 527">
            <a:extLst>
              <a:ext uri="{FF2B5EF4-FFF2-40B4-BE49-F238E27FC236}">
                <a16:creationId xmlns:a16="http://schemas.microsoft.com/office/drawing/2014/main" id="{BEF4B79C-020D-A97E-F31A-9BAE971E3138}"/>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6" name="Google Shape;566;p8"/>
          <p:cNvSpPr txBox="1"/>
          <p:nvPr/>
        </p:nvSpPr>
        <p:spPr>
          <a:xfrm>
            <a:off x="1460699" y="1543723"/>
            <a:ext cx="3238299" cy="7847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dk1"/>
                </a:solidFill>
                <a:latin typeface="Poppins SemiBold" panose="00000700000000000000" pitchFamily="2" charset="0"/>
                <a:ea typeface="Poppins"/>
                <a:cs typeface="Poppins SemiBold" panose="00000700000000000000" pitchFamily="2" charset="0"/>
                <a:sym typeface="Poppins"/>
              </a:rPr>
              <a:t>Team</a:t>
            </a:r>
            <a:endParaRPr dirty="0">
              <a:latin typeface="Poppins SemiBold" panose="00000700000000000000" pitchFamily="2" charset="0"/>
              <a:cs typeface="Poppins SemiBold" panose="00000700000000000000" pitchFamily="2" charset="0"/>
            </a:endParaRPr>
          </a:p>
        </p:txBody>
      </p:sp>
      <p:cxnSp>
        <p:nvCxnSpPr>
          <p:cNvPr id="567" name="Google Shape;567;p8"/>
          <p:cNvCxnSpPr/>
          <p:nvPr/>
        </p:nvCxnSpPr>
        <p:spPr>
          <a:xfrm>
            <a:off x="5759924" y="2343150"/>
            <a:ext cx="0" cy="2295525"/>
          </a:xfrm>
          <a:prstGeom prst="straightConnector1">
            <a:avLst/>
          </a:prstGeom>
          <a:noFill/>
          <a:ln w="9525" cap="flat" cmpd="sng">
            <a:solidFill>
              <a:srgbClr val="D8D8D8"/>
            </a:solidFill>
            <a:prstDash val="solid"/>
            <a:miter lim="800000"/>
            <a:headEnd type="none" w="sm" len="sm"/>
            <a:tailEnd type="none" w="sm" len="sm"/>
          </a:ln>
        </p:spPr>
      </p:cxnSp>
      <p:sp>
        <p:nvSpPr>
          <p:cNvPr id="576" name="Google Shape;576;p8"/>
          <p:cNvSpPr txBox="1"/>
          <p:nvPr/>
        </p:nvSpPr>
        <p:spPr>
          <a:xfrm>
            <a:off x="6389991" y="2148621"/>
            <a:ext cx="1406713" cy="47701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500" dirty="0">
                <a:solidFill>
                  <a:schemeClr val="dk1"/>
                </a:solidFill>
                <a:latin typeface="Poppins "/>
                <a:sym typeface="Arial"/>
              </a:rPr>
              <a:t>Details</a:t>
            </a:r>
            <a:endParaRPr sz="2500" b="0" i="0" dirty="0">
              <a:solidFill>
                <a:schemeClr val="dk1"/>
              </a:solidFill>
              <a:latin typeface="Poppins "/>
              <a:sym typeface="Arial"/>
            </a:endParaRPr>
          </a:p>
        </p:txBody>
      </p:sp>
      <p:sp>
        <p:nvSpPr>
          <p:cNvPr id="577" name="Google Shape;577;p8"/>
          <p:cNvSpPr txBox="1"/>
          <p:nvPr/>
        </p:nvSpPr>
        <p:spPr>
          <a:xfrm>
            <a:off x="8788005" y="3105816"/>
            <a:ext cx="799040" cy="47701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500" dirty="0">
                <a:solidFill>
                  <a:schemeClr val="dk1"/>
                </a:solidFill>
                <a:latin typeface="Poppins "/>
                <a:sym typeface="Arial"/>
              </a:rPr>
              <a:t>3M</a:t>
            </a:r>
            <a:endParaRPr sz="2500" dirty="0">
              <a:solidFill>
                <a:schemeClr val="dk1"/>
              </a:solidFill>
              <a:latin typeface="Poppins "/>
              <a:sym typeface="Arial"/>
            </a:endParaRPr>
          </a:p>
        </p:txBody>
      </p:sp>
      <p:sp>
        <p:nvSpPr>
          <p:cNvPr id="578" name="Google Shape;578;p8"/>
          <p:cNvSpPr txBox="1"/>
          <p:nvPr/>
        </p:nvSpPr>
        <p:spPr>
          <a:xfrm>
            <a:off x="8816579" y="3456490"/>
            <a:ext cx="735016" cy="32312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1" dirty="0">
                <a:solidFill>
                  <a:srgbClr val="000000"/>
                </a:solidFill>
                <a:latin typeface="Open Sans"/>
                <a:ea typeface="Open Sans"/>
                <a:cs typeface="Open Sans"/>
                <a:sym typeface="Open Sans"/>
              </a:rPr>
              <a:t>Million</a:t>
            </a:r>
            <a:endParaRPr sz="1000" b="1" dirty="0">
              <a:solidFill>
                <a:schemeClr val="dk1"/>
              </a:solidFill>
              <a:latin typeface="Open Sans"/>
              <a:ea typeface="Open Sans"/>
              <a:cs typeface="Open Sans"/>
              <a:sym typeface="Open Sans"/>
            </a:endParaRPr>
          </a:p>
        </p:txBody>
      </p:sp>
      <p:sp>
        <p:nvSpPr>
          <p:cNvPr id="579" name="Google Shape;579;p8"/>
          <p:cNvSpPr txBox="1"/>
          <p:nvPr/>
        </p:nvSpPr>
        <p:spPr>
          <a:xfrm>
            <a:off x="6389991" y="3052877"/>
            <a:ext cx="1531326" cy="1423851"/>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dirty="0">
                <a:solidFill>
                  <a:srgbClr val="000000"/>
                </a:solidFill>
                <a:latin typeface="Open Sans"/>
                <a:ea typeface="Open Sans"/>
                <a:cs typeface="Open Sans"/>
                <a:sym typeface="Open Sans"/>
              </a:rPr>
              <a:t>Lorem ipsum dolor sit a met, </a:t>
            </a:r>
            <a:r>
              <a:rPr lang="en-US" sz="1000" b="0" i="0" dirty="0" err="1">
                <a:solidFill>
                  <a:srgbClr val="000000"/>
                </a:solidFill>
                <a:latin typeface="Open Sans"/>
                <a:ea typeface="Open Sans"/>
                <a:cs typeface="Open Sans"/>
                <a:sym typeface="Open Sans"/>
              </a:rPr>
              <a:t>consectetur</a:t>
            </a:r>
            <a:r>
              <a:rPr lang="en-US" sz="1000" b="0" i="0" dirty="0">
                <a:solidFill>
                  <a:srgbClr val="000000"/>
                </a:solidFill>
                <a:latin typeface="Open Sans"/>
                <a:ea typeface="Open Sans"/>
                <a:cs typeface="Open Sans"/>
                <a:sym typeface="Open Sans"/>
              </a:rPr>
              <a:t> adipescent elite. Mauri's id Felis bandit, getas nil vel, place rat abaculis ac Viramas Bibendum</a:t>
            </a:r>
            <a:endParaRPr sz="1000" b="1" i="0" dirty="0">
              <a:solidFill>
                <a:schemeClr val="dk1"/>
              </a:solidFill>
              <a:latin typeface="Open Sans"/>
              <a:ea typeface="Open Sans"/>
              <a:cs typeface="Open Sans"/>
              <a:sym typeface="Open Sans"/>
            </a:endParaRPr>
          </a:p>
        </p:txBody>
      </p:sp>
      <p:sp>
        <p:nvSpPr>
          <p:cNvPr id="580" name="Google Shape;580;p8"/>
          <p:cNvSpPr txBox="1"/>
          <p:nvPr/>
        </p:nvSpPr>
        <p:spPr>
          <a:xfrm>
            <a:off x="1459211" y="2438956"/>
            <a:ext cx="3329807" cy="4620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dirty="0">
                <a:solidFill>
                  <a:srgbClr val="000000"/>
                </a:solidFill>
                <a:latin typeface="Open Sans"/>
                <a:ea typeface="Open Sans"/>
                <a:cs typeface="Open Sans"/>
                <a:sym typeface="Open Sans"/>
              </a:rPr>
              <a:t>Lorem ipsum dolor sit a met, </a:t>
            </a:r>
            <a:r>
              <a:rPr lang="en-US" sz="1000" b="0" i="0" dirty="0" err="1">
                <a:solidFill>
                  <a:srgbClr val="000000"/>
                </a:solidFill>
                <a:latin typeface="Open Sans"/>
                <a:ea typeface="Open Sans"/>
                <a:cs typeface="Open Sans"/>
                <a:sym typeface="Open Sans"/>
              </a:rPr>
              <a:t>consectetur</a:t>
            </a:r>
            <a:r>
              <a:rPr lang="en-US" sz="1000" b="0" i="0" dirty="0">
                <a:solidFill>
                  <a:srgbClr val="000000"/>
                </a:solidFill>
                <a:latin typeface="Open Sans"/>
                <a:ea typeface="Open Sans"/>
                <a:cs typeface="Open Sans"/>
                <a:sym typeface="Open Sans"/>
              </a:rPr>
              <a:t> adipescent abaculis ac Viramas Bibendum</a:t>
            </a:r>
            <a:endParaRPr sz="1000" b="1" i="0" dirty="0">
              <a:solidFill>
                <a:schemeClr val="dk1"/>
              </a:solidFill>
              <a:latin typeface="Open Sans"/>
              <a:ea typeface="Open Sans"/>
              <a:cs typeface="Open Sans"/>
              <a:sym typeface="Open Sans"/>
            </a:endParaRPr>
          </a:p>
        </p:txBody>
      </p:sp>
      <p:cxnSp>
        <p:nvCxnSpPr>
          <p:cNvPr id="581" name="Google Shape;581;p8"/>
          <p:cNvCxnSpPr/>
          <p:nvPr/>
        </p:nvCxnSpPr>
        <p:spPr>
          <a:xfrm>
            <a:off x="8439624" y="3181350"/>
            <a:ext cx="0" cy="1457325"/>
          </a:xfrm>
          <a:prstGeom prst="straightConnector1">
            <a:avLst/>
          </a:prstGeom>
          <a:noFill/>
          <a:ln w="9525" cap="flat" cmpd="sng">
            <a:solidFill>
              <a:srgbClr val="D8D8D8"/>
            </a:solidFill>
            <a:prstDash val="solid"/>
            <a:miter lim="800000"/>
            <a:headEnd type="none" w="sm" len="sm"/>
            <a:tailEnd type="none" w="sm" len="sm"/>
          </a:ln>
        </p:spPr>
      </p:cxnSp>
      <p:sp>
        <p:nvSpPr>
          <p:cNvPr id="582" name="Google Shape;582;p8"/>
          <p:cNvSpPr txBox="1"/>
          <p:nvPr/>
        </p:nvSpPr>
        <p:spPr>
          <a:xfrm>
            <a:off x="8816579" y="3896822"/>
            <a:ext cx="2351808" cy="65441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dirty="0">
                <a:solidFill>
                  <a:srgbClr val="000000"/>
                </a:solidFill>
                <a:latin typeface="Open Sans"/>
                <a:ea typeface="Open Sans"/>
                <a:cs typeface="Open Sans"/>
                <a:sym typeface="Open Sans"/>
              </a:rPr>
              <a:t>Lorem ipsum dolor sit , </a:t>
            </a:r>
            <a:r>
              <a:rPr lang="en-US" sz="1000" b="0" i="0" dirty="0" err="1">
                <a:solidFill>
                  <a:srgbClr val="000000"/>
                </a:solidFill>
                <a:latin typeface="Open Sans"/>
                <a:ea typeface="Open Sans"/>
                <a:cs typeface="Open Sans"/>
                <a:sym typeface="Open Sans"/>
              </a:rPr>
              <a:t>consectetur</a:t>
            </a:r>
            <a:r>
              <a:rPr lang="en-US" sz="1000" b="0" i="0" dirty="0">
                <a:solidFill>
                  <a:srgbClr val="000000"/>
                </a:solidFill>
                <a:latin typeface="Open Sans"/>
                <a:ea typeface="Open Sans"/>
                <a:cs typeface="Open Sans"/>
                <a:sym typeface="Open Sans"/>
              </a:rPr>
              <a:t> adipescent elite. Mauri's Felis bandit, Viramas Bibendum</a:t>
            </a:r>
            <a:endParaRPr sz="1000" b="1" i="0" dirty="0">
              <a:solidFill>
                <a:schemeClr val="dk1"/>
              </a:solidFill>
              <a:latin typeface="Open Sans"/>
              <a:ea typeface="Open Sans"/>
              <a:cs typeface="Open Sans"/>
              <a:sym typeface="Open Sans"/>
            </a:endParaRPr>
          </a:p>
        </p:txBody>
      </p:sp>
      <p:cxnSp>
        <p:nvCxnSpPr>
          <p:cNvPr id="583" name="Google Shape;583;p8"/>
          <p:cNvCxnSpPr/>
          <p:nvPr/>
        </p:nvCxnSpPr>
        <p:spPr>
          <a:xfrm>
            <a:off x="6389991" y="2785735"/>
            <a:ext cx="4490404" cy="0"/>
          </a:xfrm>
          <a:prstGeom prst="straightConnector1">
            <a:avLst/>
          </a:prstGeom>
          <a:noFill/>
          <a:ln w="9525" cap="flat" cmpd="sng">
            <a:solidFill>
              <a:srgbClr val="D8D8D8"/>
            </a:solidFill>
            <a:prstDash val="solid"/>
            <a:miter lim="800000"/>
            <a:headEnd type="none" w="sm" len="sm"/>
            <a:tailEnd type="none" w="sm" len="sm"/>
          </a:ln>
        </p:spPr>
      </p:cxnSp>
      <p:sp>
        <p:nvSpPr>
          <p:cNvPr id="584" name="Google Shape;584;p8"/>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 name="Google Shape;201;p1">
            <a:extLst>
              <a:ext uri="{FF2B5EF4-FFF2-40B4-BE49-F238E27FC236}">
                <a16:creationId xmlns:a16="http://schemas.microsoft.com/office/drawing/2014/main" id="{A95B5C56-D24C-6A21-ED52-A3CD5772820C}"/>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dk1"/>
                </a:solidFill>
                <a:latin typeface="Open Sans"/>
                <a:ea typeface="Open Sans"/>
                <a:cs typeface="Open Sans"/>
                <a:sym typeface="Open Sans"/>
              </a:rPr>
              <a:t>+ +</a:t>
            </a:r>
            <a:endParaRPr sz="2000" b="0" i="0" u="none" strike="noStrike" cap="none" dirty="0">
              <a:solidFill>
                <a:schemeClr val="dk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E9F752CC-3F00-2453-2E91-883889F386A9}"/>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a:solidFill>
                  <a:schemeClr val="dk1"/>
                </a:solidFill>
                <a:latin typeface="Arial"/>
                <a:ea typeface="Arial"/>
                <a:cs typeface="Arial"/>
                <a:sym typeface="Arial"/>
              </a:rPr>
              <a:t>PLAN BY:</a:t>
            </a:r>
            <a:endParaRPr sz="1500" b="0" i="0" u="none" strike="noStrike" cap="none">
              <a:solidFill>
                <a:schemeClr val="dk1"/>
              </a:solidFill>
              <a:latin typeface="Arial"/>
              <a:ea typeface="Arial"/>
              <a:cs typeface="Arial"/>
              <a:sym typeface="Arial"/>
            </a:endParaRPr>
          </a:p>
        </p:txBody>
      </p:sp>
      <p:grpSp>
        <p:nvGrpSpPr>
          <p:cNvPr id="5" name="Google Shape;181;p1">
            <a:extLst>
              <a:ext uri="{FF2B5EF4-FFF2-40B4-BE49-F238E27FC236}">
                <a16:creationId xmlns:a16="http://schemas.microsoft.com/office/drawing/2014/main" id="{9FAD2FC6-ADF3-846A-4B79-0C7CB5131D2A}"/>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3DAD727F-8A41-8037-6CD7-D33EBBD26715}"/>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3CD1C239-C326-8DF5-61CE-2640F7434823}"/>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1D3A16BE-FB0A-C961-6E83-FAA2276C6A7F}"/>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650D8B64-5223-8E32-A705-9F974308ADBB}"/>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76D70CE5-176B-E628-35C5-5F60E4DEFDF2}"/>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075E325C-0241-7ECB-D8CB-D275ADFA4746}"/>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465D4194-2EF9-E6EF-FF04-A6A431A2E1E8}"/>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5D5F93E6-CA93-AA25-4FC8-A29516F09994}"/>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2B5A9543-1821-265E-C955-35368F35AB32}"/>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86AE3BE8-6A81-1DF7-2027-A71EB9642571}"/>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6F6D758F-81E5-9EE2-FA03-A7B7DD225D6C}"/>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E8E0E869-A22F-2EB6-1598-AE903B40EE88}"/>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9A1AFE89-1DBC-FB7E-6561-7865D6BAEBF0}"/>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163EEE07-E566-4CE6-C8AF-9BB7AB930F5B}"/>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4229943E-18C3-F0C1-1EE0-8D9D60B9C375}"/>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4B76A034-AF10-6858-F5D0-3CA1A007804C}"/>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5EC8B245-5A79-1527-E26B-2D0D5368653E}"/>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512" name="Google Shape;199;p1">
              <a:extLst>
                <a:ext uri="{FF2B5EF4-FFF2-40B4-BE49-F238E27FC236}">
                  <a16:creationId xmlns:a16="http://schemas.microsoft.com/office/drawing/2014/main" id="{B5DA012E-8EE5-5078-99DF-4DB4596FB6D9}"/>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52BCE918-A70F-F456-0F26-2107239CDDDB}"/>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765F3372-C370-CE41-BBCF-40E11501BE6B}"/>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8EFCC96C-BB21-128C-38E1-B857A423D1B8}"/>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9EEF4C8F-9E99-5D1D-B0AF-6DDABC576653}"/>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Brand Service</a:t>
            </a:r>
            <a:endParaRPr sz="1200" b="0" i="0" u="none" strike="noStrike" cap="none" dirty="0">
              <a:solidFill>
                <a:schemeClr val="dk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C97BB390-A2BF-33C8-9DA0-E90FB1321A47}"/>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6013303D-8A2C-EBDF-FF8F-B3E05EE0F816}"/>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3305A47B-B985-D2CB-7D13-042E0C79A871}"/>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515" name="Google Shape;202;p1">
            <a:extLst>
              <a:ext uri="{FF2B5EF4-FFF2-40B4-BE49-F238E27FC236}">
                <a16:creationId xmlns:a16="http://schemas.microsoft.com/office/drawing/2014/main" id="{855C4618-03F8-4716-D01B-9AD3BE46C3E4}"/>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dk1"/>
                </a:solidFill>
                <a:latin typeface="Open Sans"/>
                <a:ea typeface="Open Sans"/>
                <a:cs typeface="Open Sans"/>
                <a:sym typeface="Open Sans"/>
              </a:rPr>
              <a:t>S</a:t>
            </a:r>
            <a:r>
              <a:rPr lang="en-US" sz="1500" b="0" i="0" u="none" strike="noStrike" cap="none" dirty="0">
                <a:solidFill>
                  <a:schemeClr val="dk1"/>
                </a:solidFill>
                <a:latin typeface="Open Sans"/>
                <a:ea typeface="Open Sans"/>
                <a:cs typeface="Open Sans"/>
                <a:sym typeface="Open Sans"/>
              </a:rPr>
              <a:t>.</a:t>
            </a:r>
            <a:r>
              <a:rPr lang="en-US" sz="1500" dirty="0">
                <a:solidFill>
                  <a:schemeClr val="dk1"/>
                </a:solidFill>
                <a:latin typeface="Open Sans"/>
                <a:ea typeface="Open Sans"/>
                <a:cs typeface="Open Sans"/>
                <a:sym typeface="Open Sans"/>
              </a:rPr>
              <a:t>D</a:t>
            </a:r>
            <a:r>
              <a:rPr lang="en-US" sz="1500" b="0" i="0" u="none" strike="noStrike" cap="none" dirty="0">
                <a:solidFill>
                  <a:schemeClr val="dk1"/>
                </a:solidFill>
                <a:latin typeface="Open Sans"/>
                <a:ea typeface="Open Sans"/>
                <a:cs typeface="Open Sans"/>
                <a:sym typeface="Open Sans"/>
              </a:rPr>
              <a:t>.T</a:t>
            </a:r>
            <a:endParaRPr sz="1500" b="0" i="0" u="none" strike="noStrike" cap="none" dirty="0">
              <a:solidFill>
                <a:schemeClr val="dk1"/>
              </a:solidFill>
              <a:latin typeface="Open Sans"/>
              <a:ea typeface="Open Sans"/>
              <a:cs typeface="Open Sans"/>
              <a:sym typeface="Open Sans"/>
            </a:endParaRPr>
          </a:p>
        </p:txBody>
      </p:sp>
      <p:sp>
        <p:nvSpPr>
          <p:cNvPr id="516" name="Google Shape;203;p1">
            <a:extLst>
              <a:ext uri="{FF2B5EF4-FFF2-40B4-BE49-F238E27FC236}">
                <a16:creationId xmlns:a16="http://schemas.microsoft.com/office/drawing/2014/main" id="{88A8D7FA-DF8F-BFBF-81E3-20ACB8F8CE41}"/>
              </a:ext>
            </a:extLst>
          </p:cNvPr>
          <p:cNvSpPr txBox="1"/>
          <p:nvPr/>
        </p:nvSpPr>
        <p:spPr>
          <a:xfrm>
            <a:off x="293567" y="6120294"/>
            <a:ext cx="1805280" cy="38812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123 Street Name City Name State, Country,1234</a:t>
            </a:r>
            <a:endParaRPr sz="800" b="0" i="0" u="none" strike="noStrike" cap="none" dirty="0">
              <a:solidFill>
                <a:schemeClr val="dk1"/>
              </a:solidFill>
              <a:latin typeface="Open Sans"/>
              <a:ea typeface="Open Sans"/>
              <a:cs typeface="Open Sans"/>
              <a:sym typeface="Open Sans"/>
            </a:endParaRPr>
          </a:p>
        </p:txBody>
      </p:sp>
      <p:sp>
        <p:nvSpPr>
          <p:cNvPr id="7" name="Picture Placeholder 6">
            <a:extLst>
              <a:ext uri="{FF2B5EF4-FFF2-40B4-BE49-F238E27FC236}">
                <a16:creationId xmlns:a16="http://schemas.microsoft.com/office/drawing/2014/main" id="{89352611-BB3E-B36D-99E9-5CF4F367100B}"/>
              </a:ext>
            </a:extLst>
          </p:cNvPr>
          <p:cNvSpPr>
            <a:spLocks noGrp="1"/>
          </p:cNvSpPr>
          <p:nvPr>
            <p:ph type="pic" idx="2"/>
          </p:nvPr>
        </p:nvSpPr>
        <p:spPr/>
        <p:txBody>
          <a:bodyPr/>
          <a:lstStyle/>
          <a:p>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612" name="Rectangle 7">
            <a:extLst>
              <a:ext uri="{FF2B5EF4-FFF2-40B4-BE49-F238E27FC236}">
                <a16:creationId xmlns:a16="http://schemas.microsoft.com/office/drawing/2014/main" id="{3751ABED-9CBC-AF5D-5043-2C7E6F7C938A}"/>
              </a:ext>
            </a:extLst>
          </p:cNvPr>
          <p:cNvSpPr>
            <a:spLocks noChangeArrowheads="1"/>
          </p:cNvSpPr>
          <p:nvPr/>
        </p:nvSpPr>
        <p:spPr bwMode="auto">
          <a:xfrm>
            <a:off x="0" y="0"/>
            <a:ext cx="5047195" cy="6858000"/>
          </a:xfrm>
          <a:prstGeom prst="rect">
            <a:avLst/>
          </a:prstGeom>
          <a:solidFill>
            <a:srgbClr val="C39E81">
              <a:alpha val="15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592" name="Google Shape;592;p9"/>
          <p:cNvSpPr txBox="1"/>
          <p:nvPr/>
        </p:nvSpPr>
        <p:spPr>
          <a:xfrm>
            <a:off x="1460700" y="1543725"/>
            <a:ext cx="3291600" cy="1477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500" b="1" dirty="0">
                <a:solidFill>
                  <a:schemeClr val="tx1"/>
                </a:solidFill>
                <a:latin typeface="Poppins SemiBold" panose="00000700000000000000" pitchFamily="2" charset="0"/>
                <a:ea typeface="Poppins"/>
                <a:cs typeface="Poppins SemiBold" panose="00000700000000000000" pitchFamily="2" charset="0"/>
                <a:sym typeface="Poppins"/>
              </a:rPr>
              <a:t>Team </a:t>
            </a:r>
            <a:endParaRPr dirty="0">
              <a:solidFill>
                <a:schemeClr val="tx1"/>
              </a:solidFill>
              <a:latin typeface="Poppins SemiBold" panose="00000700000000000000" pitchFamily="2" charset="0"/>
              <a:cs typeface="Poppins SemiBold" panose="00000700000000000000" pitchFamily="2" charset="0"/>
            </a:endParaRPr>
          </a:p>
          <a:p>
            <a:pPr marL="0" marR="0" lvl="0" indent="0" algn="l" rtl="0">
              <a:lnSpc>
                <a:spcPct val="100000"/>
              </a:lnSpc>
              <a:spcBef>
                <a:spcPts val="0"/>
              </a:spcBef>
              <a:spcAft>
                <a:spcPts val="0"/>
              </a:spcAft>
              <a:buNone/>
            </a:pPr>
            <a:r>
              <a:rPr lang="en-US" sz="4500" b="1" dirty="0">
                <a:solidFill>
                  <a:schemeClr val="tx1"/>
                </a:solidFill>
                <a:latin typeface="Poppins SemiBold" panose="00000700000000000000" pitchFamily="2" charset="0"/>
                <a:ea typeface="Poppins"/>
                <a:cs typeface="Poppins SemiBold" panose="00000700000000000000" pitchFamily="2" charset="0"/>
                <a:sym typeface="Poppins"/>
              </a:rPr>
              <a:t>Members:</a:t>
            </a:r>
            <a:endParaRPr dirty="0">
              <a:solidFill>
                <a:schemeClr val="tx1"/>
              </a:solidFill>
              <a:latin typeface="Poppins SemiBold" panose="00000700000000000000" pitchFamily="2" charset="0"/>
              <a:cs typeface="Poppins SemiBold" panose="00000700000000000000" pitchFamily="2" charset="0"/>
            </a:endParaRPr>
          </a:p>
        </p:txBody>
      </p:sp>
      <p:sp>
        <p:nvSpPr>
          <p:cNvPr id="594" name="Google Shape;594;p9"/>
          <p:cNvSpPr txBox="1"/>
          <p:nvPr/>
        </p:nvSpPr>
        <p:spPr>
          <a:xfrm>
            <a:off x="1459211" y="3073655"/>
            <a:ext cx="3329807" cy="55395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1000" b="0" i="0">
                <a:solidFill>
                  <a:schemeClr val="tx1"/>
                </a:solidFill>
                <a:latin typeface="Open Sans"/>
                <a:ea typeface="Open Sans"/>
                <a:cs typeface="Open Sans"/>
                <a:sym typeface="Open Sans"/>
              </a:rPr>
              <a:t>Lorem ipsum dolor sit a met, consectetur adipescent abaculis ac Viramas Bibendum</a:t>
            </a:r>
            <a:endParaRPr sz="1000" b="1" i="0">
              <a:solidFill>
                <a:schemeClr val="tx1"/>
              </a:solidFill>
              <a:latin typeface="Open Sans"/>
              <a:ea typeface="Open Sans"/>
              <a:cs typeface="Open Sans"/>
              <a:sym typeface="Open Sans"/>
            </a:endParaRPr>
          </a:p>
        </p:txBody>
      </p:sp>
      <p:sp>
        <p:nvSpPr>
          <p:cNvPr id="595" name="Google Shape;595;p9"/>
          <p:cNvSpPr txBox="1"/>
          <p:nvPr/>
        </p:nvSpPr>
        <p:spPr>
          <a:xfrm>
            <a:off x="5703296" y="2151075"/>
            <a:ext cx="1015500" cy="415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dirty="0">
                <a:solidFill>
                  <a:schemeClr val="dk1"/>
                </a:solidFill>
                <a:latin typeface="Arial"/>
                <a:ea typeface="Arial"/>
                <a:cs typeface="Arial"/>
                <a:sym typeface="Arial"/>
              </a:rPr>
              <a:t>70%</a:t>
            </a:r>
            <a:endParaRPr sz="2100" dirty="0">
              <a:solidFill>
                <a:schemeClr val="dk1"/>
              </a:solidFill>
              <a:latin typeface="Arial"/>
              <a:ea typeface="Arial"/>
              <a:cs typeface="Arial"/>
              <a:sym typeface="Arial"/>
            </a:endParaRPr>
          </a:p>
        </p:txBody>
      </p:sp>
      <p:sp>
        <p:nvSpPr>
          <p:cNvPr id="596" name="Google Shape;596;p9"/>
          <p:cNvSpPr txBox="1"/>
          <p:nvPr/>
        </p:nvSpPr>
        <p:spPr>
          <a:xfrm>
            <a:off x="6307168" y="2224951"/>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dirty="0">
                <a:solidFill>
                  <a:srgbClr val="000000"/>
                </a:solidFill>
                <a:latin typeface="Open Sans"/>
                <a:ea typeface="Open Sans"/>
                <a:cs typeface="Open Sans"/>
                <a:sym typeface="Open Sans"/>
              </a:rPr>
              <a:t>Thousand</a:t>
            </a:r>
            <a:endParaRPr sz="1000" b="1" i="0" dirty="0">
              <a:solidFill>
                <a:schemeClr val="dk1"/>
              </a:solidFill>
              <a:latin typeface="Open Sans"/>
              <a:ea typeface="Open Sans"/>
              <a:cs typeface="Open Sans"/>
              <a:sym typeface="Open Sans"/>
            </a:endParaRPr>
          </a:p>
        </p:txBody>
      </p:sp>
      <p:sp>
        <p:nvSpPr>
          <p:cNvPr id="597" name="Google Shape;597;p9"/>
          <p:cNvSpPr txBox="1"/>
          <p:nvPr/>
        </p:nvSpPr>
        <p:spPr>
          <a:xfrm>
            <a:off x="5703296" y="4112800"/>
            <a:ext cx="1693500" cy="323100"/>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500" dirty="0">
                <a:solidFill>
                  <a:schemeClr val="dk1"/>
                </a:solidFill>
                <a:latin typeface="Arial"/>
                <a:ea typeface="Arial"/>
                <a:cs typeface="Arial"/>
                <a:sym typeface="Arial"/>
              </a:rPr>
              <a:t>Jones Smith</a:t>
            </a:r>
            <a:endParaRPr sz="1500" b="0" i="0" dirty="0">
              <a:solidFill>
                <a:schemeClr val="dk1"/>
              </a:solidFill>
              <a:latin typeface="Arial"/>
              <a:ea typeface="Arial"/>
              <a:cs typeface="Arial"/>
              <a:sym typeface="Arial"/>
            </a:endParaRPr>
          </a:p>
        </p:txBody>
      </p:sp>
      <p:sp>
        <p:nvSpPr>
          <p:cNvPr id="598" name="Google Shape;598;p9"/>
          <p:cNvSpPr txBox="1"/>
          <p:nvPr/>
        </p:nvSpPr>
        <p:spPr>
          <a:xfrm>
            <a:off x="7624527" y="2151075"/>
            <a:ext cx="1015500" cy="415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85%</a:t>
            </a:r>
            <a:endParaRPr sz="2100">
              <a:solidFill>
                <a:schemeClr val="dk1"/>
              </a:solidFill>
              <a:latin typeface="Arial"/>
              <a:ea typeface="Arial"/>
              <a:cs typeface="Arial"/>
              <a:sym typeface="Arial"/>
            </a:endParaRPr>
          </a:p>
        </p:txBody>
      </p:sp>
      <p:sp>
        <p:nvSpPr>
          <p:cNvPr id="599" name="Google Shape;599;p9"/>
          <p:cNvSpPr txBox="1"/>
          <p:nvPr/>
        </p:nvSpPr>
        <p:spPr>
          <a:xfrm>
            <a:off x="8228382" y="2241190"/>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Thousand</a:t>
            </a:r>
            <a:endParaRPr sz="1000" b="1" i="0">
              <a:solidFill>
                <a:schemeClr val="dk1"/>
              </a:solidFill>
              <a:latin typeface="Open Sans"/>
              <a:ea typeface="Open Sans"/>
              <a:cs typeface="Open Sans"/>
              <a:sym typeface="Open Sans"/>
            </a:endParaRPr>
          </a:p>
        </p:txBody>
      </p:sp>
      <p:sp>
        <p:nvSpPr>
          <p:cNvPr id="600" name="Google Shape;600;p9"/>
          <p:cNvSpPr txBox="1"/>
          <p:nvPr/>
        </p:nvSpPr>
        <p:spPr>
          <a:xfrm>
            <a:off x="7624527" y="4112800"/>
            <a:ext cx="1319700" cy="323100"/>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500" dirty="0">
                <a:solidFill>
                  <a:schemeClr val="dk1"/>
                </a:solidFill>
                <a:latin typeface="Arial"/>
                <a:ea typeface="Arial"/>
                <a:cs typeface="Arial"/>
                <a:sym typeface="Arial"/>
              </a:rPr>
              <a:t>Johns Smith</a:t>
            </a:r>
            <a:endParaRPr sz="1500" b="0" i="0" dirty="0">
              <a:solidFill>
                <a:schemeClr val="dk1"/>
              </a:solidFill>
              <a:latin typeface="Arial"/>
              <a:ea typeface="Arial"/>
              <a:cs typeface="Arial"/>
              <a:sym typeface="Arial"/>
            </a:endParaRPr>
          </a:p>
        </p:txBody>
      </p:sp>
      <p:sp>
        <p:nvSpPr>
          <p:cNvPr id="601" name="Google Shape;601;p9"/>
          <p:cNvSpPr txBox="1"/>
          <p:nvPr/>
        </p:nvSpPr>
        <p:spPr>
          <a:xfrm>
            <a:off x="9525026" y="2151075"/>
            <a:ext cx="858900" cy="415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100">
                <a:solidFill>
                  <a:schemeClr val="dk1"/>
                </a:solidFill>
                <a:latin typeface="Arial"/>
                <a:ea typeface="Arial"/>
                <a:cs typeface="Arial"/>
                <a:sym typeface="Arial"/>
              </a:rPr>
              <a:t>50%</a:t>
            </a:r>
            <a:endParaRPr sz="2100">
              <a:solidFill>
                <a:schemeClr val="dk1"/>
              </a:solidFill>
              <a:latin typeface="Arial"/>
              <a:ea typeface="Arial"/>
              <a:cs typeface="Arial"/>
              <a:sym typeface="Arial"/>
            </a:endParaRPr>
          </a:p>
        </p:txBody>
      </p:sp>
      <p:sp>
        <p:nvSpPr>
          <p:cNvPr id="602" name="Google Shape;602;p9"/>
          <p:cNvSpPr txBox="1"/>
          <p:nvPr/>
        </p:nvSpPr>
        <p:spPr>
          <a:xfrm>
            <a:off x="10128882" y="2224952"/>
            <a:ext cx="774713" cy="2215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a:solidFill>
                  <a:srgbClr val="000000"/>
                </a:solidFill>
                <a:latin typeface="Open Sans"/>
                <a:ea typeface="Open Sans"/>
                <a:cs typeface="Open Sans"/>
                <a:sym typeface="Open Sans"/>
              </a:rPr>
              <a:t>Thousand</a:t>
            </a:r>
            <a:endParaRPr sz="1000" b="1" i="0">
              <a:solidFill>
                <a:schemeClr val="dk1"/>
              </a:solidFill>
              <a:latin typeface="Open Sans"/>
              <a:ea typeface="Open Sans"/>
              <a:cs typeface="Open Sans"/>
              <a:sym typeface="Open Sans"/>
            </a:endParaRPr>
          </a:p>
        </p:txBody>
      </p:sp>
      <p:sp>
        <p:nvSpPr>
          <p:cNvPr id="603" name="Google Shape;603;p9"/>
          <p:cNvSpPr txBox="1"/>
          <p:nvPr/>
        </p:nvSpPr>
        <p:spPr>
          <a:xfrm>
            <a:off x="9525026" y="4112800"/>
            <a:ext cx="1319700" cy="323100"/>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500" dirty="0">
                <a:solidFill>
                  <a:schemeClr val="dk1"/>
                </a:solidFill>
                <a:latin typeface="Arial"/>
                <a:ea typeface="Arial"/>
                <a:cs typeface="Arial"/>
                <a:sym typeface="Arial"/>
              </a:rPr>
              <a:t>Marry Smith</a:t>
            </a:r>
            <a:endParaRPr sz="1500" b="0" i="0" dirty="0">
              <a:solidFill>
                <a:schemeClr val="dk1"/>
              </a:solidFill>
              <a:latin typeface="Arial"/>
              <a:ea typeface="Arial"/>
              <a:cs typeface="Arial"/>
              <a:sym typeface="Arial"/>
            </a:endParaRPr>
          </a:p>
        </p:txBody>
      </p:sp>
      <p:sp>
        <p:nvSpPr>
          <p:cNvPr id="3" name="Google Shape;201;p1">
            <a:extLst>
              <a:ext uri="{FF2B5EF4-FFF2-40B4-BE49-F238E27FC236}">
                <a16:creationId xmlns:a16="http://schemas.microsoft.com/office/drawing/2014/main" id="{595A1F06-C145-DEEB-6D30-75F371BB7FC5}"/>
              </a:ext>
            </a:extLst>
          </p:cNvPr>
          <p:cNvSpPr txBox="1"/>
          <p:nvPr/>
        </p:nvSpPr>
        <p:spPr>
          <a:xfrm>
            <a:off x="543321" y="1707225"/>
            <a:ext cx="1133079" cy="348773"/>
          </a:xfrm>
          <a:prstGeom prst="rect">
            <a:avLst/>
          </a:prstGeom>
          <a:noFill/>
          <a:ln>
            <a:noFill/>
          </a:ln>
        </p:spPr>
        <p:txBody>
          <a:bodyPr spcFirstLastPara="1" wrap="square" lIns="91425" tIns="45700" rIns="91425" bIns="45700" anchor="t" anchorCtr="0">
            <a:spAutoFit/>
          </a:bodyPr>
          <a:lstStyle/>
          <a:p>
            <a:pPr marL="0" marR="0" lvl="0" indent="0" algn="l" rtl="0">
              <a:lnSpc>
                <a:spcPts val="2000"/>
              </a:lnSpc>
              <a:spcBef>
                <a:spcPts val="0"/>
              </a:spcBef>
              <a:spcAft>
                <a:spcPts val="0"/>
              </a:spcAft>
              <a:buNone/>
            </a:pPr>
            <a:r>
              <a:rPr lang="en-US" sz="2000" b="0" i="0" u="none" strike="noStrike" cap="none" dirty="0">
                <a:solidFill>
                  <a:schemeClr val="tx1"/>
                </a:solidFill>
                <a:latin typeface="Open Sans"/>
                <a:ea typeface="Open Sans"/>
                <a:cs typeface="Open Sans"/>
                <a:sym typeface="Open Sans"/>
              </a:rPr>
              <a:t>+ +</a:t>
            </a:r>
            <a:endParaRPr sz="2000" b="0" i="0" u="none" strike="noStrike" cap="none" dirty="0">
              <a:solidFill>
                <a:schemeClr val="tx1"/>
              </a:solidFill>
              <a:latin typeface="Open Sans"/>
              <a:ea typeface="Open Sans"/>
              <a:cs typeface="Open Sans"/>
              <a:sym typeface="Open Sans"/>
            </a:endParaRPr>
          </a:p>
        </p:txBody>
      </p:sp>
      <p:sp>
        <p:nvSpPr>
          <p:cNvPr id="4" name="Google Shape;208;p1">
            <a:extLst>
              <a:ext uri="{FF2B5EF4-FFF2-40B4-BE49-F238E27FC236}">
                <a16:creationId xmlns:a16="http://schemas.microsoft.com/office/drawing/2014/main" id="{2F430F89-5513-85F6-268A-E669838755D6}"/>
              </a:ext>
            </a:extLst>
          </p:cNvPr>
          <p:cNvSpPr txBox="1"/>
          <p:nvPr/>
        </p:nvSpPr>
        <p:spPr>
          <a:xfrm rot="16200000">
            <a:off x="11134925" y="2817800"/>
            <a:ext cx="1230000" cy="3231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500" b="0" i="0" u="none" strike="noStrike" cap="none" dirty="0">
                <a:solidFill>
                  <a:schemeClr val="dk1"/>
                </a:solidFill>
                <a:latin typeface="Poppins "/>
                <a:sym typeface="Arial"/>
              </a:rPr>
              <a:t>PLAN BY:</a:t>
            </a:r>
            <a:endParaRPr sz="1500" b="0" i="0" u="none" strike="noStrike" cap="none" dirty="0">
              <a:solidFill>
                <a:schemeClr val="dk1"/>
              </a:solidFill>
              <a:latin typeface="Poppins "/>
              <a:sym typeface="Arial"/>
            </a:endParaRPr>
          </a:p>
        </p:txBody>
      </p:sp>
      <p:grpSp>
        <p:nvGrpSpPr>
          <p:cNvPr id="5" name="Google Shape;181;p1">
            <a:extLst>
              <a:ext uri="{FF2B5EF4-FFF2-40B4-BE49-F238E27FC236}">
                <a16:creationId xmlns:a16="http://schemas.microsoft.com/office/drawing/2014/main" id="{A24C3202-3DCF-C90F-5281-8FC15465F7FC}"/>
              </a:ext>
            </a:extLst>
          </p:cNvPr>
          <p:cNvGrpSpPr/>
          <p:nvPr/>
        </p:nvGrpSpPr>
        <p:grpSpPr>
          <a:xfrm>
            <a:off x="11036505" y="5987730"/>
            <a:ext cx="783951" cy="256567"/>
            <a:chOff x="-2418002" y="1956613"/>
            <a:chExt cx="873125" cy="285751"/>
          </a:xfrm>
        </p:grpSpPr>
        <p:cxnSp>
          <p:nvCxnSpPr>
            <p:cNvPr id="15" name="Google Shape;182;p1">
              <a:extLst>
                <a:ext uri="{FF2B5EF4-FFF2-40B4-BE49-F238E27FC236}">
                  <a16:creationId xmlns:a16="http://schemas.microsoft.com/office/drawing/2014/main" id="{40AACE77-AE68-7C0F-C419-E5451950A024}"/>
                </a:ext>
              </a:extLst>
            </p:cNvPr>
            <p:cNvCxnSpPr/>
            <p:nvPr/>
          </p:nvCxnSpPr>
          <p:spPr>
            <a:xfrm>
              <a:off x="-23291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6" name="Google Shape;183;p1">
              <a:extLst>
                <a:ext uri="{FF2B5EF4-FFF2-40B4-BE49-F238E27FC236}">
                  <a16:creationId xmlns:a16="http://schemas.microsoft.com/office/drawing/2014/main" id="{6340E3C3-426F-231D-3F96-6009EE67DA7C}"/>
                </a:ext>
              </a:extLst>
            </p:cNvPr>
            <p:cNvCxnSpPr/>
            <p:nvPr/>
          </p:nvCxnSpPr>
          <p:spPr>
            <a:xfrm>
              <a:off x="-2284652"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17" name="Google Shape;184;p1">
              <a:extLst>
                <a:ext uri="{FF2B5EF4-FFF2-40B4-BE49-F238E27FC236}">
                  <a16:creationId xmlns:a16="http://schemas.microsoft.com/office/drawing/2014/main" id="{B9E89074-45D0-5840-1A9B-05809CF27076}"/>
                </a:ext>
              </a:extLst>
            </p:cNvPr>
            <p:cNvCxnSpPr/>
            <p:nvPr/>
          </p:nvCxnSpPr>
          <p:spPr>
            <a:xfrm>
              <a:off x="-24180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8" name="Google Shape;185;p1">
              <a:extLst>
                <a:ext uri="{FF2B5EF4-FFF2-40B4-BE49-F238E27FC236}">
                  <a16:creationId xmlns:a16="http://schemas.microsoft.com/office/drawing/2014/main" id="{35AFC44C-E975-B352-A999-7F710D7FF5C2}"/>
                </a:ext>
              </a:extLst>
            </p:cNvPr>
            <p:cNvCxnSpPr/>
            <p:nvPr/>
          </p:nvCxnSpPr>
          <p:spPr>
            <a:xfrm>
              <a:off x="-23719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19" name="Google Shape;186;p1">
              <a:extLst>
                <a:ext uri="{FF2B5EF4-FFF2-40B4-BE49-F238E27FC236}">
                  <a16:creationId xmlns:a16="http://schemas.microsoft.com/office/drawing/2014/main" id="{30B68931-7992-5CB6-6A77-4197ABB99DCB}"/>
                </a:ext>
              </a:extLst>
            </p:cNvPr>
            <p:cNvCxnSpPr/>
            <p:nvPr/>
          </p:nvCxnSpPr>
          <p:spPr>
            <a:xfrm>
              <a:off x="-22417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0" name="Google Shape;187;p1">
              <a:extLst>
                <a:ext uri="{FF2B5EF4-FFF2-40B4-BE49-F238E27FC236}">
                  <a16:creationId xmlns:a16="http://schemas.microsoft.com/office/drawing/2014/main" id="{A13EB450-DD9D-E779-E2AE-9F71FD22CF59}"/>
                </a:ext>
              </a:extLst>
            </p:cNvPr>
            <p:cNvCxnSpPr/>
            <p:nvPr/>
          </p:nvCxnSpPr>
          <p:spPr>
            <a:xfrm>
              <a:off x="-21465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1" name="Google Shape;188;p1">
              <a:extLst>
                <a:ext uri="{FF2B5EF4-FFF2-40B4-BE49-F238E27FC236}">
                  <a16:creationId xmlns:a16="http://schemas.microsoft.com/office/drawing/2014/main" id="{0AEF941A-ECF9-B678-88D2-EB2CB85ECFDD}"/>
                </a:ext>
              </a:extLst>
            </p:cNvPr>
            <p:cNvCxnSpPr/>
            <p:nvPr/>
          </p:nvCxnSpPr>
          <p:spPr>
            <a:xfrm>
              <a:off x="-20592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2" name="Google Shape;189;p1">
              <a:extLst>
                <a:ext uri="{FF2B5EF4-FFF2-40B4-BE49-F238E27FC236}">
                  <a16:creationId xmlns:a16="http://schemas.microsoft.com/office/drawing/2014/main" id="{CEC25D6A-100F-A4A1-3B45-8944519B9E4A}"/>
                </a:ext>
              </a:extLst>
            </p:cNvPr>
            <p:cNvCxnSpPr/>
            <p:nvPr/>
          </p:nvCxnSpPr>
          <p:spPr>
            <a:xfrm>
              <a:off x="-21052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3" name="Google Shape;190;p1">
              <a:extLst>
                <a:ext uri="{FF2B5EF4-FFF2-40B4-BE49-F238E27FC236}">
                  <a16:creationId xmlns:a16="http://schemas.microsoft.com/office/drawing/2014/main" id="{7F4AAF56-19B3-69D2-5FC3-99C1934DF365}"/>
                </a:ext>
              </a:extLst>
            </p:cNvPr>
            <p:cNvCxnSpPr/>
            <p:nvPr/>
          </p:nvCxnSpPr>
          <p:spPr>
            <a:xfrm>
              <a:off x="-199414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4" name="Google Shape;191;p1">
              <a:extLst>
                <a:ext uri="{FF2B5EF4-FFF2-40B4-BE49-F238E27FC236}">
                  <a16:creationId xmlns:a16="http://schemas.microsoft.com/office/drawing/2014/main" id="{38FED5EB-5CEF-ACF3-EB9E-FF42DC6F53BD}"/>
                </a:ext>
              </a:extLst>
            </p:cNvPr>
            <p:cNvCxnSpPr/>
            <p:nvPr/>
          </p:nvCxnSpPr>
          <p:spPr>
            <a:xfrm>
              <a:off x="-1906827"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5" name="Google Shape;192;p1">
              <a:extLst>
                <a:ext uri="{FF2B5EF4-FFF2-40B4-BE49-F238E27FC236}">
                  <a16:creationId xmlns:a16="http://schemas.microsoft.com/office/drawing/2014/main" id="{9F2B81B2-9DF8-AB50-F049-295FD52A5A63}"/>
                </a:ext>
              </a:extLst>
            </p:cNvPr>
            <p:cNvCxnSpPr/>
            <p:nvPr/>
          </p:nvCxnSpPr>
          <p:spPr>
            <a:xfrm>
              <a:off x="-195286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26" name="Google Shape;193;p1">
              <a:extLst>
                <a:ext uri="{FF2B5EF4-FFF2-40B4-BE49-F238E27FC236}">
                  <a16:creationId xmlns:a16="http://schemas.microsoft.com/office/drawing/2014/main" id="{50B61973-51BC-91DD-DCF8-5F6992DB4F4A}"/>
                </a:ext>
              </a:extLst>
            </p:cNvPr>
            <p:cNvCxnSpPr/>
            <p:nvPr/>
          </p:nvCxnSpPr>
          <p:spPr>
            <a:xfrm>
              <a:off x="-181475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7" name="Google Shape;194;p1">
              <a:extLst>
                <a:ext uri="{FF2B5EF4-FFF2-40B4-BE49-F238E27FC236}">
                  <a16:creationId xmlns:a16="http://schemas.microsoft.com/office/drawing/2014/main" id="{41309C1E-CA0D-C0D4-29BB-FE677C9EDFE8}"/>
                </a:ext>
              </a:extLst>
            </p:cNvPr>
            <p:cNvCxnSpPr/>
            <p:nvPr/>
          </p:nvCxnSpPr>
          <p:spPr>
            <a:xfrm>
              <a:off x="-1724265"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8" name="Google Shape;195;p1">
              <a:extLst>
                <a:ext uri="{FF2B5EF4-FFF2-40B4-BE49-F238E27FC236}">
                  <a16:creationId xmlns:a16="http://schemas.microsoft.com/office/drawing/2014/main" id="{1A653D13-AE8B-4CE3-A3AB-A1C64B16223A}"/>
                </a:ext>
              </a:extLst>
            </p:cNvPr>
            <p:cNvCxnSpPr/>
            <p:nvPr/>
          </p:nvCxnSpPr>
          <p:spPr>
            <a:xfrm>
              <a:off x="-1770302"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29" name="Google Shape;196;p1">
              <a:extLst>
                <a:ext uri="{FF2B5EF4-FFF2-40B4-BE49-F238E27FC236}">
                  <a16:creationId xmlns:a16="http://schemas.microsoft.com/office/drawing/2014/main" id="{E35BCF50-F87D-67EB-A6E7-0105603A62F1}"/>
                </a:ext>
              </a:extLst>
            </p:cNvPr>
            <p:cNvCxnSpPr/>
            <p:nvPr/>
          </p:nvCxnSpPr>
          <p:spPr>
            <a:xfrm>
              <a:off x="-1678227"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30" name="Google Shape;197;p1">
              <a:extLst>
                <a:ext uri="{FF2B5EF4-FFF2-40B4-BE49-F238E27FC236}">
                  <a16:creationId xmlns:a16="http://schemas.microsoft.com/office/drawing/2014/main" id="{0C5FD2EA-C7D4-A1D9-4012-A2423D611935}"/>
                </a:ext>
              </a:extLst>
            </p:cNvPr>
            <p:cNvCxnSpPr/>
            <p:nvPr/>
          </p:nvCxnSpPr>
          <p:spPr>
            <a:xfrm>
              <a:off x="-1632190" y="1956613"/>
              <a:ext cx="0" cy="285751"/>
            </a:xfrm>
            <a:prstGeom prst="straightConnector1">
              <a:avLst/>
            </a:prstGeom>
            <a:noFill/>
            <a:ln w="15875" cap="flat" cmpd="sng">
              <a:solidFill>
                <a:schemeClr val="dk1"/>
              </a:solidFill>
              <a:prstDash val="solid"/>
              <a:miter lim="800000"/>
              <a:headEnd type="none" w="med" len="med"/>
              <a:tailEnd type="none" w="med" len="med"/>
            </a:ln>
          </p:spPr>
        </p:cxnSp>
        <p:cxnSp>
          <p:nvCxnSpPr>
            <p:cNvPr id="31" name="Google Shape;198;p1">
              <a:extLst>
                <a:ext uri="{FF2B5EF4-FFF2-40B4-BE49-F238E27FC236}">
                  <a16:creationId xmlns:a16="http://schemas.microsoft.com/office/drawing/2014/main" id="{0928A921-2F0B-E4B0-CA91-4B01619712D4}"/>
                </a:ext>
              </a:extLst>
            </p:cNvPr>
            <p:cNvCxnSpPr/>
            <p:nvPr/>
          </p:nvCxnSpPr>
          <p:spPr>
            <a:xfrm>
              <a:off x="-1590915" y="1956613"/>
              <a:ext cx="0" cy="285751"/>
            </a:xfrm>
            <a:prstGeom prst="straightConnector1">
              <a:avLst/>
            </a:prstGeom>
            <a:noFill/>
            <a:ln w="46025" cap="flat" cmpd="sng">
              <a:solidFill>
                <a:schemeClr val="dk1"/>
              </a:solidFill>
              <a:prstDash val="solid"/>
              <a:miter lim="800000"/>
              <a:headEnd type="none" w="med" len="med"/>
              <a:tailEnd type="none" w="med" len="med"/>
            </a:ln>
          </p:spPr>
        </p:cxnSp>
        <p:cxnSp>
          <p:nvCxnSpPr>
            <p:cNvPr id="576" name="Google Shape;199;p1">
              <a:extLst>
                <a:ext uri="{FF2B5EF4-FFF2-40B4-BE49-F238E27FC236}">
                  <a16:creationId xmlns:a16="http://schemas.microsoft.com/office/drawing/2014/main" id="{752B43D4-F14F-890B-CC67-82863C25AB57}"/>
                </a:ext>
              </a:extLst>
            </p:cNvPr>
            <p:cNvCxnSpPr/>
            <p:nvPr/>
          </p:nvCxnSpPr>
          <p:spPr>
            <a:xfrm>
              <a:off x="-1544877" y="1956613"/>
              <a:ext cx="0" cy="285751"/>
            </a:xfrm>
            <a:prstGeom prst="straightConnector1">
              <a:avLst/>
            </a:prstGeom>
            <a:noFill/>
            <a:ln w="15875" cap="flat" cmpd="sng">
              <a:solidFill>
                <a:schemeClr val="dk1"/>
              </a:solidFill>
              <a:prstDash val="solid"/>
              <a:miter lim="800000"/>
              <a:headEnd type="none" w="med" len="med"/>
              <a:tailEnd type="none" w="med" len="med"/>
            </a:ln>
          </p:spPr>
        </p:cxnSp>
      </p:grpSp>
      <p:sp>
        <p:nvSpPr>
          <p:cNvPr id="6" name="Google Shape;200;p1">
            <a:extLst>
              <a:ext uri="{FF2B5EF4-FFF2-40B4-BE49-F238E27FC236}">
                <a16:creationId xmlns:a16="http://schemas.microsoft.com/office/drawing/2014/main" id="{E5689221-9BC2-A14A-19B1-0F32FEDBCC06}"/>
              </a:ext>
            </a:extLst>
          </p:cNvPr>
          <p:cNvSpPr txBox="1"/>
          <p:nvPr/>
        </p:nvSpPr>
        <p:spPr>
          <a:xfrm>
            <a:off x="10912560" y="6266217"/>
            <a:ext cx="1104815" cy="21540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dirty="0">
                <a:solidFill>
                  <a:schemeClr val="dk1"/>
                </a:solidFill>
                <a:latin typeface="Open Sans"/>
                <a:ea typeface="Open Sans"/>
                <a:cs typeface="Open Sans"/>
                <a:sym typeface="Open Sans"/>
              </a:rPr>
              <a:t>B. No.123654987</a:t>
            </a:r>
            <a:endParaRPr dirty="0"/>
          </a:p>
        </p:txBody>
      </p:sp>
      <p:sp>
        <p:nvSpPr>
          <p:cNvPr id="9" name="Google Shape;204;p1">
            <a:extLst>
              <a:ext uri="{FF2B5EF4-FFF2-40B4-BE49-F238E27FC236}">
                <a16:creationId xmlns:a16="http://schemas.microsoft.com/office/drawing/2014/main" id="{22746C74-2B0F-3735-8B38-78843F13B86A}"/>
              </a:ext>
            </a:extLst>
          </p:cNvPr>
          <p:cNvSpPr txBox="1"/>
          <p:nvPr/>
        </p:nvSpPr>
        <p:spPr>
          <a:xfrm>
            <a:off x="10307545" y="288660"/>
            <a:ext cx="173945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Date:  09 / 25 / 2025</a:t>
            </a:r>
            <a:endParaRPr sz="1200" b="0" i="0" u="none" strike="noStrike" cap="none" dirty="0">
              <a:solidFill>
                <a:schemeClr val="dk1"/>
              </a:solidFill>
              <a:latin typeface="Open Sans"/>
              <a:ea typeface="Open Sans"/>
              <a:cs typeface="Open Sans"/>
              <a:sym typeface="Open Sans"/>
            </a:endParaRPr>
          </a:p>
        </p:txBody>
      </p:sp>
      <p:sp>
        <p:nvSpPr>
          <p:cNvPr id="10" name="Google Shape;205;p1">
            <a:extLst>
              <a:ext uri="{FF2B5EF4-FFF2-40B4-BE49-F238E27FC236}">
                <a16:creationId xmlns:a16="http://schemas.microsoft.com/office/drawing/2014/main" id="{9A5AE08D-3EE6-D0EF-7A3B-0F4A2E8F0676}"/>
              </a:ext>
            </a:extLst>
          </p:cNvPr>
          <p:cNvSpPr txBox="1"/>
          <p:nvPr/>
        </p:nvSpPr>
        <p:spPr>
          <a:xfrm>
            <a:off x="5371865" y="288660"/>
            <a:ext cx="124021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dk1"/>
                </a:solidFill>
                <a:latin typeface="Open Sans"/>
                <a:ea typeface="Open Sans"/>
                <a:cs typeface="Open Sans"/>
                <a:sym typeface="Open Sans"/>
              </a:rPr>
              <a:t>Service Guide</a:t>
            </a:r>
            <a:endParaRPr sz="1200" b="0" i="0" u="none" strike="noStrike" cap="none" dirty="0">
              <a:solidFill>
                <a:schemeClr val="dk1"/>
              </a:solidFill>
              <a:latin typeface="Open Sans"/>
              <a:ea typeface="Open Sans"/>
              <a:cs typeface="Open Sans"/>
              <a:sym typeface="Open Sans"/>
            </a:endParaRPr>
          </a:p>
        </p:txBody>
      </p:sp>
      <p:sp>
        <p:nvSpPr>
          <p:cNvPr id="11" name="Google Shape;206;p1">
            <a:extLst>
              <a:ext uri="{FF2B5EF4-FFF2-40B4-BE49-F238E27FC236}">
                <a16:creationId xmlns:a16="http://schemas.microsoft.com/office/drawing/2014/main" id="{ACBC3469-7B85-9615-1FC3-0B5526033A01}"/>
              </a:ext>
            </a:extLst>
          </p:cNvPr>
          <p:cNvSpPr txBox="1"/>
          <p:nvPr/>
        </p:nvSpPr>
        <p:spPr>
          <a:xfrm>
            <a:off x="293566" y="288660"/>
            <a:ext cx="1382834"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dirty="0">
                <a:solidFill>
                  <a:schemeClr val="tx1"/>
                </a:solidFill>
                <a:latin typeface="Open Sans"/>
                <a:ea typeface="Open Sans"/>
                <a:cs typeface="Open Sans"/>
                <a:sym typeface="Open Sans"/>
              </a:rPr>
              <a:t>Brand Service</a:t>
            </a:r>
            <a:endParaRPr sz="1200" b="0" i="0" u="none" strike="noStrike" cap="none" dirty="0">
              <a:solidFill>
                <a:schemeClr val="tx1"/>
              </a:solidFill>
              <a:latin typeface="Open Sans"/>
              <a:ea typeface="Open Sans"/>
              <a:cs typeface="Open Sans"/>
              <a:sym typeface="Open Sans"/>
            </a:endParaRPr>
          </a:p>
        </p:txBody>
      </p:sp>
      <p:sp>
        <p:nvSpPr>
          <p:cNvPr id="12" name="Google Shape;207;p1">
            <a:extLst>
              <a:ext uri="{FF2B5EF4-FFF2-40B4-BE49-F238E27FC236}">
                <a16:creationId xmlns:a16="http://schemas.microsoft.com/office/drawing/2014/main" id="{8D3AA5BE-A05A-C6D7-6AE2-60933A18BB07}"/>
              </a:ext>
            </a:extLst>
          </p:cNvPr>
          <p:cNvSpPr txBox="1"/>
          <p:nvPr/>
        </p:nvSpPr>
        <p:spPr>
          <a:xfrm>
            <a:off x="5402615" y="6008058"/>
            <a:ext cx="2507389"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b="0" i="0" u="none" strike="noStrike" cap="none" dirty="0">
                <a:solidFill>
                  <a:schemeClr val="dk1"/>
                </a:solidFill>
                <a:latin typeface="Open Sans"/>
                <a:ea typeface="Open Sans"/>
                <a:cs typeface="Open Sans"/>
                <a:sym typeface="Open Sans"/>
              </a:rPr>
              <a:t>&gt; - Golden Pixel Studio</a:t>
            </a:r>
            <a:endParaRPr sz="1500" b="0" i="0" u="none" strike="noStrike" cap="none" dirty="0">
              <a:solidFill>
                <a:schemeClr val="dk1"/>
              </a:solidFill>
              <a:latin typeface="Open Sans"/>
              <a:ea typeface="Open Sans"/>
              <a:cs typeface="Open Sans"/>
              <a:sym typeface="Open Sans"/>
            </a:endParaRPr>
          </a:p>
        </p:txBody>
      </p:sp>
      <p:cxnSp>
        <p:nvCxnSpPr>
          <p:cNvPr id="13" name="Google Shape;209;p1">
            <a:extLst>
              <a:ext uri="{FF2B5EF4-FFF2-40B4-BE49-F238E27FC236}">
                <a16:creationId xmlns:a16="http://schemas.microsoft.com/office/drawing/2014/main" id="{00D88174-A9F5-F917-D758-F896AC785B6E}"/>
              </a:ext>
            </a:extLst>
          </p:cNvPr>
          <p:cNvCxnSpPr/>
          <p:nvPr/>
        </p:nvCxnSpPr>
        <p:spPr>
          <a:xfrm>
            <a:off x="3480289" y="258972"/>
            <a:ext cx="0" cy="393699"/>
          </a:xfrm>
          <a:prstGeom prst="straightConnector1">
            <a:avLst/>
          </a:prstGeom>
          <a:noFill/>
          <a:ln w="9525" cap="flat" cmpd="sng">
            <a:solidFill>
              <a:srgbClr val="BFBFBF"/>
            </a:solidFill>
            <a:prstDash val="solid"/>
            <a:miter lim="800000"/>
            <a:headEnd type="none" w="sm" len="sm"/>
            <a:tailEnd type="none" w="sm" len="sm"/>
          </a:ln>
        </p:spPr>
      </p:cxnSp>
      <p:cxnSp>
        <p:nvCxnSpPr>
          <p:cNvPr id="14" name="Google Shape;210;p1">
            <a:extLst>
              <a:ext uri="{FF2B5EF4-FFF2-40B4-BE49-F238E27FC236}">
                <a16:creationId xmlns:a16="http://schemas.microsoft.com/office/drawing/2014/main" id="{60B002A4-1629-C984-7841-543CEE34020C}"/>
              </a:ext>
            </a:extLst>
          </p:cNvPr>
          <p:cNvCxnSpPr/>
          <p:nvPr/>
        </p:nvCxnSpPr>
        <p:spPr>
          <a:xfrm>
            <a:off x="8415969" y="258972"/>
            <a:ext cx="0" cy="393699"/>
          </a:xfrm>
          <a:prstGeom prst="straightConnector1">
            <a:avLst/>
          </a:prstGeom>
          <a:noFill/>
          <a:ln w="9525" cap="flat" cmpd="sng">
            <a:solidFill>
              <a:srgbClr val="BFBFBF"/>
            </a:solidFill>
            <a:prstDash val="solid"/>
            <a:miter lim="800000"/>
            <a:headEnd type="none" w="sm" len="sm"/>
            <a:tailEnd type="none" w="sm" len="sm"/>
          </a:ln>
        </p:spPr>
      </p:cxnSp>
      <p:sp>
        <p:nvSpPr>
          <p:cNvPr id="583" name="Google Shape;202;p1">
            <a:extLst>
              <a:ext uri="{FF2B5EF4-FFF2-40B4-BE49-F238E27FC236}">
                <a16:creationId xmlns:a16="http://schemas.microsoft.com/office/drawing/2014/main" id="{38F8ADA8-0190-4840-29B0-0FDF4A908449}"/>
              </a:ext>
            </a:extLst>
          </p:cNvPr>
          <p:cNvSpPr txBox="1"/>
          <p:nvPr/>
        </p:nvSpPr>
        <p:spPr>
          <a:xfrm>
            <a:off x="293567" y="5842024"/>
            <a:ext cx="1382833" cy="284653"/>
          </a:xfrm>
          <a:prstGeom prst="rect">
            <a:avLst/>
          </a:prstGeom>
          <a:noFill/>
          <a:ln>
            <a:noFill/>
          </a:ln>
        </p:spPr>
        <p:txBody>
          <a:bodyPr spcFirstLastPara="1" wrap="square" lIns="91425" tIns="45700" rIns="91425" bIns="45700" anchor="t" anchorCtr="0">
            <a:spAutoFit/>
          </a:bodyPr>
          <a:lstStyle/>
          <a:p>
            <a:pPr marL="0" marR="0" lvl="0" indent="0" algn="l" rtl="0">
              <a:lnSpc>
                <a:spcPts val="1500"/>
              </a:lnSpc>
              <a:spcBef>
                <a:spcPts val="0"/>
              </a:spcBef>
              <a:spcAft>
                <a:spcPts val="0"/>
              </a:spcAft>
              <a:buNone/>
            </a:pPr>
            <a:r>
              <a:rPr lang="en-US" sz="1500" dirty="0">
                <a:solidFill>
                  <a:schemeClr val="tx1"/>
                </a:solidFill>
                <a:latin typeface="Open Sans"/>
                <a:ea typeface="Open Sans"/>
                <a:cs typeface="Open Sans"/>
                <a:sym typeface="Open Sans"/>
              </a:rPr>
              <a:t>S</a:t>
            </a:r>
            <a:r>
              <a:rPr lang="en-US" sz="1500" b="0" i="0" u="none" strike="noStrike" cap="none" dirty="0">
                <a:solidFill>
                  <a:schemeClr val="tx1"/>
                </a:solidFill>
                <a:latin typeface="Open Sans"/>
                <a:ea typeface="Open Sans"/>
                <a:cs typeface="Open Sans"/>
                <a:sym typeface="Open Sans"/>
              </a:rPr>
              <a:t>.</a:t>
            </a:r>
            <a:r>
              <a:rPr lang="en-US" sz="1500" dirty="0">
                <a:solidFill>
                  <a:schemeClr val="tx1"/>
                </a:solidFill>
                <a:latin typeface="Open Sans"/>
                <a:ea typeface="Open Sans"/>
                <a:cs typeface="Open Sans"/>
                <a:sym typeface="Open Sans"/>
              </a:rPr>
              <a:t>D</a:t>
            </a:r>
            <a:r>
              <a:rPr lang="en-US" sz="1500" b="0" i="0" u="none" strike="noStrike" cap="none" dirty="0">
                <a:solidFill>
                  <a:schemeClr val="tx1"/>
                </a:solidFill>
                <a:latin typeface="Open Sans"/>
                <a:ea typeface="Open Sans"/>
                <a:cs typeface="Open Sans"/>
                <a:sym typeface="Open Sans"/>
              </a:rPr>
              <a:t>.T</a:t>
            </a:r>
            <a:endParaRPr sz="1500" b="0" i="0" u="none" strike="noStrike" cap="none" dirty="0">
              <a:solidFill>
                <a:schemeClr val="tx1"/>
              </a:solidFill>
              <a:latin typeface="Open Sans"/>
              <a:ea typeface="Open Sans"/>
              <a:cs typeface="Open Sans"/>
              <a:sym typeface="Open Sans"/>
            </a:endParaRPr>
          </a:p>
        </p:txBody>
      </p:sp>
      <p:sp>
        <p:nvSpPr>
          <p:cNvPr id="584" name="Google Shape;203;p1">
            <a:extLst>
              <a:ext uri="{FF2B5EF4-FFF2-40B4-BE49-F238E27FC236}">
                <a16:creationId xmlns:a16="http://schemas.microsoft.com/office/drawing/2014/main" id="{C4F2DD78-D452-5429-2A1F-DBA262637915}"/>
              </a:ext>
            </a:extLst>
          </p:cNvPr>
          <p:cNvSpPr txBox="1"/>
          <p:nvPr/>
        </p:nvSpPr>
        <p:spPr>
          <a:xfrm>
            <a:off x="293567" y="6120294"/>
            <a:ext cx="1805280" cy="46162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800" b="0" i="0" u="none" strike="noStrike" cap="none" dirty="0">
                <a:solidFill>
                  <a:schemeClr val="tx1"/>
                </a:solidFill>
                <a:latin typeface="Open Sans"/>
                <a:ea typeface="Open Sans"/>
                <a:cs typeface="Open Sans"/>
                <a:sym typeface="Open Sans"/>
              </a:rPr>
              <a:t>123 Street Name City Name State, Country,1234</a:t>
            </a:r>
            <a:endParaRPr sz="800" b="0" i="0" u="none" strike="noStrike" cap="none" dirty="0">
              <a:solidFill>
                <a:schemeClr val="tx1"/>
              </a:solidFill>
              <a:latin typeface="Open Sans"/>
              <a:ea typeface="Open Sans"/>
              <a:cs typeface="Open Sans"/>
              <a:sym typeface="Open Sans"/>
            </a:endParaRPr>
          </a:p>
        </p:txBody>
      </p:sp>
      <p:sp>
        <p:nvSpPr>
          <p:cNvPr id="2" name="Google Shape;584;p8">
            <a:extLst>
              <a:ext uri="{FF2B5EF4-FFF2-40B4-BE49-F238E27FC236}">
                <a16:creationId xmlns:a16="http://schemas.microsoft.com/office/drawing/2014/main" id="{CAF8784C-ED16-ED64-CE46-D62074994850}"/>
              </a:ext>
            </a:extLst>
          </p:cNvPr>
          <p:cNvSpPr/>
          <p:nvPr/>
        </p:nvSpPr>
        <p:spPr>
          <a:xfrm>
            <a:off x="1" y="1496175"/>
            <a:ext cx="241300" cy="2555125"/>
          </a:xfrm>
          <a:prstGeom prst="rect">
            <a:avLst/>
          </a:prstGeom>
          <a:solidFill>
            <a:srgbClr val="E6DBC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 name="Picture Placeholder 7">
            <a:extLst>
              <a:ext uri="{FF2B5EF4-FFF2-40B4-BE49-F238E27FC236}">
                <a16:creationId xmlns:a16="http://schemas.microsoft.com/office/drawing/2014/main" id="{6C8A9CA9-4AAB-3ECC-0560-D252F11A90C0}"/>
              </a:ext>
            </a:extLst>
          </p:cNvPr>
          <p:cNvSpPr>
            <a:spLocks noGrp="1"/>
          </p:cNvSpPr>
          <p:nvPr>
            <p:ph type="pic" idx="2"/>
          </p:nvPr>
        </p:nvSpPr>
        <p:spPr/>
        <p:txBody>
          <a:bodyPr/>
          <a:lstStyle/>
          <a:p>
            <a:endParaRPr lang="zh-CN" altLang="en-US"/>
          </a:p>
        </p:txBody>
      </p:sp>
      <p:sp>
        <p:nvSpPr>
          <p:cNvPr id="579" name="Picture Placeholder 578">
            <a:extLst>
              <a:ext uri="{FF2B5EF4-FFF2-40B4-BE49-F238E27FC236}">
                <a16:creationId xmlns:a16="http://schemas.microsoft.com/office/drawing/2014/main" id="{3C07EFD1-7FCC-3481-E653-B913977E9C67}"/>
              </a:ext>
            </a:extLst>
          </p:cNvPr>
          <p:cNvSpPr>
            <a:spLocks noGrp="1"/>
          </p:cNvSpPr>
          <p:nvPr>
            <p:ph type="pic" idx="3"/>
          </p:nvPr>
        </p:nvSpPr>
        <p:spPr/>
        <p:txBody>
          <a:bodyPr/>
          <a:lstStyle/>
          <a:p>
            <a:endParaRPr lang="zh-CN" altLang="en-US"/>
          </a:p>
        </p:txBody>
      </p:sp>
      <p:sp>
        <p:nvSpPr>
          <p:cNvPr id="585" name="Picture Placeholder 584">
            <a:extLst>
              <a:ext uri="{FF2B5EF4-FFF2-40B4-BE49-F238E27FC236}">
                <a16:creationId xmlns:a16="http://schemas.microsoft.com/office/drawing/2014/main" id="{E8BD1A67-1E6B-E725-2EFD-501BF2190597}"/>
              </a:ext>
            </a:extLst>
          </p:cNvPr>
          <p:cNvSpPr>
            <a:spLocks noGrp="1"/>
          </p:cNvSpPr>
          <p:nvPr>
            <p:ph type="pic" idx="4"/>
          </p:nvPr>
        </p:nvSpPr>
        <p:spPr/>
        <p:txBody>
          <a:bodyPr/>
          <a:lstStyle/>
          <a:p>
            <a:endParaRPr lang="zh-CN" altLang="en-US"/>
          </a:p>
        </p:txBody>
      </p:sp>
    </p:spTree>
  </p:cSld>
  <p:clrMapOvr>
    <a:masterClrMapping/>
  </p:clrMapOvr>
</p:sld>
</file>

<file path=ppt/theme/theme1.xml><?xml version="1.0" encoding="utf-8"?>
<a:theme xmlns:a="http://schemas.openxmlformats.org/drawingml/2006/main" name="Office Theme">
  <a:themeElements>
    <a:clrScheme name="Custom 8">
      <a:dk1>
        <a:srgbClr val="000000"/>
      </a:dk1>
      <a:lt1>
        <a:srgbClr val="FFFFFF"/>
      </a:lt1>
      <a:dk2>
        <a:srgbClr val="44546A"/>
      </a:dk2>
      <a:lt2>
        <a:srgbClr val="E7E6E6"/>
      </a:lt2>
      <a:accent1>
        <a:srgbClr val="F4EFE4"/>
      </a:accent1>
      <a:accent2>
        <a:srgbClr val="8BC145"/>
      </a:accent2>
      <a:accent3>
        <a:srgbClr val="36AFCE"/>
      </a:accent3>
      <a:accent4>
        <a:srgbClr val="1D6FA9"/>
      </a:accent4>
      <a:accent5>
        <a:srgbClr val="B74919"/>
      </a:accent5>
      <a:accent6>
        <a:srgbClr val="E1DACD"/>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499</TotalTime>
  <Words>2745</Words>
  <Application>Microsoft Office PowerPoint</Application>
  <PresentationFormat>宽屏</PresentationFormat>
  <Paragraphs>649</Paragraphs>
  <Slides>35</Slides>
  <Notes>35</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35</vt:i4>
      </vt:variant>
    </vt:vector>
  </HeadingPairs>
  <TitlesOfParts>
    <vt:vector size="46" baseType="lpstr">
      <vt:lpstr>Poppins SemiBold</vt:lpstr>
      <vt:lpstr>Pacifico</vt:lpstr>
      <vt:lpstr>Poppins </vt:lpstr>
      <vt:lpstr>思源宋体 Light</vt:lpstr>
      <vt:lpstr>Poppins</vt:lpstr>
      <vt:lpstr>思源宋体 Heavy</vt:lpstr>
      <vt:lpstr>Calibri</vt:lpstr>
      <vt:lpstr>Arial</vt:lpstr>
      <vt:lpstr>Open Sans</vt:lpstr>
      <vt:lpstr>Poppins Medium</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dc:creator>
  <cp:lastModifiedBy>Sidney Liangyi Zhang</cp:lastModifiedBy>
  <cp:revision>163</cp:revision>
  <dcterms:created xsi:type="dcterms:W3CDTF">2021-12-14T05:12:26Z</dcterms:created>
  <dcterms:modified xsi:type="dcterms:W3CDTF">2024-12-20T03:55:44Z</dcterms:modified>
</cp:coreProperties>
</file>